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5"/>
  </p:notesMasterIdLst>
  <p:sldIdLst>
    <p:sldId id="256" r:id="rId2"/>
    <p:sldId id="260" r:id="rId3"/>
    <p:sldId id="279" r:id="rId4"/>
    <p:sldId id="294" r:id="rId5"/>
    <p:sldId id="309" r:id="rId6"/>
    <p:sldId id="301" r:id="rId7"/>
    <p:sldId id="305" r:id="rId8"/>
    <p:sldId id="318" r:id="rId9"/>
    <p:sldId id="310" r:id="rId10"/>
    <p:sldId id="311" r:id="rId11"/>
    <p:sldId id="319" r:id="rId12"/>
    <p:sldId id="312" r:id="rId13"/>
    <p:sldId id="313" r:id="rId14"/>
    <p:sldId id="320" r:id="rId15"/>
    <p:sldId id="314" r:id="rId16"/>
    <p:sldId id="315" r:id="rId17"/>
    <p:sldId id="321" r:id="rId18"/>
    <p:sldId id="296" r:id="rId19"/>
    <p:sldId id="295" r:id="rId20"/>
    <p:sldId id="300" r:id="rId21"/>
    <p:sldId id="290" r:id="rId22"/>
    <p:sldId id="288" r:id="rId23"/>
    <p:sldId id="322" r:id="rId24"/>
  </p:sldIdLst>
  <p:sldSz cx="12193588" cy="12193588"/>
  <p:notesSz cx="6858000" cy="9144000"/>
  <p:defaultTextStyle>
    <a:defPPr>
      <a:defRPr lang="ja-JP"/>
    </a:defPPr>
    <a:lvl1pPr marL="0" algn="l" defTabSz="1170257" rtl="0" eaLnBrk="1" latinLnBrk="0" hangingPunct="1">
      <a:defRPr kumimoji="1" sz="2304" kern="1200">
        <a:solidFill>
          <a:schemeClr val="tx1"/>
        </a:solidFill>
        <a:latin typeface="+mn-lt"/>
        <a:ea typeface="+mn-ea"/>
        <a:cs typeface="+mn-cs"/>
      </a:defRPr>
    </a:lvl1pPr>
    <a:lvl2pPr marL="585129" algn="l" defTabSz="1170257" rtl="0" eaLnBrk="1" latinLnBrk="0" hangingPunct="1">
      <a:defRPr kumimoji="1" sz="2304" kern="1200">
        <a:solidFill>
          <a:schemeClr val="tx1"/>
        </a:solidFill>
        <a:latin typeface="+mn-lt"/>
        <a:ea typeface="+mn-ea"/>
        <a:cs typeface="+mn-cs"/>
      </a:defRPr>
    </a:lvl2pPr>
    <a:lvl3pPr marL="1170257" algn="l" defTabSz="1170257" rtl="0" eaLnBrk="1" latinLnBrk="0" hangingPunct="1">
      <a:defRPr kumimoji="1" sz="2304" kern="1200">
        <a:solidFill>
          <a:schemeClr val="tx1"/>
        </a:solidFill>
        <a:latin typeface="+mn-lt"/>
        <a:ea typeface="+mn-ea"/>
        <a:cs typeface="+mn-cs"/>
      </a:defRPr>
    </a:lvl3pPr>
    <a:lvl4pPr marL="1755384" algn="l" defTabSz="1170257" rtl="0" eaLnBrk="1" latinLnBrk="0" hangingPunct="1">
      <a:defRPr kumimoji="1" sz="2304" kern="1200">
        <a:solidFill>
          <a:schemeClr val="tx1"/>
        </a:solidFill>
        <a:latin typeface="+mn-lt"/>
        <a:ea typeface="+mn-ea"/>
        <a:cs typeface="+mn-cs"/>
      </a:defRPr>
    </a:lvl4pPr>
    <a:lvl5pPr marL="2340514" algn="l" defTabSz="1170257" rtl="0" eaLnBrk="1" latinLnBrk="0" hangingPunct="1">
      <a:defRPr kumimoji="1" sz="2304" kern="1200">
        <a:solidFill>
          <a:schemeClr val="tx1"/>
        </a:solidFill>
        <a:latin typeface="+mn-lt"/>
        <a:ea typeface="+mn-ea"/>
        <a:cs typeface="+mn-cs"/>
      </a:defRPr>
    </a:lvl5pPr>
    <a:lvl6pPr marL="2925643" algn="l" defTabSz="1170257" rtl="0" eaLnBrk="1" latinLnBrk="0" hangingPunct="1">
      <a:defRPr kumimoji="1" sz="2304" kern="1200">
        <a:solidFill>
          <a:schemeClr val="tx1"/>
        </a:solidFill>
        <a:latin typeface="+mn-lt"/>
        <a:ea typeface="+mn-ea"/>
        <a:cs typeface="+mn-cs"/>
      </a:defRPr>
    </a:lvl6pPr>
    <a:lvl7pPr marL="3510770" algn="l" defTabSz="1170257" rtl="0" eaLnBrk="1" latinLnBrk="0" hangingPunct="1">
      <a:defRPr kumimoji="1" sz="2304" kern="1200">
        <a:solidFill>
          <a:schemeClr val="tx1"/>
        </a:solidFill>
        <a:latin typeface="+mn-lt"/>
        <a:ea typeface="+mn-ea"/>
        <a:cs typeface="+mn-cs"/>
      </a:defRPr>
    </a:lvl7pPr>
    <a:lvl8pPr marL="4095899" algn="l" defTabSz="1170257" rtl="0" eaLnBrk="1" latinLnBrk="0" hangingPunct="1">
      <a:defRPr kumimoji="1" sz="2304" kern="1200">
        <a:solidFill>
          <a:schemeClr val="tx1"/>
        </a:solidFill>
        <a:latin typeface="+mn-lt"/>
        <a:ea typeface="+mn-ea"/>
        <a:cs typeface="+mn-cs"/>
      </a:defRPr>
    </a:lvl8pPr>
    <a:lvl9pPr marL="4681027" algn="l" defTabSz="1170257" rtl="0" eaLnBrk="1" latinLnBrk="0" hangingPunct="1">
      <a:defRPr kumimoji="1" sz="230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75B6"/>
    <a:srgbClr val="929000"/>
    <a:srgbClr val="548235"/>
    <a:srgbClr val="000000"/>
    <a:srgbClr val="FF9300"/>
    <a:srgbClr val="73FEFF"/>
    <a:srgbClr val="7030A0"/>
    <a:srgbClr val="FF2F92"/>
    <a:srgbClr val="76D6FF"/>
    <a:srgbClr val="9FFA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328"/>
    <p:restoredTop sz="95545" autoAdjust="0"/>
  </p:normalViewPr>
  <p:slideViewPr>
    <p:cSldViewPr snapToGrid="0" snapToObjects="1">
      <p:cViewPr>
        <p:scale>
          <a:sx n="57" d="100"/>
          <a:sy n="57" d="100"/>
        </p:scale>
        <p:origin x="1304" y="-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75325F-8D3E-B54A-B1D5-A119414FE40C}" type="datetimeFigureOut">
              <a:rPr kumimoji="1" lang="ja-JP" altLang="en-US" smtClean="0"/>
              <a:t>2019/12/10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885950" y="1143000"/>
            <a:ext cx="30861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B84C0B-5F05-BC40-8754-0A66548C56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719625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170257" rtl="0" eaLnBrk="1" latinLnBrk="0" hangingPunct="1">
      <a:defRPr kumimoji="1" sz="1536" kern="1200">
        <a:solidFill>
          <a:schemeClr val="tx1"/>
        </a:solidFill>
        <a:latin typeface="+mn-lt"/>
        <a:ea typeface="+mn-ea"/>
        <a:cs typeface="+mn-cs"/>
      </a:defRPr>
    </a:lvl1pPr>
    <a:lvl2pPr marL="585129" algn="l" defTabSz="1170257" rtl="0" eaLnBrk="1" latinLnBrk="0" hangingPunct="1">
      <a:defRPr kumimoji="1" sz="1536" kern="1200">
        <a:solidFill>
          <a:schemeClr val="tx1"/>
        </a:solidFill>
        <a:latin typeface="+mn-lt"/>
        <a:ea typeface="+mn-ea"/>
        <a:cs typeface="+mn-cs"/>
      </a:defRPr>
    </a:lvl2pPr>
    <a:lvl3pPr marL="1170257" algn="l" defTabSz="1170257" rtl="0" eaLnBrk="1" latinLnBrk="0" hangingPunct="1">
      <a:defRPr kumimoji="1" sz="1536" kern="1200">
        <a:solidFill>
          <a:schemeClr val="tx1"/>
        </a:solidFill>
        <a:latin typeface="+mn-lt"/>
        <a:ea typeface="+mn-ea"/>
        <a:cs typeface="+mn-cs"/>
      </a:defRPr>
    </a:lvl3pPr>
    <a:lvl4pPr marL="1755384" algn="l" defTabSz="1170257" rtl="0" eaLnBrk="1" latinLnBrk="0" hangingPunct="1">
      <a:defRPr kumimoji="1" sz="1536" kern="1200">
        <a:solidFill>
          <a:schemeClr val="tx1"/>
        </a:solidFill>
        <a:latin typeface="+mn-lt"/>
        <a:ea typeface="+mn-ea"/>
        <a:cs typeface="+mn-cs"/>
      </a:defRPr>
    </a:lvl4pPr>
    <a:lvl5pPr marL="2340514" algn="l" defTabSz="1170257" rtl="0" eaLnBrk="1" latinLnBrk="0" hangingPunct="1">
      <a:defRPr kumimoji="1" sz="1536" kern="1200">
        <a:solidFill>
          <a:schemeClr val="tx1"/>
        </a:solidFill>
        <a:latin typeface="+mn-lt"/>
        <a:ea typeface="+mn-ea"/>
        <a:cs typeface="+mn-cs"/>
      </a:defRPr>
    </a:lvl5pPr>
    <a:lvl6pPr marL="2925643" algn="l" defTabSz="1170257" rtl="0" eaLnBrk="1" latinLnBrk="0" hangingPunct="1">
      <a:defRPr kumimoji="1" sz="1536" kern="1200">
        <a:solidFill>
          <a:schemeClr val="tx1"/>
        </a:solidFill>
        <a:latin typeface="+mn-lt"/>
        <a:ea typeface="+mn-ea"/>
        <a:cs typeface="+mn-cs"/>
      </a:defRPr>
    </a:lvl6pPr>
    <a:lvl7pPr marL="3510770" algn="l" defTabSz="1170257" rtl="0" eaLnBrk="1" latinLnBrk="0" hangingPunct="1">
      <a:defRPr kumimoji="1" sz="1536" kern="1200">
        <a:solidFill>
          <a:schemeClr val="tx1"/>
        </a:solidFill>
        <a:latin typeface="+mn-lt"/>
        <a:ea typeface="+mn-ea"/>
        <a:cs typeface="+mn-cs"/>
      </a:defRPr>
    </a:lvl7pPr>
    <a:lvl8pPr marL="4095899" algn="l" defTabSz="1170257" rtl="0" eaLnBrk="1" latinLnBrk="0" hangingPunct="1">
      <a:defRPr kumimoji="1" sz="1536" kern="1200">
        <a:solidFill>
          <a:schemeClr val="tx1"/>
        </a:solidFill>
        <a:latin typeface="+mn-lt"/>
        <a:ea typeface="+mn-ea"/>
        <a:cs typeface="+mn-cs"/>
      </a:defRPr>
    </a:lvl8pPr>
    <a:lvl9pPr marL="4681027" algn="l" defTabSz="1170257" rtl="0" eaLnBrk="1" latinLnBrk="0" hangingPunct="1">
      <a:defRPr kumimoji="1" sz="153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1885950" y="1143000"/>
            <a:ext cx="3086100" cy="30861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11/12 </a:t>
            </a:r>
            <a:r>
              <a:rPr kumimoji="1" lang="ja-JP" altLang="en-US"/>
              <a:t>改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B84C0B-5F05-BC40-8754-0A66548C56CA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104673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1885950" y="1143000"/>
            <a:ext cx="3086100" cy="30861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11/12 </a:t>
            </a:r>
            <a:r>
              <a:rPr kumimoji="1" lang="ja-JP" altLang="en-US"/>
              <a:t>改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B84C0B-5F05-BC40-8754-0A66548C56CA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735137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1885950" y="1143000"/>
            <a:ext cx="3086100" cy="30861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/>
              <a:t>ノードとエッジ　マップ付き</a:t>
            </a:r>
            <a:endParaRPr kumimoji="1" lang="en-US" altLang="ja-JP" dirty="0"/>
          </a:p>
          <a:p>
            <a:r>
              <a:rPr kumimoji="1" lang="en-US" altLang="ja-JP" dirty="0"/>
              <a:t>11/20</a:t>
            </a:r>
            <a:r>
              <a:rPr kumimoji="1" lang="ja-JP" altLang="en-US"/>
              <a:t>改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B8103F-318F-E341-AF3D-D6CC323F8046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408685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519" y="1995572"/>
            <a:ext cx="10364550" cy="4245175"/>
          </a:xfrm>
        </p:spPr>
        <p:txBody>
          <a:bodyPr anchor="b"/>
          <a:lstStyle>
            <a:lvl1pPr algn="ctr">
              <a:defRPr sz="8001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199" y="6404457"/>
            <a:ext cx="9145191" cy="2943960"/>
          </a:xfrm>
        </p:spPr>
        <p:txBody>
          <a:bodyPr/>
          <a:lstStyle>
            <a:lvl1pPr marL="0" indent="0" algn="ctr">
              <a:buNone/>
              <a:defRPr sz="3200"/>
            </a:lvl1pPr>
            <a:lvl2pPr marL="609676" indent="0" algn="ctr">
              <a:buNone/>
              <a:defRPr sz="2667"/>
            </a:lvl2pPr>
            <a:lvl3pPr marL="1219352" indent="0" algn="ctr">
              <a:buNone/>
              <a:defRPr sz="2400"/>
            </a:lvl3pPr>
            <a:lvl4pPr marL="1829029" indent="0" algn="ctr">
              <a:buNone/>
              <a:defRPr sz="2134"/>
            </a:lvl4pPr>
            <a:lvl5pPr marL="2438705" indent="0" algn="ctr">
              <a:buNone/>
              <a:defRPr sz="2134"/>
            </a:lvl5pPr>
            <a:lvl6pPr marL="3048381" indent="0" algn="ctr">
              <a:buNone/>
              <a:defRPr sz="2134"/>
            </a:lvl6pPr>
            <a:lvl7pPr marL="3658057" indent="0" algn="ctr">
              <a:buNone/>
              <a:defRPr sz="2134"/>
            </a:lvl7pPr>
            <a:lvl8pPr marL="4267733" indent="0" algn="ctr">
              <a:buNone/>
              <a:defRPr sz="2134"/>
            </a:lvl8pPr>
            <a:lvl9pPr marL="4877410" indent="0" algn="ctr">
              <a:buNone/>
              <a:defRPr sz="2134"/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55092-604E-4F4A-94B5-F444907EF962}" type="datetimeFigureOut">
              <a:rPr kumimoji="1" lang="ja-JP" altLang="en-US" smtClean="0"/>
              <a:t>2019/12/10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EE908-1D4B-1448-8BFB-AA0A95026A6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349861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55092-604E-4F4A-94B5-F444907EF962}" type="datetimeFigureOut">
              <a:rPr kumimoji="1" lang="ja-JP" altLang="en-US" smtClean="0"/>
              <a:t>2019/12/10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EE908-1D4B-1448-8BFB-AA0A95026A6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02852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6037" y="649196"/>
            <a:ext cx="2629242" cy="10333502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310" y="649196"/>
            <a:ext cx="7735307" cy="10333502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55092-604E-4F4A-94B5-F444907EF962}" type="datetimeFigureOut">
              <a:rPr kumimoji="1" lang="ja-JP" altLang="en-US" smtClean="0"/>
              <a:t>2019/12/10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EE908-1D4B-1448-8BFB-AA0A95026A6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583000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55092-604E-4F4A-94B5-F444907EF962}" type="datetimeFigureOut">
              <a:rPr kumimoji="1" lang="ja-JP" altLang="en-US" smtClean="0"/>
              <a:t>2019/12/10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EE908-1D4B-1448-8BFB-AA0A95026A6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451893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959" y="3039933"/>
            <a:ext cx="10516970" cy="5072193"/>
          </a:xfrm>
        </p:spPr>
        <p:txBody>
          <a:bodyPr anchor="b"/>
          <a:lstStyle>
            <a:lvl1pPr>
              <a:defRPr sz="8001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959" y="8160111"/>
            <a:ext cx="10516970" cy="2667346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609676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352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9029" indent="0">
              <a:buNone/>
              <a:defRPr sz="2134">
                <a:solidFill>
                  <a:schemeClr val="tx1">
                    <a:tint val="75000"/>
                  </a:schemeClr>
                </a:solidFill>
              </a:defRPr>
            </a:lvl4pPr>
            <a:lvl5pPr marL="2438705" indent="0">
              <a:buNone/>
              <a:defRPr sz="2134">
                <a:solidFill>
                  <a:schemeClr val="tx1">
                    <a:tint val="75000"/>
                  </a:schemeClr>
                </a:solidFill>
              </a:defRPr>
            </a:lvl5pPr>
            <a:lvl6pPr marL="3048381" indent="0">
              <a:buNone/>
              <a:defRPr sz="2134">
                <a:solidFill>
                  <a:schemeClr val="tx1">
                    <a:tint val="75000"/>
                  </a:schemeClr>
                </a:solidFill>
              </a:defRPr>
            </a:lvl6pPr>
            <a:lvl7pPr marL="3658057" indent="0">
              <a:buNone/>
              <a:defRPr sz="2134">
                <a:solidFill>
                  <a:schemeClr val="tx1">
                    <a:tint val="75000"/>
                  </a:schemeClr>
                </a:solidFill>
              </a:defRPr>
            </a:lvl7pPr>
            <a:lvl8pPr marL="4267733" indent="0">
              <a:buNone/>
              <a:defRPr sz="2134">
                <a:solidFill>
                  <a:schemeClr val="tx1">
                    <a:tint val="75000"/>
                  </a:schemeClr>
                </a:solidFill>
              </a:defRPr>
            </a:lvl8pPr>
            <a:lvl9pPr marL="4877410" indent="0">
              <a:buNone/>
              <a:defRPr sz="213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55092-604E-4F4A-94B5-F444907EF962}" type="datetimeFigureOut">
              <a:rPr kumimoji="1" lang="ja-JP" altLang="en-US" smtClean="0"/>
              <a:t>2019/12/10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EE908-1D4B-1448-8BFB-AA0A95026A6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36996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309" y="3245978"/>
            <a:ext cx="5182275" cy="7736720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004" y="3245978"/>
            <a:ext cx="5182275" cy="7736720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55092-604E-4F4A-94B5-F444907EF962}" type="datetimeFigureOut">
              <a:rPr kumimoji="1" lang="ja-JP" altLang="en-US" smtClean="0"/>
              <a:t>2019/12/10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EE908-1D4B-1448-8BFB-AA0A95026A6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045379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897" y="649199"/>
            <a:ext cx="10516970" cy="23568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899" y="2989124"/>
            <a:ext cx="5158458" cy="146492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76" indent="0">
              <a:buNone/>
              <a:defRPr sz="2667" b="1"/>
            </a:lvl2pPr>
            <a:lvl3pPr marL="1219352" indent="0">
              <a:buNone/>
              <a:defRPr sz="2400" b="1"/>
            </a:lvl3pPr>
            <a:lvl4pPr marL="1829029" indent="0">
              <a:buNone/>
              <a:defRPr sz="2134" b="1"/>
            </a:lvl4pPr>
            <a:lvl5pPr marL="2438705" indent="0">
              <a:buNone/>
              <a:defRPr sz="2134" b="1"/>
            </a:lvl5pPr>
            <a:lvl6pPr marL="3048381" indent="0">
              <a:buNone/>
              <a:defRPr sz="2134" b="1"/>
            </a:lvl6pPr>
            <a:lvl7pPr marL="3658057" indent="0">
              <a:buNone/>
              <a:defRPr sz="2134" b="1"/>
            </a:lvl7pPr>
            <a:lvl8pPr marL="4267733" indent="0">
              <a:buNone/>
              <a:defRPr sz="2134" b="1"/>
            </a:lvl8pPr>
            <a:lvl9pPr marL="4877410" indent="0">
              <a:buNone/>
              <a:defRPr sz="2134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899" y="4454047"/>
            <a:ext cx="5158458" cy="6551232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3005" y="2989124"/>
            <a:ext cx="5183863" cy="146492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76" indent="0">
              <a:buNone/>
              <a:defRPr sz="2667" b="1"/>
            </a:lvl2pPr>
            <a:lvl3pPr marL="1219352" indent="0">
              <a:buNone/>
              <a:defRPr sz="2400" b="1"/>
            </a:lvl3pPr>
            <a:lvl4pPr marL="1829029" indent="0">
              <a:buNone/>
              <a:defRPr sz="2134" b="1"/>
            </a:lvl4pPr>
            <a:lvl5pPr marL="2438705" indent="0">
              <a:buNone/>
              <a:defRPr sz="2134" b="1"/>
            </a:lvl5pPr>
            <a:lvl6pPr marL="3048381" indent="0">
              <a:buNone/>
              <a:defRPr sz="2134" b="1"/>
            </a:lvl6pPr>
            <a:lvl7pPr marL="3658057" indent="0">
              <a:buNone/>
              <a:defRPr sz="2134" b="1"/>
            </a:lvl7pPr>
            <a:lvl8pPr marL="4267733" indent="0">
              <a:buNone/>
              <a:defRPr sz="2134" b="1"/>
            </a:lvl8pPr>
            <a:lvl9pPr marL="4877410" indent="0">
              <a:buNone/>
              <a:defRPr sz="2134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3005" y="4454047"/>
            <a:ext cx="5183863" cy="6551232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55092-604E-4F4A-94B5-F444907EF962}" type="datetimeFigureOut">
              <a:rPr kumimoji="1" lang="ja-JP" altLang="en-US" smtClean="0"/>
              <a:t>2019/12/10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EE908-1D4B-1448-8BFB-AA0A95026A6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913578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55092-604E-4F4A-94B5-F444907EF962}" type="datetimeFigureOut">
              <a:rPr kumimoji="1" lang="ja-JP" altLang="en-US" smtClean="0"/>
              <a:t>2019/12/10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EE908-1D4B-1448-8BFB-AA0A95026A6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87038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55092-604E-4F4A-94B5-F444907EF962}" type="datetimeFigureOut">
              <a:rPr kumimoji="1" lang="ja-JP" altLang="en-US" smtClean="0"/>
              <a:t>2019/12/10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EE908-1D4B-1448-8BFB-AA0A95026A6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127200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897" y="812906"/>
            <a:ext cx="3932750" cy="2845171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863" y="1755653"/>
            <a:ext cx="6173004" cy="8665351"/>
          </a:xfrm>
        </p:spPr>
        <p:txBody>
          <a:bodyPr/>
          <a:lstStyle>
            <a:lvl1pPr>
              <a:defRPr sz="4267"/>
            </a:lvl1pPr>
            <a:lvl2pPr>
              <a:defRPr sz="3734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897" y="3658076"/>
            <a:ext cx="3932750" cy="6777039"/>
          </a:xfrm>
        </p:spPr>
        <p:txBody>
          <a:bodyPr/>
          <a:lstStyle>
            <a:lvl1pPr marL="0" indent="0">
              <a:buNone/>
              <a:defRPr sz="2134"/>
            </a:lvl1pPr>
            <a:lvl2pPr marL="609676" indent="0">
              <a:buNone/>
              <a:defRPr sz="1867"/>
            </a:lvl2pPr>
            <a:lvl3pPr marL="1219352" indent="0">
              <a:buNone/>
              <a:defRPr sz="1600"/>
            </a:lvl3pPr>
            <a:lvl4pPr marL="1829029" indent="0">
              <a:buNone/>
              <a:defRPr sz="1334"/>
            </a:lvl4pPr>
            <a:lvl5pPr marL="2438705" indent="0">
              <a:buNone/>
              <a:defRPr sz="1334"/>
            </a:lvl5pPr>
            <a:lvl6pPr marL="3048381" indent="0">
              <a:buNone/>
              <a:defRPr sz="1334"/>
            </a:lvl6pPr>
            <a:lvl7pPr marL="3658057" indent="0">
              <a:buNone/>
              <a:defRPr sz="1334"/>
            </a:lvl7pPr>
            <a:lvl8pPr marL="4267733" indent="0">
              <a:buNone/>
              <a:defRPr sz="1334"/>
            </a:lvl8pPr>
            <a:lvl9pPr marL="4877410" indent="0">
              <a:buNone/>
              <a:defRPr sz="1334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55092-604E-4F4A-94B5-F444907EF962}" type="datetimeFigureOut">
              <a:rPr kumimoji="1" lang="ja-JP" altLang="en-US" smtClean="0"/>
              <a:t>2019/12/10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EE908-1D4B-1448-8BFB-AA0A95026A6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945530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897" y="812906"/>
            <a:ext cx="3932750" cy="2845171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863" y="1755653"/>
            <a:ext cx="6173004" cy="8665351"/>
          </a:xfrm>
        </p:spPr>
        <p:txBody>
          <a:bodyPr anchor="t"/>
          <a:lstStyle>
            <a:lvl1pPr marL="0" indent="0">
              <a:buNone/>
              <a:defRPr sz="4267"/>
            </a:lvl1pPr>
            <a:lvl2pPr marL="609676" indent="0">
              <a:buNone/>
              <a:defRPr sz="3734"/>
            </a:lvl2pPr>
            <a:lvl3pPr marL="1219352" indent="0">
              <a:buNone/>
              <a:defRPr sz="3200"/>
            </a:lvl3pPr>
            <a:lvl4pPr marL="1829029" indent="0">
              <a:buNone/>
              <a:defRPr sz="2667"/>
            </a:lvl4pPr>
            <a:lvl5pPr marL="2438705" indent="0">
              <a:buNone/>
              <a:defRPr sz="2667"/>
            </a:lvl5pPr>
            <a:lvl6pPr marL="3048381" indent="0">
              <a:buNone/>
              <a:defRPr sz="2667"/>
            </a:lvl6pPr>
            <a:lvl7pPr marL="3658057" indent="0">
              <a:buNone/>
              <a:defRPr sz="2667"/>
            </a:lvl7pPr>
            <a:lvl8pPr marL="4267733" indent="0">
              <a:buNone/>
              <a:defRPr sz="2667"/>
            </a:lvl8pPr>
            <a:lvl9pPr marL="4877410" indent="0">
              <a:buNone/>
              <a:defRPr sz="2667"/>
            </a:lvl9pPr>
          </a:lstStyle>
          <a:p>
            <a:r>
              <a:rPr lang="ja-JP" altLang="en-US" smtClean="0"/>
              <a:t>プレースホルダーまでドラッグするかアイコンをクリックして図を追加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897" y="3658076"/>
            <a:ext cx="3932750" cy="6777039"/>
          </a:xfrm>
        </p:spPr>
        <p:txBody>
          <a:bodyPr/>
          <a:lstStyle>
            <a:lvl1pPr marL="0" indent="0">
              <a:buNone/>
              <a:defRPr sz="2134"/>
            </a:lvl1pPr>
            <a:lvl2pPr marL="609676" indent="0">
              <a:buNone/>
              <a:defRPr sz="1867"/>
            </a:lvl2pPr>
            <a:lvl3pPr marL="1219352" indent="0">
              <a:buNone/>
              <a:defRPr sz="1600"/>
            </a:lvl3pPr>
            <a:lvl4pPr marL="1829029" indent="0">
              <a:buNone/>
              <a:defRPr sz="1334"/>
            </a:lvl4pPr>
            <a:lvl5pPr marL="2438705" indent="0">
              <a:buNone/>
              <a:defRPr sz="1334"/>
            </a:lvl5pPr>
            <a:lvl6pPr marL="3048381" indent="0">
              <a:buNone/>
              <a:defRPr sz="1334"/>
            </a:lvl6pPr>
            <a:lvl7pPr marL="3658057" indent="0">
              <a:buNone/>
              <a:defRPr sz="1334"/>
            </a:lvl7pPr>
            <a:lvl8pPr marL="4267733" indent="0">
              <a:buNone/>
              <a:defRPr sz="1334"/>
            </a:lvl8pPr>
            <a:lvl9pPr marL="4877410" indent="0">
              <a:buNone/>
              <a:defRPr sz="1334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55092-604E-4F4A-94B5-F444907EF962}" type="datetimeFigureOut">
              <a:rPr kumimoji="1" lang="ja-JP" altLang="en-US" smtClean="0"/>
              <a:t>2019/12/10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EE908-1D4B-1448-8BFB-AA0A95026A6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050501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309" y="649199"/>
            <a:ext cx="10516970" cy="23568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309" y="3245978"/>
            <a:ext cx="10516970" cy="77367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309" y="11301652"/>
            <a:ext cx="2743557" cy="6491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F55092-604E-4F4A-94B5-F444907EF962}" type="datetimeFigureOut">
              <a:rPr kumimoji="1" lang="ja-JP" altLang="en-US" smtClean="0"/>
              <a:t>2019/12/10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9126" y="11301652"/>
            <a:ext cx="4115336" cy="6491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1722" y="11301652"/>
            <a:ext cx="2743557" cy="6491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1EE908-1D4B-1448-8BFB-AA0A95026A6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02575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219352" rtl="0" eaLnBrk="1" latinLnBrk="0" hangingPunct="1">
        <a:lnSpc>
          <a:spcPct val="90000"/>
        </a:lnSpc>
        <a:spcBef>
          <a:spcPct val="0"/>
        </a:spcBef>
        <a:buNone/>
        <a:defRPr kumimoji="1"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838" indent="-304838" algn="l" defTabSz="1219352" rtl="0" eaLnBrk="1" latinLnBrk="0" hangingPunct="1">
        <a:lnSpc>
          <a:spcPct val="90000"/>
        </a:lnSpc>
        <a:spcBef>
          <a:spcPts val="1334"/>
        </a:spcBef>
        <a:buFont typeface="Arial" panose="020B0604020202020204" pitchFamily="34" charset="0"/>
        <a:buChar char="•"/>
        <a:defRPr kumimoji="1" sz="3734" kern="1200">
          <a:solidFill>
            <a:schemeClr val="tx1"/>
          </a:solidFill>
          <a:latin typeface="+mn-lt"/>
          <a:ea typeface="+mn-ea"/>
          <a:cs typeface="+mn-cs"/>
        </a:defRPr>
      </a:lvl1pPr>
      <a:lvl2pPr marL="914514" indent="-304838" algn="l" defTabSz="1219352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4191" indent="-304838" algn="l" defTabSz="1219352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kumimoji="1"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867" indent="-304838" algn="l" defTabSz="1219352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543" indent="-304838" algn="l" defTabSz="1219352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3219" indent="-304838" algn="l" defTabSz="1219352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895" indent="-304838" algn="l" defTabSz="1219352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572" indent="-304838" algn="l" defTabSz="1219352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2248" indent="-304838" algn="l" defTabSz="1219352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352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76" algn="l" defTabSz="1219352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352" algn="l" defTabSz="1219352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9029" algn="l" defTabSz="1219352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705" algn="l" defTabSz="1219352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381" algn="l" defTabSz="1219352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8057" algn="l" defTabSz="1219352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733" algn="l" defTabSz="1219352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7410" algn="l" defTabSz="1219352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="" xmlns:a16="http://schemas.microsoft.com/office/drawing/2014/main" id="{F48B13A6-581D-4E4C-8DB2-EEBBDECC03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/>
              <a:t>ノードマップ</a:t>
            </a:r>
            <a:r>
              <a:rPr kumimoji="1" lang="ja-JP" altLang="en-US" smtClean="0"/>
              <a:t>階層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301486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正方形/長方形 37">
            <a:extLst>
              <a:ext uri="{FF2B5EF4-FFF2-40B4-BE49-F238E27FC236}">
                <a16:creationId xmlns="" xmlns:a16="http://schemas.microsoft.com/office/drawing/2014/main" id="{0CEAD584-F284-4162-A703-C1D9FB364E75}"/>
              </a:ext>
            </a:extLst>
          </p:cNvPr>
          <p:cNvSpPr/>
          <p:nvPr/>
        </p:nvSpPr>
        <p:spPr>
          <a:xfrm rot="2406507" flipH="1">
            <a:off x="10001892" y="6355393"/>
            <a:ext cx="45725" cy="97178"/>
          </a:xfrm>
          <a:prstGeom prst="rect">
            <a:avLst/>
          </a:prstGeom>
          <a:solidFill>
            <a:srgbClr val="929000">
              <a:alpha val="5098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6" name="正方形/長方形 15">
            <a:extLst>
              <a:ext uri="{FF2B5EF4-FFF2-40B4-BE49-F238E27FC236}">
                <a16:creationId xmlns="" xmlns:a16="http://schemas.microsoft.com/office/drawing/2014/main" id="{ADD7572C-9759-46D6-9A39-7DE49A9C760B}"/>
              </a:ext>
            </a:extLst>
          </p:cNvPr>
          <p:cNvSpPr/>
          <p:nvPr/>
        </p:nvSpPr>
        <p:spPr>
          <a:xfrm rot="4951710" flipH="1">
            <a:off x="8542275" y="7694906"/>
            <a:ext cx="48654" cy="174302"/>
          </a:xfrm>
          <a:prstGeom prst="rect">
            <a:avLst/>
          </a:prstGeom>
          <a:solidFill>
            <a:srgbClr val="929000">
              <a:alpha val="5098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37" name="正方形/長方形 36">
            <a:extLst>
              <a:ext uri="{FF2B5EF4-FFF2-40B4-BE49-F238E27FC236}">
                <a16:creationId xmlns="" xmlns:a16="http://schemas.microsoft.com/office/drawing/2014/main" id="{6217C7DB-D88D-47F8-8D0C-2410997B87B7}"/>
              </a:ext>
            </a:extLst>
          </p:cNvPr>
          <p:cNvSpPr/>
          <p:nvPr/>
        </p:nvSpPr>
        <p:spPr>
          <a:xfrm rot="18353288" flipH="1">
            <a:off x="10066867" y="6359742"/>
            <a:ext cx="45725" cy="135966"/>
          </a:xfrm>
          <a:prstGeom prst="rect">
            <a:avLst/>
          </a:prstGeom>
          <a:solidFill>
            <a:srgbClr val="929000">
              <a:alpha val="5098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9" name="正方形/長方形 88">
            <a:extLst>
              <a:ext uri="{FF2B5EF4-FFF2-40B4-BE49-F238E27FC236}">
                <a16:creationId xmlns="" xmlns:a16="http://schemas.microsoft.com/office/drawing/2014/main" id="{1EF76879-849E-437E-BF06-EA4E1A73557E}"/>
              </a:ext>
            </a:extLst>
          </p:cNvPr>
          <p:cNvSpPr/>
          <p:nvPr/>
        </p:nvSpPr>
        <p:spPr>
          <a:xfrm rot="7297858" flipV="1">
            <a:off x="8074562" y="5231401"/>
            <a:ext cx="76917" cy="45725"/>
          </a:xfrm>
          <a:prstGeom prst="rect">
            <a:avLst/>
          </a:prstGeom>
          <a:solidFill>
            <a:srgbClr val="548235">
              <a:alpha val="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77" name="正方形/長方形 176">
            <a:extLst>
              <a:ext uri="{FF2B5EF4-FFF2-40B4-BE49-F238E27FC236}">
                <a16:creationId xmlns="" xmlns:a16="http://schemas.microsoft.com/office/drawing/2014/main" id="{3E80F318-6BE9-41BE-89F8-B29D8DD7A4B2}"/>
              </a:ext>
            </a:extLst>
          </p:cNvPr>
          <p:cNvSpPr/>
          <p:nvPr/>
        </p:nvSpPr>
        <p:spPr>
          <a:xfrm rot="5400000" flipV="1">
            <a:off x="7367636" y="5976881"/>
            <a:ext cx="214851" cy="4572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39" name="図形グループ 38"/>
          <p:cNvGrpSpPr/>
          <p:nvPr/>
        </p:nvGrpSpPr>
        <p:grpSpPr>
          <a:xfrm>
            <a:off x="6296206" y="3237387"/>
            <a:ext cx="4685305" cy="5370878"/>
            <a:chOff x="6295384" y="569965"/>
            <a:chExt cx="4684695" cy="5370179"/>
          </a:xfrm>
          <a:solidFill>
            <a:srgbClr val="929000">
              <a:alpha val="9804"/>
            </a:srgbClr>
          </a:solidFill>
        </p:grpSpPr>
        <p:sp>
          <p:nvSpPr>
            <p:cNvPr id="5" name="正方形/長方形 4">
              <a:extLst>
                <a:ext uri="{FF2B5EF4-FFF2-40B4-BE49-F238E27FC236}">
                  <a16:creationId xmlns="" xmlns:a16="http://schemas.microsoft.com/office/drawing/2014/main" id="{A93AD24E-432C-4905-AE5C-0720EE86FB06}"/>
                </a:ext>
              </a:extLst>
            </p:cNvPr>
            <p:cNvSpPr/>
            <p:nvPr/>
          </p:nvSpPr>
          <p:spPr>
            <a:xfrm rot="21112284" flipH="1">
              <a:off x="8199850" y="5705387"/>
              <a:ext cx="45719" cy="2347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" name="正方形/長方形 12">
              <a:extLst>
                <a:ext uri="{FF2B5EF4-FFF2-40B4-BE49-F238E27FC236}">
                  <a16:creationId xmlns="" xmlns:a16="http://schemas.microsoft.com/office/drawing/2014/main" id="{4233DB10-8E10-452E-90CE-FDF076C88DEB}"/>
                </a:ext>
              </a:extLst>
            </p:cNvPr>
            <p:cNvSpPr/>
            <p:nvPr/>
          </p:nvSpPr>
          <p:spPr>
            <a:xfrm rot="667674" flipH="1">
              <a:off x="8174792" y="5461046"/>
              <a:ext cx="79239" cy="2347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" name="正方形/長方形 13">
              <a:extLst>
                <a:ext uri="{FF2B5EF4-FFF2-40B4-BE49-F238E27FC236}">
                  <a16:creationId xmlns="" xmlns:a16="http://schemas.microsoft.com/office/drawing/2014/main" id="{77009A51-28D4-42DE-BB73-E65783BAE3E0}"/>
                </a:ext>
              </a:extLst>
            </p:cNvPr>
            <p:cNvSpPr/>
            <p:nvPr/>
          </p:nvSpPr>
          <p:spPr>
            <a:xfrm rot="2048566" flipH="1">
              <a:off x="8631191" y="4052418"/>
              <a:ext cx="76078" cy="154503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" name="正方形/長方形 17">
              <a:extLst>
                <a:ext uri="{FF2B5EF4-FFF2-40B4-BE49-F238E27FC236}">
                  <a16:creationId xmlns="" xmlns:a16="http://schemas.microsoft.com/office/drawing/2014/main" id="{A3FEC7E3-D690-433C-B174-993C737BCD8A}"/>
                </a:ext>
              </a:extLst>
            </p:cNvPr>
            <p:cNvSpPr/>
            <p:nvPr/>
          </p:nvSpPr>
          <p:spPr>
            <a:xfrm rot="15852330" flipH="1">
              <a:off x="8433852" y="4814812"/>
              <a:ext cx="45719" cy="2347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="" xmlns:a16="http://schemas.microsoft.com/office/drawing/2014/main" id="{87B9AFA1-2A85-4C10-9293-3B346320E371}"/>
                </a:ext>
              </a:extLst>
            </p:cNvPr>
            <p:cNvSpPr/>
            <p:nvPr/>
          </p:nvSpPr>
          <p:spPr>
            <a:xfrm rot="5400000" flipH="1">
              <a:off x="8891592" y="4464914"/>
              <a:ext cx="45719" cy="14504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" name="正方形/長方形 22">
              <a:extLst>
                <a:ext uri="{FF2B5EF4-FFF2-40B4-BE49-F238E27FC236}">
                  <a16:creationId xmlns="" xmlns:a16="http://schemas.microsoft.com/office/drawing/2014/main" id="{A3984E20-7D03-455A-865C-1049C15BFEF8}"/>
                </a:ext>
              </a:extLst>
            </p:cNvPr>
            <p:cNvSpPr/>
            <p:nvPr/>
          </p:nvSpPr>
          <p:spPr>
            <a:xfrm rot="4923622" flipH="1">
              <a:off x="8426907" y="3574504"/>
              <a:ext cx="45719" cy="1342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" name="正方形/長方形 23">
              <a:extLst>
                <a:ext uri="{FF2B5EF4-FFF2-40B4-BE49-F238E27FC236}">
                  <a16:creationId xmlns="" xmlns:a16="http://schemas.microsoft.com/office/drawing/2014/main" id="{B6056851-F154-4211-95A3-FCF01B09A5D8}"/>
                </a:ext>
              </a:extLst>
            </p:cNvPr>
            <p:cNvSpPr/>
            <p:nvPr/>
          </p:nvSpPr>
          <p:spPr>
            <a:xfrm rot="21112284">
              <a:off x="8692111" y="4133843"/>
              <a:ext cx="57276" cy="8091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" name="正方形/長方形 24">
              <a:extLst>
                <a:ext uri="{FF2B5EF4-FFF2-40B4-BE49-F238E27FC236}">
                  <a16:creationId xmlns="" xmlns:a16="http://schemas.microsoft.com/office/drawing/2014/main" id="{88B266A2-41FC-4E4D-A4BC-6660A114181C}"/>
                </a:ext>
              </a:extLst>
            </p:cNvPr>
            <p:cNvSpPr/>
            <p:nvPr/>
          </p:nvSpPr>
          <p:spPr>
            <a:xfrm rot="4888086" flipH="1">
              <a:off x="8633672" y="4040925"/>
              <a:ext cx="45719" cy="17365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" name="正方形/長方形 26">
              <a:extLst>
                <a:ext uri="{FF2B5EF4-FFF2-40B4-BE49-F238E27FC236}">
                  <a16:creationId xmlns="" xmlns:a16="http://schemas.microsoft.com/office/drawing/2014/main" id="{D954C7CA-8CAA-4286-82D9-F3C6828204C4}"/>
                </a:ext>
              </a:extLst>
            </p:cNvPr>
            <p:cNvSpPr/>
            <p:nvPr/>
          </p:nvSpPr>
          <p:spPr>
            <a:xfrm rot="2066648" flipH="1">
              <a:off x="9186838" y="3701398"/>
              <a:ext cx="80170" cy="57156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grpSp>
          <p:nvGrpSpPr>
            <p:cNvPr id="35" name="グループ化 34">
              <a:extLst>
                <a:ext uri="{FF2B5EF4-FFF2-40B4-BE49-F238E27FC236}">
                  <a16:creationId xmlns="" xmlns:a16="http://schemas.microsoft.com/office/drawing/2014/main" id="{831DB543-5394-43BD-B3EF-70138F24CD22}"/>
                </a:ext>
              </a:extLst>
            </p:cNvPr>
            <p:cNvGrpSpPr/>
            <p:nvPr/>
          </p:nvGrpSpPr>
          <p:grpSpPr>
            <a:xfrm>
              <a:off x="9642573" y="3461641"/>
              <a:ext cx="1337506" cy="432223"/>
              <a:chOff x="9535115" y="3376689"/>
              <a:chExt cx="1337506" cy="432223"/>
            </a:xfrm>
            <a:grpFill/>
          </p:grpSpPr>
          <p:sp>
            <p:nvSpPr>
              <p:cNvPr id="28" name="正方形/長方形 27">
                <a:extLst>
                  <a:ext uri="{FF2B5EF4-FFF2-40B4-BE49-F238E27FC236}">
                    <a16:creationId xmlns="" xmlns:a16="http://schemas.microsoft.com/office/drawing/2014/main" id="{9B7B8AF5-B551-48BE-AD58-6A496EF82C50}"/>
                  </a:ext>
                </a:extLst>
              </p:cNvPr>
              <p:cNvSpPr/>
              <p:nvPr/>
            </p:nvSpPr>
            <p:spPr>
              <a:xfrm rot="18342786" flipH="1">
                <a:off x="9730778" y="3458822"/>
                <a:ext cx="85875" cy="47720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dirty="0"/>
              </a:p>
            </p:txBody>
          </p:sp>
          <p:sp>
            <p:nvSpPr>
              <p:cNvPr id="29" name="正方形/長方形 28">
                <a:extLst>
                  <a:ext uri="{FF2B5EF4-FFF2-40B4-BE49-F238E27FC236}">
                    <a16:creationId xmlns="" xmlns:a16="http://schemas.microsoft.com/office/drawing/2014/main" id="{CD5A0FAF-0BFC-4670-A7C5-622CDD4CAA78}"/>
                  </a:ext>
                </a:extLst>
              </p:cNvPr>
              <p:cNvSpPr/>
              <p:nvPr/>
            </p:nvSpPr>
            <p:spPr>
              <a:xfrm rot="2147115" flipH="1">
                <a:off x="9803599" y="3738705"/>
                <a:ext cx="45719" cy="5334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0" name="正方形/長方形 29">
                <a:extLst>
                  <a:ext uri="{FF2B5EF4-FFF2-40B4-BE49-F238E27FC236}">
                    <a16:creationId xmlns="" xmlns:a16="http://schemas.microsoft.com/office/drawing/2014/main" id="{A1534681-95BD-49B2-B992-4EF765ACDEB5}"/>
                  </a:ext>
                </a:extLst>
              </p:cNvPr>
              <p:cNvSpPr/>
              <p:nvPr/>
            </p:nvSpPr>
            <p:spPr>
              <a:xfrm rot="18282435" flipH="1">
                <a:off x="9739820" y="3726135"/>
                <a:ext cx="45719" cy="11983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1" name="正方形/長方形 30">
                <a:extLst>
                  <a:ext uri="{FF2B5EF4-FFF2-40B4-BE49-F238E27FC236}">
                    <a16:creationId xmlns="" xmlns:a16="http://schemas.microsoft.com/office/drawing/2014/main" id="{BAD2DF34-5956-43CB-A7A3-34DEBF027314}"/>
                  </a:ext>
                </a:extLst>
              </p:cNvPr>
              <p:cNvSpPr/>
              <p:nvPr/>
            </p:nvSpPr>
            <p:spPr>
              <a:xfrm rot="2085766" flipH="1">
                <a:off x="9767774" y="3556197"/>
                <a:ext cx="45719" cy="11438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2" name="正方形/長方形 31">
                <a:extLst>
                  <a:ext uri="{FF2B5EF4-FFF2-40B4-BE49-F238E27FC236}">
                    <a16:creationId xmlns="" xmlns:a16="http://schemas.microsoft.com/office/drawing/2014/main" id="{E4EB3064-B95A-4EA7-BFF1-B374D6146B64}"/>
                  </a:ext>
                </a:extLst>
              </p:cNvPr>
              <p:cNvSpPr/>
              <p:nvPr/>
            </p:nvSpPr>
            <p:spPr>
              <a:xfrm rot="2018083" flipH="1">
                <a:off x="9664906" y="3530901"/>
                <a:ext cx="61156" cy="6608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3" name="正方形/長方形 32">
                <a:extLst>
                  <a:ext uri="{FF2B5EF4-FFF2-40B4-BE49-F238E27FC236}">
                    <a16:creationId xmlns="" xmlns:a16="http://schemas.microsoft.com/office/drawing/2014/main" id="{3E377FE4-C6F4-43BF-A7A5-368C66A1A39D}"/>
                  </a:ext>
                </a:extLst>
              </p:cNvPr>
              <p:cNvSpPr/>
              <p:nvPr/>
            </p:nvSpPr>
            <p:spPr>
              <a:xfrm rot="3180863" flipH="1">
                <a:off x="10069550" y="3424630"/>
                <a:ext cx="107949" cy="46987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4" name="正方形/長方形 33">
                <a:extLst>
                  <a:ext uri="{FF2B5EF4-FFF2-40B4-BE49-F238E27FC236}">
                    <a16:creationId xmlns="" xmlns:a16="http://schemas.microsoft.com/office/drawing/2014/main" id="{094D82D1-2A84-4EB2-978F-E034E14FBF72}"/>
                  </a:ext>
                </a:extLst>
              </p:cNvPr>
              <p:cNvSpPr/>
              <p:nvPr/>
            </p:nvSpPr>
            <p:spPr>
              <a:xfrm rot="4290602" flipH="1">
                <a:off x="10523710" y="3132400"/>
                <a:ext cx="104622" cy="5932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  <p:sp>
          <p:nvSpPr>
            <p:cNvPr id="66" name="正方形/長方形 65">
              <a:extLst>
                <a:ext uri="{FF2B5EF4-FFF2-40B4-BE49-F238E27FC236}">
                  <a16:creationId xmlns="" xmlns:a16="http://schemas.microsoft.com/office/drawing/2014/main" id="{10A7842E-0FFB-459E-80A0-BF98F4C885F9}"/>
                </a:ext>
              </a:extLst>
            </p:cNvPr>
            <p:cNvSpPr/>
            <p:nvPr/>
          </p:nvSpPr>
          <p:spPr>
            <a:xfrm rot="20844704">
              <a:off x="6498835" y="1105418"/>
              <a:ext cx="45719" cy="2789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7" name="正方形/長方形 66">
              <a:extLst>
                <a:ext uri="{FF2B5EF4-FFF2-40B4-BE49-F238E27FC236}">
                  <a16:creationId xmlns="" xmlns:a16="http://schemas.microsoft.com/office/drawing/2014/main" id="{3BA5ACE3-F113-430F-9AE0-F4FFB69DED76}"/>
                </a:ext>
              </a:extLst>
            </p:cNvPr>
            <p:cNvSpPr/>
            <p:nvPr/>
          </p:nvSpPr>
          <p:spPr>
            <a:xfrm rot="4670912">
              <a:off x="6547686" y="1004821"/>
              <a:ext cx="45719" cy="19793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0" name="正方形/長方形 69">
              <a:extLst>
                <a:ext uri="{FF2B5EF4-FFF2-40B4-BE49-F238E27FC236}">
                  <a16:creationId xmlns="" xmlns:a16="http://schemas.microsoft.com/office/drawing/2014/main" id="{74B6342A-2171-41A4-A83C-00695AE5CFD9}"/>
                </a:ext>
              </a:extLst>
            </p:cNvPr>
            <p:cNvSpPr/>
            <p:nvPr/>
          </p:nvSpPr>
          <p:spPr>
            <a:xfrm rot="21307743">
              <a:off x="6543248" y="1292254"/>
              <a:ext cx="68503" cy="2738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1" name="正方形/長方形 70">
              <a:extLst>
                <a:ext uri="{FF2B5EF4-FFF2-40B4-BE49-F238E27FC236}">
                  <a16:creationId xmlns="" xmlns:a16="http://schemas.microsoft.com/office/drawing/2014/main" id="{D03E30D0-DE0E-454C-BFC1-97445371DF17}"/>
                </a:ext>
              </a:extLst>
            </p:cNvPr>
            <p:cNvSpPr/>
            <p:nvPr/>
          </p:nvSpPr>
          <p:spPr>
            <a:xfrm>
              <a:off x="6557150" y="1533967"/>
              <a:ext cx="52903" cy="50369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2" name="正方形/長方形 71">
              <a:extLst>
                <a:ext uri="{FF2B5EF4-FFF2-40B4-BE49-F238E27FC236}">
                  <a16:creationId xmlns="" xmlns:a16="http://schemas.microsoft.com/office/drawing/2014/main" id="{B1D5D5F0-6922-4A28-9F29-BDA52F528BCC}"/>
                </a:ext>
              </a:extLst>
            </p:cNvPr>
            <p:cNvSpPr/>
            <p:nvPr/>
          </p:nvSpPr>
          <p:spPr>
            <a:xfrm>
              <a:off x="6295384" y="1454421"/>
              <a:ext cx="280435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3" name="正方形/長方形 72">
              <a:extLst>
                <a:ext uri="{FF2B5EF4-FFF2-40B4-BE49-F238E27FC236}">
                  <a16:creationId xmlns="" xmlns:a16="http://schemas.microsoft.com/office/drawing/2014/main" id="{07B8EFEB-9D4C-4F81-98C8-64D72604F6BB}"/>
                </a:ext>
              </a:extLst>
            </p:cNvPr>
            <p:cNvSpPr/>
            <p:nvPr/>
          </p:nvSpPr>
          <p:spPr>
            <a:xfrm rot="5400000">
              <a:off x="6621762" y="1520786"/>
              <a:ext cx="45719" cy="894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4" name="正方形/長方形 73">
              <a:extLst>
                <a:ext uri="{FF2B5EF4-FFF2-40B4-BE49-F238E27FC236}">
                  <a16:creationId xmlns="" xmlns:a16="http://schemas.microsoft.com/office/drawing/2014/main" id="{12F040EB-982F-44FB-91D9-6D226C6A51F8}"/>
                </a:ext>
              </a:extLst>
            </p:cNvPr>
            <p:cNvSpPr/>
            <p:nvPr/>
          </p:nvSpPr>
          <p:spPr>
            <a:xfrm>
              <a:off x="6674926" y="1542655"/>
              <a:ext cx="45719" cy="14200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5" name="正方形/長方形 74">
              <a:extLst>
                <a:ext uri="{FF2B5EF4-FFF2-40B4-BE49-F238E27FC236}">
                  <a16:creationId xmlns="" xmlns:a16="http://schemas.microsoft.com/office/drawing/2014/main" id="{C3288218-04ED-4A4E-A301-1AF79E385EAF}"/>
                </a:ext>
              </a:extLst>
            </p:cNvPr>
            <p:cNvSpPr/>
            <p:nvPr/>
          </p:nvSpPr>
          <p:spPr>
            <a:xfrm rot="5400000">
              <a:off x="6513519" y="1846126"/>
              <a:ext cx="45719" cy="1795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4" name="正方形/長方形 123">
              <a:extLst>
                <a:ext uri="{FF2B5EF4-FFF2-40B4-BE49-F238E27FC236}">
                  <a16:creationId xmlns="" xmlns:a16="http://schemas.microsoft.com/office/drawing/2014/main" id="{E2F5AF15-D825-4179-AA26-CBE790FACC91}"/>
                </a:ext>
              </a:extLst>
            </p:cNvPr>
            <p:cNvSpPr/>
            <p:nvPr/>
          </p:nvSpPr>
          <p:spPr>
            <a:xfrm rot="1857181">
              <a:off x="10091092" y="1589841"/>
              <a:ext cx="60263" cy="190113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5" name="正方形/長方形 124">
              <a:extLst>
                <a:ext uri="{FF2B5EF4-FFF2-40B4-BE49-F238E27FC236}">
                  <a16:creationId xmlns="" xmlns:a16="http://schemas.microsoft.com/office/drawing/2014/main" id="{FE76AEF5-970F-4100-88CA-FC0FC453989D}"/>
                </a:ext>
              </a:extLst>
            </p:cNvPr>
            <p:cNvSpPr/>
            <p:nvPr/>
          </p:nvSpPr>
          <p:spPr>
            <a:xfrm rot="1857181" flipV="1">
              <a:off x="10365847" y="1664189"/>
              <a:ext cx="246990" cy="70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6" name="正方形/長方形 125">
              <a:extLst>
                <a:ext uri="{FF2B5EF4-FFF2-40B4-BE49-F238E27FC236}">
                  <a16:creationId xmlns="" xmlns:a16="http://schemas.microsoft.com/office/drawing/2014/main" id="{1958EBA0-9E35-4A0B-A488-12B55A42F9CB}"/>
                </a:ext>
              </a:extLst>
            </p:cNvPr>
            <p:cNvSpPr/>
            <p:nvPr/>
          </p:nvSpPr>
          <p:spPr>
            <a:xfrm rot="1657240" flipV="1">
              <a:off x="10159063" y="2058930"/>
              <a:ext cx="246990" cy="70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" name="正方形/長方形 3">
              <a:extLst>
                <a:ext uri="{FF2B5EF4-FFF2-40B4-BE49-F238E27FC236}">
                  <a16:creationId xmlns="" xmlns:a16="http://schemas.microsoft.com/office/drawing/2014/main" id="{0F2903BC-5DD3-4889-8AD7-1F4F50D2D0E4}"/>
                </a:ext>
              </a:extLst>
            </p:cNvPr>
            <p:cNvSpPr/>
            <p:nvPr/>
          </p:nvSpPr>
          <p:spPr>
            <a:xfrm rot="21231260">
              <a:off x="7308655" y="569965"/>
              <a:ext cx="45719" cy="772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2" name="正方形/長方形 231">
              <a:extLst>
                <a:ext uri="{FF2B5EF4-FFF2-40B4-BE49-F238E27FC236}">
                  <a16:creationId xmlns="" xmlns:a16="http://schemas.microsoft.com/office/drawing/2014/main" id="{A610752A-A881-4934-B197-9175271165CA}"/>
                </a:ext>
              </a:extLst>
            </p:cNvPr>
            <p:cNvSpPr/>
            <p:nvPr/>
          </p:nvSpPr>
          <p:spPr>
            <a:xfrm rot="6517677">
              <a:off x="7210502" y="1128955"/>
              <a:ext cx="45719" cy="24474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0" name="正方形/長方形 279">
              <a:extLst>
                <a:ext uri="{FF2B5EF4-FFF2-40B4-BE49-F238E27FC236}">
                  <a16:creationId xmlns="" xmlns:a16="http://schemas.microsoft.com/office/drawing/2014/main" id="{06812F1E-3827-44B9-9845-ED7EE4F93EAF}"/>
                </a:ext>
              </a:extLst>
            </p:cNvPr>
            <p:cNvSpPr/>
            <p:nvPr/>
          </p:nvSpPr>
          <p:spPr>
            <a:xfrm rot="1018406" flipH="1">
              <a:off x="7273410" y="1291807"/>
              <a:ext cx="76211" cy="25892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1" name="正方形/長方形 280">
              <a:extLst>
                <a:ext uri="{FF2B5EF4-FFF2-40B4-BE49-F238E27FC236}">
                  <a16:creationId xmlns="" xmlns:a16="http://schemas.microsoft.com/office/drawing/2014/main" id="{FFE85CBC-5386-4F55-B79D-E149F4167DC8}"/>
                </a:ext>
              </a:extLst>
            </p:cNvPr>
            <p:cNvSpPr/>
            <p:nvPr/>
          </p:nvSpPr>
          <p:spPr>
            <a:xfrm rot="1018406" flipH="1">
              <a:off x="7826330" y="1445394"/>
              <a:ext cx="60921" cy="235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2" name="正方形/長方形 281">
              <a:extLst>
                <a:ext uri="{FF2B5EF4-FFF2-40B4-BE49-F238E27FC236}">
                  <a16:creationId xmlns="" xmlns:a16="http://schemas.microsoft.com/office/drawing/2014/main" id="{7EDA60EF-B902-4C3F-896E-77F5ED75208F}"/>
                </a:ext>
              </a:extLst>
            </p:cNvPr>
            <p:cNvSpPr/>
            <p:nvPr/>
          </p:nvSpPr>
          <p:spPr>
            <a:xfrm rot="1018406" flipH="1">
              <a:off x="7429808" y="1444504"/>
              <a:ext cx="45719" cy="10653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3" name="正方形/長方形 282">
              <a:extLst>
                <a:ext uri="{FF2B5EF4-FFF2-40B4-BE49-F238E27FC236}">
                  <a16:creationId xmlns="" xmlns:a16="http://schemas.microsoft.com/office/drawing/2014/main" id="{CFB226ED-448D-4A52-8A86-5A39E3EA0B94}"/>
                </a:ext>
              </a:extLst>
            </p:cNvPr>
            <p:cNvSpPr/>
            <p:nvPr/>
          </p:nvSpPr>
          <p:spPr>
            <a:xfrm rot="6789039" flipH="1">
              <a:off x="7518312" y="1255614"/>
              <a:ext cx="45719" cy="11941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4" name="正方形/長方形 283">
              <a:extLst>
                <a:ext uri="{FF2B5EF4-FFF2-40B4-BE49-F238E27FC236}">
                  <a16:creationId xmlns="" xmlns:a16="http://schemas.microsoft.com/office/drawing/2014/main" id="{1CC5AF07-BAF8-43C8-9453-E259A0CD93D5}"/>
                </a:ext>
              </a:extLst>
            </p:cNvPr>
            <p:cNvSpPr/>
            <p:nvPr/>
          </p:nvSpPr>
          <p:spPr>
            <a:xfrm rot="1018406" flipH="1">
              <a:off x="7467223" y="1274295"/>
              <a:ext cx="45719" cy="82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5" name="正方形/長方形 284">
              <a:extLst>
                <a:ext uri="{FF2B5EF4-FFF2-40B4-BE49-F238E27FC236}">
                  <a16:creationId xmlns="" xmlns:a16="http://schemas.microsoft.com/office/drawing/2014/main" id="{6629558F-200D-40BD-B5C0-906A0EE4B4A4}"/>
                </a:ext>
              </a:extLst>
            </p:cNvPr>
            <p:cNvSpPr/>
            <p:nvPr/>
          </p:nvSpPr>
          <p:spPr>
            <a:xfrm rot="6685947">
              <a:off x="8181513" y="732508"/>
              <a:ext cx="45719" cy="18484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7" name="正方形/長方形 286">
              <a:extLst>
                <a:ext uri="{FF2B5EF4-FFF2-40B4-BE49-F238E27FC236}">
                  <a16:creationId xmlns="" xmlns:a16="http://schemas.microsoft.com/office/drawing/2014/main" id="{B3E509AA-152F-4A36-9A78-0BA4C2CB203D}"/>
                </a:ext>
              </a:extLst>
            </p:cNvPr>
            <p:cNvSpPr/>
            <p:nvPr/>
          </p:nvSpPr>
          <p:spPr>
            <a:xfrm rot="6685947">
              <a:off x="8152004" y="807754"/>
              <a:ext cx="45719" cy="184980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8" name="正方形/長方形 287">
              <a:extLst>
                <a:ext uri="{FF2B5EF4-FFF2-40B4-BE49-F238E27FC236}">
                  <a16:creationId xmlns="" xmlns:a16="http://schemas.microsoft.com/office/drawing/2014/main" id="{B9137A04-0DFC-42FD-9D66-E2FC7C51DD55}"/>
                </a:ext>
              </a:extLst>
            </p:cNvPr>
            <p:cNvSpPr/>
            <p:nvPr/>
          </p:nvSpPr>
          <p:spPr>
            <a:xfrm rot="12352490" flipH="1">
              <a:off x="8463997" y="1692544"/>
              <a:ext cx="45719" cy="2463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9" name="正方形/長方形 288">
              <a:extLst>
                <a:ext uri="{FF2B5EF4-FFF2-40B4-BE49-F238E27FC236}">
                  <a16:creationId xmlns="" xmlns:a16="http://schemas.microsoft.com/office/drawing/2014/main" id="{0894506E-74A0-4F49-B0E5-04F8070C3C9A}"/>
                </a:ext>
              </a:extLst>
            </p:cNvPr>
            <p:cNvSpPr/>
            <p:nvPr/>
          </p:nvSpPr>
          <p:spPr>
            <a:xfrm rot="12518268">
              <a:off x="8274930" y="1801034"/>
              <a:ext cx="45719" cy="74099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0" name="正方形/長方形 289">
              <a:extLst>
                <a:ext uri="{FF2B5EF4-FFF2-40B4-BE49-F238E27FC236}">
                  <a16:creationId xmlns="" xmlns:a16="http://schemas.microsoft.com/office/drawing/2014/main" id="{A75EF2D1-6A26-44F9-B4C7-90B6F8380EE3}"/>
                </a:ext>
              </a:extLst>
            </p:cNvPr>
            <p:cNvSpPr/>
            <p:nvPr/>
          </p:nvSpPr>
          <p:spPr>
            <a:xfrm rot="17517894" flipH="1">
              <a:off x="7779494" y="1520599"/>
              <a:ext cx="45719" cy="305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2" name="正方形/長方形 291">
              <a:extLst>
                <a:ext uri="{FF2B5EF4-FFF2-40B4-BE49-F238E27FC236}">
                  <a16:creationId xmlns="" xmlns:a16="http://schemas.microsoft.com/office/drawing/2014/main" id="{A7EFD03D-BC31-4AE2-821A-E3278BCF1765}"/>
                </a:ext>
              </a:extLst>
            </p:cNvPr>
            <p:cNvSpPr/>
            <p:nvPr/>
          </p:nvSpPr>
          <p:spPr>
            <a:xfrm rot="16438824" flipH="1">
              <a:off x="7343590" y="1469766"/>
              <a:ext cx="45719" cy="12840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3" name="正方形/長方形 292">
              <a:extLst>
                <a:ext uri="{FF2B5EF4-FFF2-40B4-BE49-F238E27FC236}">
                  <a16:creationId xmlns="" xmlns:a16="http://schemas.microsoft.com/office/drawing/2014/main" id="{EFB1BEB3-9952-450E-A410-E6E8380A848A}"/>
                </a:ext>
              </a:extLst>
            </p:cNvPr>
            <p:cNvSpPr/>
            <p:nvPr/>
          </p:nvSpPr>
          <p:spPr>
            <a:xfrm rot="17077175" flipH="1">
              <a:off x="7478136" y="1469521"/>
              <a:ext cx="45719" cy="16556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4" name="正方形/長方形 293">
              <a:extLst>
                <a:ext uri="{FF2B5EF4-FFF2-40B4-BE49-F238E27FC236}">
                  <a16:creationId xmlns="" xmlns:a16="http://schemas.microsoft.com/office/drawing/2014/main" id="{BBCA16CE-4FAE-4B4A-A386-B3A22E807840}"/>
                </a:ext>
              </a:extLst>
            </p:cNvPr>
            <p:cNvSpPr/>
            <p:nvPr/>
          </p:nvSpPr>
          <p:spPr>
            <a:xfrm rot="17469233" flipH="1">
              <a:off x="7869051" y="1264969"/>
              <a:ext cx="45719" cy="3588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5" name="正方形/長方形 294">
              <a:extLst>
                <a:ext uri="{FF2B5EF4-FFF2-40B4-BE49-F238E27FC236}">
                  <a16:creationId xmlns="" xmlns:a16="http://schemas.microsoft.com/office/drawing/2014/main" id="{E9C3C705-58B9-42DA-A677-411523C46CC9}"/>
                </a:ext>
              </a:extLst>
            </p:cNvPr>
            <p:cNvSpPr/>
            <p:nvPr/>
          </p:nvSpPr>
          <p:spPr>
            <a:xfrm rot="17580612" flipH="1">
              <a:off x="8517844" y="1524779"/>
              <a:ext cx="45719" cy="35614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6" name="正方形/長方形 295">
              <a:extLst>
                <a:ext uri="{FF2B5EF4-FFF2-40B4-BE49-F238E27FC236}">
                  <a16:creationId xmlns="" xmlns:a16="http://schemas.microsoft.com/office/drawing/2014/main" id="{AFC89126-C12E-44DC-B010-0504971B0333}"/>
                </a:ext>
              </a:extLst>
            </p:cNvPr>
            <p:cNvSpPr/>
            <p:nvPr/>
          </p:nvSpPr>
          <p:spPr>
            <a:xfrm rot="1566779" flipH="1">
              <a:off x="8115994" y="1555388"/>
              <a:ext cx="45719" cy="1533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7" name="正方形/長方形 296">
              <a:extLst>
                <a:ext uri="{FF2B5EF4-FFF2-40B4-BE49-F238E27FC236}">
                  <a16:creationId xmlns="" xmlns:a16="http://schemas.microsoft.com/office/drawing/2014/main" id="{A8AF721D-FBDC-45CC-8DED-42EB17CE0C71}"/>
                </a:ext>
              </a:extLst>
            </p:cNvPr>
            <p:cNvSpPr/>
            <p:nvPr/>
          </p:nvSpPr>
          <p:spPr>
            <a:xfrm rot="17580612" flipH="1">
              <a:off x="8198596" y="1505003"/>
              <a:ext cx="45719" cy="14903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8" name="正方形/長方形 297">
              <a:extLst>
                <a:ext uri="{FF2B5EF4-FFF2-40B4-BE49-F238E27FC236}">
                  <a16:creationId xmlns="" xmlns:a16="http://schemas.microsoft.com/office/drawing/2014/main" id="{257894B9-E8BF-4D2C-9FE0-5D187062566A}"/>
                </a:ext>
              </a:extLst>
            </p:cNvPr>
            <p:cNvSpPr/>
            <p:nvPr/>
          </p:nvSpPr>
          <p:spPr>
            <a:xfrm rot="17580612" flipH="1">
              <a:off x="8849176" y="1743971"/>
              <a:ext cx="45719" cy="17311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9" name="正方形/長方形 298">
              <a:extLst>
                <a:ext uri="{FF2B5EF4-FFF2-40B4-BE49-F238E27FC236}">
                  <a16:creationId xmlns="" xmlns:a16="http://schemas.microsoft.com/office/drawing/2014/main" id="{959FD62F-0594-4842-9C61-7507627B0672}"/>
                </a:ext>
              </a:extLst>
            </p:cNvPr>
            <p:cNvSpPr/>
            <p:nvPr/>
          </p:nvSpPr>
          <p:spPr>
            <a:xfrm rot="1496829" flipH="1">
              <a:off x="8925273" y="1705413"/>
              <a:ext cx="45719" cy="24303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0" name="正方形/長方形 299">
              <a:extLst>
                <a:ext uri="{FF2B5EF4-FFF2-40B4-BE49-F238E27FC236}">
                  <a16:creationId xmlns="" xmlns:a16="http://schemas.microsoft.com/office/drawing/2014/main" id="{4B32C0AA-DCFC-4A10-B0F1-219F816253BA}"/>
                </a:ext>
              </a:extLst>
            </p:cNvPr>
            <p:cNvSpPr/>
            <p:nvPr/>
          </p:nvSpPr>
          <p:spPr>
            <a:xfrm rot="17580612" flipH="1">
              <a:off x="8400696" y="1728875"/>
              <a:ext cx="45719" cy="35614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1" name="正方形/長方形 300">
              <a:extLst>
                <a:ext uri="{FF2B5EF4-FFF2-40B4-BE49-F238E27FC236}">
                  <a16:creationId xmlns="" xmlns:a16="http://schemas.microsoft.com/office/drawing/2014/main" id="{B266E213-CDA0-4777-8602-A0610BA02CF6}"/>
                </a:ext>
              </a:extLst>
            </p:cNvPr>
            <p:cNvSpPr/>
            <p:nvPr/>
          </p:nvSpPr>
          <p:spPr>
            <a:xfrm rot="17580612" flipH="1">
              <a:off x="8725079" y="1959251"/>
              <a:ext cx="45719" cy="1989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2" name="正方形/長方形 301">
              <a:extLst>
                <a:ext uri="{FF2B5EF4-FFF2-40B4-BE49-F238E27FC236}">
                  <a16:creationId xmlns="" xmlns:a16="http://schemas.microsoft.com/office/drawing/2014/main" id="{677048A8-C002-4682-94C4-627D80801E12}"/>
                </a:ext>
              </a:extLst>
            </p:cNvPr>
            <p:cNvSpPr/>
            <p:nvPr/>
          </p:nvSpPr>
          <p:spPr>
            <a:xfrm rot="1448984" flipH="1">
              <a:off x="8804588" y="2015833"/>
              <a:ext cx="45719" cy="9774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4" name="正方形/長方形 303">
              <a:extLst>
                <a:ext uri="{FF2B5EF4-FFF2-40B4-BE49-F238E27FC236}">
                  <a16:creationId xmlns="" xmlns:a16="http://schemas.microsoft.com/office/drawing/2014/main" id="{FB2C8E52-CFB9-49CB-A0EB-C67301EAB03B}"/>
                </a:ext>
              </a:extLst>
            </p:cNvPr>
            <p:cNvSpPr/>
            <p:nvPr/>
          </p:nvSpPr>
          <p:spPr>
            <a:xfrm rot="1600985" flipH="1">
              <a:off x="8300768" y="2233965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5" name="正方形/長方形 304">
              <a:extLst>
                <a:ext uri="{FF2B5EF4-FFF2-40B4-BE49-F238E27FC236}">
                  <a16:creationId xmlns="" xmlns:a16="http://schemas.microsoft.com/office/drawing/2014/main" id="{DFAAD9BB-9EDA-44E3-AF53-79FECF16D1A8}"/>
                </a:ext>
              </a:extLst>
            </p:cNvPr>
            <p:cNvSpPr/>
            <p:nvPr/>
          </p:nvSpPr>
          <p:spPr>
            <a:xfrm rot="1600985" flipH="1">
              <a:off x="8158156" y="2157781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6" name="正方形/長方形 305">
              <a:extLst>
                <a:ext uri="{FF2B5EF4-FFF2-40B4-BE49-F238E27FC236}">
                  <a16:creationId xmlns="" xmlns:a16="http://schemas.microsoft.com/office/drawing/2014/main" id="{3D045120-AC00-4AEA-8826-314532C3030F}"/>
                </a:ext>
              </a:extLst>
            </p:cNvPr>
            <p:cNvSpPr/>
            <p:nvPr/>
          </p:nvSpPr>
          <p:spPr>
            <a:xfrm rot="1600985" flipH="1">
              <a:off x="8204534" y="2391711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7" name="正方形/長方形 306">
              <a:extLst>
                <a:ext uri="{FF2B5EF4-FFF2-40B4-BE49-F238E27FC236}">
                  <a16:creationId xmlns="" xmlns:a16="http://schemas.microsoft.com/office/drawing/2014/main" id="{1D60380A-DE74-40CE-B05E-9D908BA7BC40}"/>
                </a:ext>
              </a:extLst>
            </p:cNvPr>
            <p:cNvSpPr/>
            <p:nvPr/>
          </p:nvSpPr>
          <p:spPr>
            <a:xfrm rot="1600985" flipH="1">
              <a:off x="8071412" y="2320461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8" name="正方形/長方形 307">
              <a:extLst>
                <a:ext uri="{FF2B5EF4-FFF2-40B4-BE49-F238E27FC236}">
                  <a16:creationId xmlns="" xmlns:a16="http://schemas.microsoft.com/office/drawing/2014/main" id="{41ABCCE3-C86D-4FCD-ADE4-4309091D3E01}"/>
                </a:ext>
              </a:extLst>
            </p:cNvPr>
            <p:cNvSpPr/>
            <p:nvPr/>
          </p:nvSpPr>
          <p:spPr>
            <a:xfrm rot="1600985" flipH="1">
              <a:off x="8422500" y="1990847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9" name="正方形/長方形 398">
              <a:extLst>
                <a:ext uri="{FF2B5EF4-FFF2-40B4-BE49-F238E27FC236}">
                  <a16:creationId xmlns="" xmlns:a16="http://schemas.microsoft.com/office/drawing/2014/main" id="{E5BABAA9-5A95-41F6-B488-D12F1EE59CE8}"/>
                </a:ext>
              </a:extLst>
            </p:cNvPr>
            <p:cNvSpPr/>
            <p:nvPr/>
          </p:nvSpPr>
          <p:spPr>
            <a:xfrm rot="1600985" flipH="1">
              <a:off x="8280515" y="1924746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0" name="正方形/長方形 399">
              <a:extLst>
                <a:ext uri="{FF2B5EF4-FFF2-40B4-BE49-F238E27FC236}">
                  <a16:creationId xmlns="" xmlns:a16="http://schemas.microsoft.com/office/drawing/2014/main" id="{8F222B6E-CD3E-49D6-8DE9-4819F40F1DBC}"/>
                </a:ext>
              </a:extLst>
            </p:cNvPr>
            <p:cNvSpPr/>
            <p:nvPr/>
          </p:nvSpPr>
          <p:spPr>
            <a:xfrm rot="6834828" flipH="1">
              <a:off x="8357088" y="1913592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1" name="正方形/長方形 400">
              <a:extLst>
                <a:ext uri="{FF2B5EF4-FFF2-40B4-BE49-F238E27FC236}">
                  <a16:creationId xmlns="" xmlns:a16="http://schemas.microsoft.com/office/drawing/2014/main" id="{E808D8D7-BBD3-4B25-8056-DD7B0F3BB0F4}"/>
                </a:ext>
              </a:extLst>
            </p:cNvPr>
            <p:cNvSpPr/>
            <p:nvPr/>
          </p:nvSpPr>
          <p:spPr>
            <a:xfrm rot="7062487" flipH="1">
              <a:off x="8250989" y="2122424"/>
              <a:ext cx="50800" cy="20073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2" name="正方形/長方形 401">
              <a:extLst>
                <a:ext uri="{FF2B5EF4-FFF2-40B4-BE49-F238E27FC236}">
                  <a16:creationId xmlns="" xmlns:a16="http://schemas.microsoft.com/office/drawing/2014/main" id="{E74F7F4E-CDAE-42EC-969B-0057A616648A}"/>
                </a:ext>
              </a:extLst>
            </p:cNvPr>
            <p:cNvSpPr/>
            <p:nvPr/>
          </p:nvSpPr>
          <p:spPr>
            <a:xfrm rot="7238574" flipH="1">
              <a:off x="8100357" y="2369723"/>
              <a:ext cx="67092" cy="19632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sp>
        <p:nvSpPr>
          <p:cNvPr id="8" name="二等辺三角形 7">
            <a:extLst>
              <a:ext uri="{FF2B5EF4-FFF2-40B4-BE49-F238E27FC236}">
                <a16:creationId xmlns="" xmlns:a16="http://schemas.microsoft.com/office/drawing/2014/main" id="{C93CA7AE-5542-49E2-BBB2-DB160E46D388}"/>
              </a:ext>
            </a:extLst>
          </p:cNvPr>
          <p:cNvSpPr/>
          <p:nvPr/>
        </p:nvSpPr>
        <p:spPr>
          <a:xfrm rot="16519777">
            <a:off x="6692023" y="5015189"/>
            <a:ext cx="51202" cy="290111"/>
          </a:xfrm>
          <a:prstGeom prst="triangle">
            <a:avLst/>
          </a:prstGeom>
          <a:solidFill>
            <a:srgbClr val="A9D1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9" name="正方形/長方形 8">
            <a:extLst>
              <a:ext uri="{FF2B5EF4-FFF2-40B4-BE49-F238E27FC236}">
                <a16:creationId xmlns="" xmlns:a16="http://schemas.microsoft.com/office/drawing/2014/main" id="{85ACCFC8-21C3-4E15-AECC-C0944D7304A0}"/>
              </a:ext>
            </a:extLst>
          </p:cNvPr>
          <p:cNvSpPr/>
          <p:nvPr/>
        </p:nvSpPr>
        <p:spPr>
          <a:xfrm rot="921646">
            <a:off x="6689812" y="5529344"/>
            <a:ext cx="76262" cy="171997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0" name="正方形/長方形 189">
            <a:extLst>
              <a:ext uri="{FF2B5EF4-FFF2-40B4-BE49-F238E27FC236}">
                <a16:creationId xmlns="" xmlns:a16="http://schemas.microsoft.com/office/drawing/2014/main" id="{C41DA65D-A4C5-4800-ADD6-FEC51D17570C}"/>
              </a:ext>
            </a:extLst>
          </p:cNvPr>
          <p:cNvSpPr/>
          <p:nvPr/>
        </p:nvSpPr>
        <p:spPr>
          <a:xfrm rot="921646">
            <a:off x="6547162" y="5497821"/>
            <a:ext cx="56332" cy="177472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2" name="正方形/長方形 191">
            <a:extLst>
              <a:ext uri="{FF2B5EF4-FFF2-40B4-BE49-F238E27FC236}">
                <a16:creationId xmlns="" xmlns:a16="http://schemas.microsoft.com/office/drawing/2014/main" id="{67E0B63F-8708-4173-BFD9-9675C10384BC}"/>
              </a:ext>
            </a:extLst>
          </p:cNvPr>
          <p:cNvSpPr/>
          <p:nvPr/>
        </p:nvSpPr>
        <p:spPr>
          <a:xfrm>
            <a:off x="6626997" y="5848974"/>
            <a:ext cx="77063" cy="242027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3" name="正方形/長方形 192">
            <a:extLst>
              <a:ext uri="{FF2B5EF4-FFF2-40B4-BE49-F238E27FC236}">
                <a16:creationId xmlns="" xmlns:a16="http://schemas.microsoft.com/office/drawing/2014/main" id="{703EB734-EA22-47B8-9F09-F938A6622C92}"/>
              </a:ext>
            </a:extLst>
          </p:cNvPr>
          <p:cNvSpPr/>
          <p:nvPr/>
        </p:nvSpPr>
        <p:spPr>
          <a:xfrm rot="921646" flipH="1">
            <a:off x="6682342" y="5694153"/>
            <a:ext cx="45725" cy="171997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9" name="正方形/長方形 198">
            <a:extLst>
              <a:ext uri="{FF2B5EF4-FFF2-40B4-BE49-F238E27FC236}">
                <a16:creationId xmlns="" xmlns:a16="http://schemas.microsoft.com/office/drawing/2014/main" id="{B4935324-20AC-4B97-85C8-6048003D04AD}"/>
              </a:ext>
            </a:extLst>
          </p:cNvPr>
          <p:cNvSpPr/>
          <p:nvPr/>
        </p:nvSpPr>
        <p:spPr>
          <a:xfrm rot="921646" flipH="1">
            <a:off x="6590710" y="5691251"/>
            <a:ext cx="45725" cy="14853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01" name="正方形/長方形 200">
            <a:extLst>
              <a:ext uri="{FF2B5EF4-FFF2-40B4-BE49-F238E27FC236}">
                <a16:creationId xmlns="" xmlns:a16="http://schemas.microsoft.com/office/drawing/2014/main" id="{E2BEB892-860C-43D4-8995-AEA1514DCB2A}"/>
              </a:ext>
            </a:extLst>
          </p:cNvPr>
          <p:cNvSpPr/>
          <p:nvPr/>
        </p:nvSpPr>
        <p:spPr>
          <a:xfrm rot="921646">
            <a:off x="6521240" y="5614894"/>
            <a:ext cx="45725" cy="171997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2" name="二等辺三角形 11">
            <a:extLst>
              <a:ext uri="{FF2B5EF4-FFF2-40B4-BE49-F238E27FC236}">
                <a16:creationId xmlns="" xmlns:a16="http://schemas.microsoft.com/office/drawing/2014/main" id="{4DAE8A9A-F441-40CB-AF8A-1120EC621E83}"/>
              </a:ext>
            </a:extLst>
          </p:cNvPr>
          <p:cNvSpPr/>
          <p:nvPr/>
        </p:nvSpPr>
        <p:spPr>
          <a:xfrm rot="5400000">
            <a:off x="6380154" y="5734470"/>
            <a:ext cx="151021" cy="242027"/>
          </a:xfrm>
          <a:prstGeom prst="triangle">
            <a:avLst>
              <a:gd name="adj" fmla="val 34701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35" name="正方形/長方形 234">
            <a:extLst>
              <a:ext uri="{FF2B5EF4-FFF2-40B4-BE49-F238E27FC236}">
                <a16:creationId xmlns="" xmlns:a16="http://schemas.microsoft.com/office/drawing/2014/main" id="{33651F01-3B94-459F-A82F-24D7C877A55C}"/>
              </a:ext>
            </a:extLst>
          </p:cNvPr>
          <p:cNvSpPr/>
          <p:nvPr/>
        </p:nvSpPr>
        <p:spPr>
          <a:xfrm rot="5400000">
            <a:off x="6085799" y="6658592"/>
            <a:ext cx="45725" cy="15227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51" name="正方形/長方形 250">
            <a:extLst>
              <a:ext uri="{FF2B5EF4-FFF2-40B4-BE49-F238E27FC236}">
                <a16:creationId xmlns="" xmlns:a16="http://schemas.microsoft.com/office/drawing/2014/main" id="{9284FBA7-E741-4F74-BE64-3B44990E948C}"/>
              </a:ext>
            </a:extLst>
          </p:cNvPr>
          <p:cNvSpPr/>
          <p:nvPr/>
        </p:nvSpPr>
        <p:spPr>
          <a:xfrm>
            <a:off x="6055391" y="7205376"/>
            <a:ext cx="45725" cy="214509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52" name="正方形/長方形 251">
            <a:extLst>
              <a:ext uri="{FF2B5EF4-FFF2-40B4-BE49-F238E27FC236}">
                <a16:creationId xmlns="" xmlns:a16="http://schemas.microsoft.com/office/drawing/2014/main" id="{249B8971-5D56-4397-A6EA-55E75195B1F6}"/>
              </a:ext>
            </a:extLst>
          </p:cNvPr>
          <p:cNvSpPr/>
          <p:nvPr/>
        </p:nvSpPr>
        <p:spPr>
          <a:xfrm rot="16039237">
            <a:off x="6113139" y="6963852"/>
            <a:ext cx="45725" cy="13362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2" name="正方形/長方形 81">
            <a:extLst>
              <a:ext uri="{FF2B5EF4-FFF2-40B4-BE49-F238E27FC236}">
                <a16:creationId xmlns="" xmlns:a16="http://schemas.microsoft.com/office/drawing/2014/main" id="{4EF74D6D-983D-4480-A056-32C5D92F3062}"/>
              </a:ext>
            </a:extLst>
          </p:cNvPr>
          <p:cNvSpPr/>
          <p:nvPr/>
        </p:nvSpPr>
        <p:spPr>
          <a:xfrm rot="12650634" flipV="1">
            <a:off x="7790819" y="4912803"/>
            <a:ext cx="46053" cy="45725"/>
          </a:xfrm>
          <a:prstGeom prst="rect">
            <a:avLst/>
          </a:prstGeom>
          <a:solidFill>
            <a:srgbClr val="5482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9" name="正方形/長方形 138">
            <a:extLst>
              <a:ext uri="{FF2B5EF4-FFF2-40B4-BE49-F238E27FC236}">
                <a16:creationId xmlns="" xmlns:a16="http://schemas.microsoft.com/office/drawing/2014/main" id="{11C0C729-663F-47BA-B559-3C2ADE1AE82C}"/>
              </a:ext>
            </a:extLst>
          </p:cNvPr>
          <p:cNvSpPr/>
          <p:nvPr/>
        </p:nvSpPr>
        <p:spPr>
          <a:xfrm rot="7339832" flipV="1">
            <a:off x="8956339" y="5685849"/>
            <a:ext cx="235323" cy="45725"/>
          </a:xfrm>
          <a:prstGeom prst="rect">
            <a:avLst/>
          </a:prstGeom>
          <a:solidFill>
            <a:srgbClr val="548235">
              <a:alpha val="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="" xmlns:a16="http://schemas.microsoft.com/office/drawing/2014/main" id="{2C4DF0A4-2020-4DCA-A76D-05AF473F2BA7}"/>
              </a:ext>
            </a:extLst>
          </p:cNvPr>
          <p:cNvSpPr/>
          <p:nvPr/>
        </p:nvSpPr>
        <p:spPr>
          <a:xfrm rot="5076809" flipH="1">
            <a:off x="8143750" y="8308965"/>
            <a:ext cx="45725" cy="120738"/>
          </a:xfrm>
          <a:prstGeom prst="rect">
            <a:avLst/>
          </a:prstGeom>
          <a:solidFill>
            <a:srgbClr val="E2F0D9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22" name="図形グループ 21"/>
          <p:cNvGrpSpPr/>
          <p:nvPr/>
        </p:nvGrpSpPr>
        <p:grpSpPr>
          <a:xfrm>
            <a:off x="5632043" y="4576805"/>
            <a:ext cx="4238289" cy="1845676"/>
            <a:chOff x="5631307" y="1909209"/>
            <a:chExt cx="4237737" cy="1845436"/>
          </a:xfrm>
          <a:solidFill>
            <a:srgbClr val="548235">
              <a:alpha val="9804"/>
            </a:srgbClr>
          </a:solidFill>
        </p:grpSpPr>
        <p:sp>
          <p:nvSpPr>
            <p:cNvPr id="128" name="正方形/長方形 127">
              <a:extLst>
                <a:ext uri="{FF2B5EF4-FFF2-40B4-BE49-F238E27FC236}">
                  <a16:creationId xmlns="" xmlns:a16="http://schemas.microsoft.com/office/drawing/2014/main" id="{86C5B796-9EBF-4C44-A7A4-5BC56D3A560A}"/>
                </a:ext>
              </a:extLst>
            </p:cNvPr>
            <p:cNvSpPr/>
            <p:nvPr/>
          </p:nvSpPr>
          <p:spPr>
            <a:xfrm rot="2071771">
              <a:off x="7868028" y="3028590"/>
              <a:ext cx="2001016" cy="693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9" name="正方形/長方形 128">
              <a:extLst>
                <a:ext uri="{FF2B5EF4-FFF2-40B4-BE49-F238E27FC236}">
                  <a16:creationId xmlns="" xmlns:a16="http://schemas.microsoft.com/office/drawing/2014/main" id="{03676208-FC9F-4F0D-98ED-D2B1403F56CA}"/>
                </a:ext>
              </a:extLst>
            </p:cNvPr>
            <p:cNvSpPr/>
            <p:nvPr/>
          </p:nvSpPr>
          <p:spPr>
            <a:xfrm rot="7339832" flipV="1">
              <a:off x="9512811" y="3384392"/>
              <a:ext cx="159502" cy="642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0" name="正方形/長方形 129">
              <a:extLst>
                <a:ext uri="{FF2B5EF4-FFF2-40B4-BE49-F238E27FC236}">
                  <a16:creationId xmlns="" xmlns:a16="http://schemas.microsoft.com/office/drawing/2014/main" id="{3C007163-19CE-4AEC-B983-4073E5109CCE}"/>
                </a:ext>
              </a:extLst>
            </p:cNvPr>
            <p:cNvSpPr/>
            <p:nvPr/>
          </p:nvSpPr>
          <p:spPr>
            <a:xfrm rot="7339832" flipV="1">
              <a:off x="9334524" y="3588250"/>
              <a:ext cx="255465" cy="7732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0" name="正方形/長方形 139">
              <a:extLst>
                <a:ext uri="{FF2B5EF4-FFF2-40B4-BE49-F238E27FC236}">
                  <a16:creationId xmlns="" xmlns:a16="http://schemas.microsoft.com/office/drawing/2014/main" id="{A8C7E395-3719-47F0-804A-8B0084EF5706}"/>
                </a:ext>
              </a:extLst>
            </p:cNvPr>
            <p:cNvSpPr/>
            <p:nvPr/>
          </p:nvSpPr>
          <p:spPr>
            <a:xfrm rot="7339832" flipV="1">
              <a:off x="8692769" y="3018106"/>
              <a:ext cx="10603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4" name="正方形/長方形 143">
              <a:extLst>
                <a:ext uri="{FF2B5EF4-FFF2-40B4-BE49-F238E27FC236}">
                  <a16:creationId xmlns="" xmlns:a16="http://schemas.microsoft.com/office/drawing/2014/main" id="{3C4F5212-577B-4CFB-93CE-E30FF162196C}"/>
                </a:ext>
              </a:extLst>
            </p:cNvPr>
            <p:cNvSpPr/>
            <p:nvPr/>
          </p:nvSpPr>
          <p:spPr>
            <a:xfrm rot="18190392">
              <a:off x="8517340" y="2773970"/>
              <a:ext cx="14183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7" name="正方形/長方形 146">
              <a:extLst>
                <a:ext uri="{FF2B5EF4-FFF2-40B4-BE49-F238E27FC236}">
                  <a16:creationId xmlns="" xmlns:a16="http://schemas.microsoft.com/office/drawing/2014/main" id="{7F0A3549-B051-47A4-BC59-DC11B07DB2B7}"/>
                </a:ext>
              </a:extLst>
            </p:cNvPr>
            <p:cNvSpPr/>
            <p:nvPr/>
          </p:nvSpPr>
          <p:spPr>
            <a:xfrm rot="18190392">
              <a:off x="8393073" y="2661053"/>
              <a:ext cx="14183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0" name="正方形/長方形 149">
              <a:extLst>
                <a:ext uri="{FF2B5EF4-FFF2-40B4-BE49-F238E27FC236}">
                  <a16:creationId xmlns="" xmlns:a16="http://schemas.microsoft.com/office/drawing/2014/main" id="{0CB0AEAD-3721-4D10-B58A-FBD693DCAF6F}"/>
                </a:ext>
              </a:extLst>
            </p:cNvPr>
            <p:cNvSpPr/>
            <p:nvPr/>
          </p:nvSpPr>
          <p:spPr>
            <a:xfrm rot="18190392">
              <a:off x="8293271" y="2564573"/>
              <a:ext cx="14183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1" name="正方形/長方形 150">
              <a:extLst>
                <a:ext uri="{FF2B5EF4-FFF2-40B4-BE49-F238E27FC236}">
                  <a16:creationId xmlns="" xmlns:a16="http://schemas.microsoft.com/office/drawing/2014/main" id="{6CA0189F-7071-44FA-91A9-FECD42B661B4}"/>
                </a:ext>
              </a:extLst>
            </p:cNvPr>
            <p:cNvSpPr/>
            <p:nvPr/>
          </p:nvSpPr>
          <p:spPr>
            <a:xfrm rot="18190392">
              <a:off x="8107026" y="2651720"/>
              <a:ext cx="14183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2" name="正方形/長方形 151">
              <a:extLst>
                <a:ext uri="{FF2B5EF4-FFF2-40B4-BE49-F238E27FC236}">
                  <a16:creationId xmlns="" xmlns:a16="http://schemas.microsoft.com/office/drawing/2014/main" id="{741385A5-A20C-4E53-80ED-574B78F79434}"/>
                </a:ext>
              </a:extLst>
            </p:cNvPr>
            <p:cNvSpPr/>
            <p:nvPr/>
          </p:nvSpPr>
          <p:spPr>
            <a:xfrm rot="2091662">
              <a:off x="9611693" y="3409621"/>
              <a:ext cx="54935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3" name="正方形/長方形 152">
              <a:extLst>
                <a:ext uri="{FF2B5EF4-FFF2-40B4-BE49-F238E27FC236}">
                  <a16:creationId xmlns="" xmlns:a16="http://schemas.microsoft.com/office/drawing/2014/main" id="{B75F69AC-4C15-4F95-969C-0D008D335BA8}"/>
                </a:ext>
              </a:extLst>
            </p:cNvPr>
            <p:cNvSpPr/>
            <p:nvPr/>
          </p:nvSpPr>
          <p:spPr>
            <a:xfrm rot="18190392">
              <a:off x="9648908" y="3404533"/>
              <a:ext cx="10213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" name="正方形/長方形 1">
              <a:extLst>
                <a:ext uri="{FF2B5EF4-FFF2-40B4-BE49-F238E27FC236}">
                  <a16:creationId xmlns="" xmlns:a16="http://schemas.microsoft.com/office/drawing/2014/main" id="{9555774D-A9FB-41EE-A64D-AA1CDFABC444}"/>
                </a:ext>
              </a:extLst>
            </p:cNvPr>
            <p:cNvSpPr/>
            <p:nvPr/>
          </p:nvSpPr>
          <p:spPr>
            <a:xfrm rot="1138685">
              <a:off x="7838063" y="2421163"/>
              <a:ext cx="218692" cy="785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6" name="正方形/長方形 75">
              <a:extLst>
                <a:ext uri="{FF2B5EF4-FFF2-40B4-BE49-F238E27FC236}">
                  <a16:creationId xmlns="" xmlns:a16="http://schemas.microsoft.com/office/drawing/2014/main" id="{24174E2D-1C11-405B-8992-8663D5A97541}"/>
                </a:ext>
              </a:extLst>
            </p:cNvPr>
            <p:cNvSpPr/>
            <p:nvPr/>
          </p:nvSpPr>
          <p:spPr>
            <a:xfrm>
              <a:off x="6863533" y="2388474"/>
              <a:ext cx="981875" cy="682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7" name="正方形/長方形 76">
              <a:extLst>
                <a:ext uri="{FF2B5EF4-FFF2-40B4-BE49-F238E27FC236}">
                  <a16:creationId xmlns="" xmlns:a16="http://schemas.microsoft.com/office/drawing/2014/main" id="{2957C89A-5C36-4B03-890B-6917EB10E38C}"/>
                </a:ext>
              </a:extLst>
            </p:cNvPr>
            <p:cNvSpPr/>
            <p:nvPr/>
          </p:nvSpPr>
          <p:spPr>
            <a:xfrm rot="7263525" flipV="1">
              <a:off x="7914389" y="2334342"/>
              <a:ext cx="18588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4" name="正方形/長方形 173">
              <a:extLst>
                <a:ext uri="{FF2B5EF4-FFF2-40B4-BE49-F238E27FC236}">
                  <a16:creationId xmlns="" xmlns:a16="http://schemas.microsoft.com/office/drawing/2014/main" id="{E79B3673-2E18-4996-B642-E6D9E5631DFE}"/>
                </a:ext>
              </a:extLst>
            </p:cNvPr>
            <p:cNvSpPr/>
            <p:nvPr/>
          </p:nvSpPr>
          <p:spPr>
            <a:xfrm rot="5400000" flipV="1">
              <a:off x="7368115" y="2527912"/>
              <a:ext cx="21482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="" xmlns:a16="http://schemas.microsoft.com/office/drawing/2014/main" id="{1C2193CD-5259-47F0-A56B-03BF73C8ED90}"/>
                </a:ext>
              </a:extLst>
            </p:cNvPr>
            <p:cNvSpPr/>
            <p:nvPr/>
          </p:nvSpPr>
          <p:spPr>
            <a:xfrm>
              <a:off x="6502215" y="2389014"/>
              <a:ext cx="357952" cy="9839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5" name="正方形/長方形 154">
              <a:extLst>
                <a:ext uri="{FF2B5EF4-FFF2-40B4-BE49-F238E27FC236}">
                  <a16:creationId xmlns="" xmlns:a16="http://schemas.microsoft.com/office/drawing/2014/main" id="{E8E778F6-171D-458B-AC8F-4DDCD5079040}"/>
                </a:ext>
              </a:extLst>
            </p:cNvPr>
            <p:cNvSpPr/>
            <p:nvPr/>
          </p:nvSpPr>
          <p:spPr>
            <a:xfrm rot="959217">
              <a:off x="6001436" y="2326757"/>
              <a:ext cx="523739" cy="6172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6" name="正方形/長方形 155">
              <a:extLst>
                <a:ext uri="{FF2B5EF4-FFF2-40B4-BE49-F238E27FC236}">
                  <a16:creationId xmlns="" xmlns:a16="http://schemas.microsoft.com/office/drawing/2014/main" id="{633A009A-9146-4793-B9F8-578EAE93B3C0}"/>
                </a:ext>
              </a:extLst>
            </p:cNvPr>
            <p:cNvSpPr/>
            <p:nvPr/>
          </p:nvSpPr>
          <p:spPr>
            <a:xfrm rot="2976454">
              <a:off x="5666522" y="2108223"/>
              <a:ext cx="436318" cy="5304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7" name="正方形/長方形 156">
              <a:extLst>
                <a:ext uri="{FF2B5EF4-FFF2-40B4-BE49-F238E27FC236}">
                  <a16:creationId xmlns="" xmlns:a16="http://schemas.microsoft.com/office/drawing/2014/main" id="{DC14DA84-86F6-442F-AD06-5DD8014A7EC5}"/>
                </a:ext>
              </a:extLst>
            </p:cNvPr>
            <p:cNvSpPr/>
            <p:nvPr/>
          </p:nvSpPr>
          <p:spPr>
            <a:xfrm rot="8684888">
              <a:off x="5686430" y="1981684"/>
              <a:ext cx="87341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9" name="正方形/長方形 158">
              <a:extLst>
                <a:ext uri="{FF2B5EF4-FFF2-40B4-BE49-F238E27FC236}">
                  <a16:creationId xmlns="" xmlns:a16="http://schemas.microsoft.com/office/drawing/2014/main" id="{00CB9904-4C6E-4928-83F5-07F2DB05D646}"/>
                </a:ext>
              </a:extLst>
            </p:cNvPr>
            <p:cNvSpPr/>
            <p:nvPr/>
          </p:nvSpPr>
          <p:spPr>
            <a:xfrm rot="6165579" flipV="1">
              <a:off x="6068008" y="2207138"/>
              <a:ext cx="170089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0" name="正方形/長方形 159">
              <a:extLst>
                <a:ext uri="{FF2B5EF4-FFF2-40B4-BE49-F238E27FC236}">
                  <a16:creationId xmlns="" xmlns:a16="http://schemas.microsoft.com/office/drawing/2014/main" id="{B19781DC-FF6E-404B-A163-81F80A3463ED}"/>
                </a:ext>
              </a:extLst>
            </p:cNvPr>
            <p:cNvSpPr/>
            <p:nvPr/>
          </p:nvSpPr>
          <p:spPr>
            <a:xfrm rot="769139">
              <a:off x="6146755" y="2142353"/>
              <a:ext cx="13627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2" name="正方形/長方形 161">
              <a:extLst>
                <a:ext uri="{FF2B5EF4-FFF2-40B4-BE49-F238E27FC236}">
                  <a16:creationId xmlns="" xmlns:a16="http://schemas.microsoft.com/office/drawing/2014/main" id="{367E40C0-2925-4B1C-833D-B23FD6D7FC78}"/>
                </a:ext>
              </a:extLst>
            </p:cNvPr>
            <p:cNvSpPr/>
            <p:nvPr/>
          </p:nvSpPr>
          <p:spPr>
            <a:xfrm rot="19700208" flipV="1">
              <a:off x="5952976" y="2311442"/>
              <a:ext cx="13867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3" name="正方形/長方形 162">
              <a:extLst>
                <a:ext uri="{FF2B5EF4-FFF2-40B4-BE49-F238E27FC236}">
                  <a16:creationId xmlns="" xmlns:a16="http://schemas.microsoft.com/office/drawing/2014/main" id="{7F145372-CC97-4110-BEF5-CC7B6924548D}"/>
                </a:ext>
              </a:extLst>
            </p:cNvPr>
            <p:cNvSpPr/>
            <p:nvPr/>
          </p:nvSpPr>
          <p:spPr>
            <a:xfrm rot="5400000">
              <a:off x="6373097" y="2251174"/>
              <a:ext cx="436318" cy="5304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4" name="正方形/長方形 163">
              <a:extLst>
                <a:ext uri="{FF2B5EF4-FFF2-40B4-BE49-F238E27FC236}">
                  <a16:creationId xmlns="" xmlns:a16="http://schemas.microsoft.com/office/drawing/2014/main" id="{4BDB860A-338A-4A50-B303-098DF0B83A57}"/>
                </a:ext>
              </a:extLst>
            </p:cNvPr>
            <p:cNvSpPr/>
            <p:nvPr/>
          </p:nvSpPr>
          <p:spPr>
            <a:xfrm rot="255847">
              <a:off x="6490993" y="2198688"/>
              <a:ext cx="104073" cy="4684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7" name="正方形/長方形 166">
              <a:extLst>
                <a:ext uri="{FF2B5EF4-FFF2-40B4-BE49-F238E27FC236}">
                  <a16:creationId xmlns="" xmlns:a16="http://schemas.microsoft.com/office/drawing/2014/main" id="{F97D9ED2-4C74-4062-AF76-DF8F1CED1887}"/>
                </a:ext>
              </a:extLst>
            </p:cNvPr>
            <p:cNvSpPr/>
            <p:nvPr/>
          </p:nvSpPr>
          <p:spPr>
            <a:xfrm rot="10800000" flipV="1">
              <a:off x="6566401" y="2102211"/>
              <a:ext cx="13023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8" name="正方形/長方形 167">
              <a:extLst>
                <a:ext uri="{FF2B5EF4-FFF2-40B4-BE49-F238E27FC236}">
                  <a16:creationId xmlns="" xmlns:a16="http://schemas.microsoft.com/office/drawing/2014/main" id="{7104585D-9EB3-4458-ACA6-4F416C32F381}"/>
                </a:ext>
              </a:extLst>
            </p:cNvPr>
            <p:cNvSpPr/>
            <p:nvPr/>
          </p:nvSpPr>
          <p:spPr>
            <a:xfrm rot="10800000" flipV="1">
              <a:off x="6472772" y="2289827"/>
              <a:ext cx="13023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9" name="正方形/長方形 178">
              <a:extLst>
                <a:ext uri="{FF2B5EF4-FFF2-40B4-BE49-F238E27FC236}">
                  <a16:creationId xmlns="" xmlns:a16="http://schemas.microsoft.com/office/drawing/2014/main" id="{3A97836D-7A7A-4D33-9306-9351DBC09152}"/>
                </a:ext>
              </a:extLst>
            </p:cNvPr>
            <p:cNvSpPr/>
            <p:nvPr/>
          </p:nvSpPr>
          <p:spPr>
            <a:xfrm rot="11507744" flipV="1">
              <a:off x="6343040" y="2281910"/>
              <a:ext cx="13023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0" name="正方形/長方形 179">
              <a:extLst>
                <a:ext uri="{FF2B5EF4-FFF2-40B4-BE49-F238E27FC236}">
                  <a16:creationId xmlns="" xmlns:a16="http://schemas.microsoft.com/office/drawing/2014/main" id="{6B713C18-DB77-4FF0-B85D-CA8CF8238C26}"/>
                </a:ext>
              </a:extLst>
            </p:cNvPr>
            <p:cNvSpPr/>
            <p:nvPr/>
          </p:nvSpPr>
          <p:spPr>
            <a:xfrm rot="10634550" flipV="1">
              <a:off x="6571929" y="2332817"/>
              <a:ext cx="13023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1" name="正方形/長方形 180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0800000" flipV="1">
              <a:off x="6658572" y="2276592"/>
              <a:ext cx="12308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="" xmlns:a16="http://schemas.microsoft.com/office/drawing/2014/main" id="{80367C12-EFCB-4914-A7F7-F5D0C2102B9E}"/>
                </a:ext>
              </a:extLst>
            </p:cNvPr>
            <p:cNvSpPr/>
            <p:nvPr/>
          </p:nvSpPr>
          <p:spPr>
            <a:xfrm rot="771123">
              <a:off x="6778246" y="2527882"/>
              <a:ext cx="45719" cy="3306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2" name="正方形/長方形 181">
              <a:extLst>
                <a:ext uri="{FF2B5EF4-FFF2-40B4-BE49-F238E27FC236}">
                  <a16:creationId xmlns="" xmlns:a16="http://schemas.microsoft.com/office/drawing/2014/main" id="{CA736D94-C798-4C1E-82DB-92DCC6C583D2}"/>
                </a:ext>
              </a:extLst>
            </p:cNvPr>
            <p:cNvSpPr/>
            <p:nvPr/>
          </p:nvSpPr>
          <p:spPr>
            <a:xfrm rot="771123">
              <a:off x="6706981" y="2508008"/>
              <a:ext cx="45719" cy="3306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3" name="正方形/長方形 182">
              <a:extLst>
                <a:ext uri="{FF2B5EF4-FFF2-40B4-BE49-F238E27FC236}">
                  <a16:creationId xmlns="" xmlns:a16="http://schemas.microsoft.com/office/drawing/2014/main" id="{E09A6418-F879-40B3-B218-64BA24EB1879}"/>
                </a:ext>
              </a:extLst>
            </p:cNvPr>
            <p:cNvSpPr/>
            <p:nvPr/>
          </p:nvSpPr>
          <p:spPr>
            <a:xfrm rot="771123">
              <a:off x="6603604" y="2498809"/>
              <a:ext cx="73559" cy="32857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4" name="正方形/長方形 183">
              <a:extLst>
                <a:ext uri="{FF2B5EF4-FFF2-40B4-BE49-F238E27FC236}">
                  <a16:creationId xmlns="" xmlns:a16="http://schemas.microsoft.com/office/drawing/2014/main" id="{073818A0-4F2C-459D-A6D8-E6A862AE6BA9}"/>
                </a:ext>
              </a:extLst>
            </p:cNvPr>
            <p:cNvSpPr/>
            <p:nvPr/>
          </p:nvSpPr>
          <p:spPr>
            <a:xfrm rot="6074951">
              <a:off x="6647050" y="2695447"/>
              <a:ext cx="108935" cy="18125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1" name="正方形/長方形 130">
              <a:extLst>
                <a:ext uri="{FF2B5EF4-FFF2-40B4-BE49-F238E27FC236}">
                  <a16:creationId xmlns="" xmlns:a16="http://schemas.microsoft.com/office/drawing/2014/main" id="{894B19EA-2264-4D2E-A5B4-0EA1425895B9}"/>
                </a:ext>
              </a:extLst>
            </p:cNvPr>
            <p:cNvSpPr/>
            <p:nvPr/>
          </p:nvSpPr>
          <p:spPr>
            <a:xfrm rot="12657098" flipV="1">
              <a:off x="9297154" y="3561752"/>
              <a:ext cx="18107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6" name="正方形/長方形 135">
              <a:extLst>
                <a:ext uri="{FF2B5EF4-FFF2-40B4-BE49-F238E27FC236}">
                  <a16:creationId xmlns="" xmlns:a16="http://schemas.microsoft.com/office/drawing/2014/main" id="{72829BE0-BA56-473B-AD55-D933CE4FCC2C}"/>
                </a:ext>
              </a:extLst>
            </p:cNvPr>
            <p:cNvSpPr/>
            <p:nvPr/>
          </p:nvSpPr>
          <p:spPr>
            <a:xfrm rot="7339832" flipV="1">
              <a:off x="9242167" y="3367319"/>
              <a:ext cx="10603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8" name="正方形/長方形 137">
              <a:extLst>
                <a:ext uri="{FF2B5EF4-FFF2-40B4-BE49-F238E27FC236}">
                  <a16:creationId xmlns="" xmlns:a16="http://schemas.microsoft.com/office/drawing/2014/main" id="{816E227F-09F1-4F4E-84F6-B05E0843E562}"/>
                </a:ext>
              </a:extLst>
            </p:cNvPr>
            <p:cNvSpPr/>
            <p:nvPr/>
          </p:nvSpPr>
          <p:spPr>
            <a:xfrm rot="7339832" flipV="1">
              <a:off x="8940128" y="3161977"/>
              <a:ext cx="10603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1" name="正方形/長方形 80">
              <a:extLst>
                <a:ext uri="{FF2B5EF4-FFF2-40B4-BE49-F238E27FC236}">
                  <a16:creationId xmlns="" xmlns:a16="http://schemas.microsoft.com/office/drawing/2014/main" id="{69D9B4F5-3F91-4CC2-B056-DC4188ED17A5}"/>
                </a:ext>
              </a:extLst>
            </p:cNvPr>
            <p:cNvSpPr/>
            <p:nvPr/>
          </p:nvSpPr>
          <p:spPr>
            <a:xfrm rot="7263525" flipV="1">
              <a:off x="7695067" y="2202612"/>
              <a:ext cx="410515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4" name="正方形/長方形 83">
              <a:extLst>
                <a:ext uri="{FF2B5EF4-FFF2-40B4-BE49-F238E27FC236}">
                  <a16:creationId xmlns="" xmlns:a16="http://schemas.microsoft.com/office/drawing/2014/main" id="{2BC0688D-31B9-4700-AB2B-33B330A7061E}"/>
                </a:ext>
              </a:extLst>
            </p:cNvPr>
            <p:cNvSpPr/>
            <p:nvPr/>
          </p:nvSpPr>
          <p:spPr>
            <a:xfrm rot="6513554" flipV="1">
              <a:off x="7462613" y="2286469"/>
              <a:ext cx="21482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8" name="正方形/長方形 157">
              <a:extLst>
                <a:ext uri="{FF2B5EF4-FFF2-40B4-BE49-F238E27FC236}">
                  <a16:creationId xmlns="" xmlns:a16="http://schemas.microsoft.com/office/drawing/2014/main" id="{A3BB5F59-D8C3-4AB3-9DB2-A4A2CAA00B80}"/>
                </a:ext>
              </a:extLst>
            </p:cNvPr>
            <p:cNvSpPr/>
            <p:nvPr/>
          </p:nvSpPr>
          <p:spPr>
            <a:xfrm rot="3252868" flipV="1">
              <a:off x="5572979" y="1967537"/>
              <a:ext cx="16237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36" name="図形グループ 35"/>
          <p:cNvGrpSpPr/>
          <p:nvPr/>
        </p:nvGrpSpPr>
        <p:grpSpPr>
          <a:xfrm>
            <a:off x="2716476" y="4895603"/>
            <a:ext cx="5232018" cy="3622897"/>
            <a:chOff x="2716122" y="2227963"/>
            <a:chExt cx="5231337" cy="3622425"/>
          </a:xfrm>
          <a:solidFill>
            <a:schemeClr val="accent5">
              <a:lumMod val="75000"/>
            </a:schemeClr>
          </a:solidFill>
        </p:grpSpPr>
        <p:sp>
          <p:nvSpPr>
            <p:cNvPr id="88" name="正方形/長方形 87">
              <a:extLst>
                <a:ext uri="{FF2B5EF4-FFF2-40B4-BE49-F238E27FC236}">
                  <a16:creationId xmlns="" xmlns:a16="http://schemas.microsoft.com/office/drawing/2014/main" id="{27A8E4AC-66B9-4340-AAE9-0F808D5D02ED}"/>
                </a:ext>
              </a:extLst>
            </p:cNvPr>
            <p:cNvSpPr/>
            <p:nvPr/>
          </p:nvSpPr>
          <p:spPr>
            <a:xfrm rot="7729356">
              <a:off x="7817188" y="2627095"/>
              <a:ext cx="214823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90" name="正方形/長方形 89">
              <a:extLst>
                <a:ext uri="{FF2B5EF4-FFF2-40B4-BE49-F238E27FC236}">
                  <a16:creationId xmlns="" xmlns:a16="http://schemas.microsoft.com/office/drawing/2014/main" id="{FEE06075-D669-4096-B3D8-956709181212}"/>
                </a:ext>
              </a:extLst>
            </p:cNvPr>
            <p:cNvSpPr/>
            <p:nvPr/>
          </p:nvSpPr>
          <p:spPr>
            <a:xfrm rot="7165904" flipV="1">
              <a:off x="7702065" y="2591353"/>
              <a:ext cx="284956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9" name="正方形/長方形 168">
              <a:extLst>
                <a:ext uri="{FF2B5EF4-FFF2-40B4-BE49-F238E27FC236}">
                  <a16:creationId xmlns="" xmlns:a16="http://schemas.microsoft.com/office/drawing/2014/main" id="{42002FBD-DCEA-4DE2-919C-594403A21BE9}"/>
                </a:ext>
              </a:extLst>
            </p:cNvPr>
            <p:cNvSpPr/>
            <p:nvPr/>
          </p:nvSpPr>
          <p:spPr>
            <a:xfrm rot="14204146" flipV="1">
              <a:off x="7752379" y="2562760"/>
              <a:ext cx="214823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0" name="正方形/長方形 169">
              <a:extLst>
                <a:ext uri="{FF2B5EF4-FFF2-40B4-BE49-F238E27FC236}">
                  <a16:creationId xmlns="" xmlns:a16="http://schemas.microsoft.com/office/drawing/2014/main" id="{C7530264-8D4D-43A6-914F-B5BF9E3CECE0}"/>
                </a:ext>
              </a:extLst>
            </p:cNvPr>
            <p:cNvSpPr/>
            <p:nvPr/>
          </p:nvSpPr>
          <p:spPr>
            <a:xfrm rot="5400000" flipV="1">
              <a:off x="7733898" y="2903454"/>
              <a:ext cx="230658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1" name="正方形/長方形 170">
              <a:extLst>
                <a:ext uri="{FF2B5EF4-FFF2-40B4-BE49-F238E27FC236}">
                  <a16:creationId xmlns="" xmlns:a16="http://schemas.microsoft.com/office/drawing/2014/main" id="{80DF7B2D-6220-4016-B9E8-37CD5D4A4213}"/>
                </a:ext>
              </a:extLst>
            </p:cNvPr>
            <p:cNvSpPr/>
            <p:nvPr/>
          </p:nvSpPr>
          <p:spPr>
            <a:xfrm rot="5400000" flipH="1" flipV="1">
              <a:off x="7416843" y="3005258"/>
              <a:ext cx="489817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2" name="正方形/長方形 171">
              <a:extLst>
                <a:ext uri="{FF2B5EF4-FFF2-40B4-BE49-F238E27FC236}">
                  <a16:creationId xmlns="" xmlns:a16="http://schemas.microsoft.com/office/drawing/2014/main" id="{5ABAB600-A67D-4765-BBFD-57B00FB41E68}"/>
                </a:ext>
              </a:extLst>
            </p:cNvPr>
            <p:cNvSpPr/>
            <p:nvPr/>
          </p:nvSpPr>
          <p:spPr>
            <a:xfrm rot="5400000">
              <a:off x="7511365" y="2998133"/>
              <a:ext cx="503910" cy="45877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3" name="正方形/長方形 172">
              <a:extLst>
                <a:ext uri="{FF2B5EF4-FFF2-40B4-BE49-F238E27FC236}">
                  <a16:creationId xmlns="" xmlns:a16="http://schemas.microsoft.com/office/drawing/2014/main" id="{DFAABE79-A67C-4857-BCB8-A7A7B1EAFB6A}"/>
                </a:ext>
              </a:extLst>
            </p:cNvPr>
            <p:cNvSpPr/>
            <p:nvPr/>
          </p:nvSpPr>
          <p:spPr>
            <a:xfrm rot="5400000" flipV="1">
              <a:off x="7732777" y="3246176"/>
              <a:ext cx="223438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5" name="正方形/長方形 174">
              <a:extLst>
                <a:ext uri="{FF2B5EF4-FFF2-40B4-BE49-F238E27FC236}">
                  <a16:creationId xmlns="" xmlns:a16="http://schemas.microsoft.com/office/drawing/2014/main" id="{AF8E59FE-3CC5-4C46-B50F-1D081CF34AB5}"/>
                </a:ext>
              </a:extLst>
            </p:cNvPr>
            <p:cNvSpPr/>
            <p:nvPr/>
          </p:nvSpPr>
          <p:spPr>
            <a:xfrm rot="10800000" flipV="1">
              <a:off x="7558421" y="2913230"/>
              <a:ext cx="266956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6" name="正方形/長方形 175">
              <a:extLst>
                <a:ext uri="{FF2B5EF4-FFF2-40B4-BE49-F238E27FC236}">
                  <a16:creationId xmlns="" xmlns:a16="http://schemas.microsoft.com/office/drawing/2014/main" id="{495E9A35-676C-4102-9B91-3F943D22746F}"/>
                </a:ext>
              </a:extLst>
            </p:cNvPr>
            <p:cNvSpPr/>
            <p:nvPr/>
          </p:nvSpPr>
          <p:spPr>
            <a:xfrm rot="10800000" flipV="1">
              <a:off x="7477368" y="3230269"/>
              <a:ext cx="374182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8" name="正方形/長方形 177">
              <a:extLst>
                <a:ext uri="{FF2B5EF4-FFF2-40B4-BE49-F238E27FC236}">
                  <a16:creationId xmlns="" xmlns:a16="http://schemas.microsoft.com/office/drawing/2014/main" id="{7FE693AF-2488-49AA-B4B8-E7FBDB6045C4}"/>
                </a:ext>
              </a:extLst>
            </p:cNvPr>
            <p:cNvSpPr/>
            <p:nvPr/>
          </p:nvSpPr>
          <p:spPr>
            <a:xfrm rot="5400000" flipV="1">
              <a:off x="7129371" y="2945415"/>
              <a:ext cx="748580" cy="10486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228" name="正方形/長方形 227">
              <a:extLst>
                <a:ext uri="{FF2B5EF4-FFF2-40B4-BE49-F238E27FC236}">
                  <a16:creationId xmlns="" xmlns:a16="http://schemas.microsoft.com/office/drawing/2014/main" id="{00F33BDA-6DF9-4B8E-B4F0-C5CD2859E6A6}"/>
                </a:ext>
              </a:extLst>
            </p:cNvPr>
            <p:cNvSpPr/>
            <p:nvPr/>
          </p:nvSpPr>
          <p:spPr>
            <a:xfrm rot="10800000">
              <a:off x="7467991" y="3328012"/>
              <a:ext cx="157597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0" name="正方形/長方形 229">
              <a:extLst>
                <a:ext uri="{FF2B5EF4-FFF2-40B4-BE49-F238E27FC236}">
                  <a16:creationId xmlns="" xmlns:a16="http://schemas.microsoft.com/office/drawing/2014/main" id="{964E32B0-EAD7-4155-9427-358A18D3BAE2}"/>
                </a:ext>
              </a:extLst>
            </p:cNvPr>
            <p:cNvSpPr/>
            <p:nvPr/>
          </p:nvSpPr>
          <p:spPr>
            <a:xfrm rot="10800000">
              <a:off x="7567324" y="2715416"/>
              <a:ext cx="243804" cy="65106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9" name="正方形/長方形 188">
              <a:extLst>
                <a:ext uri="{FF2B5EF4-FFF2-40B4-BE49-F238E27FC236}">
                  <a16:creationId xmlns="" xmlns:a16="http://schemas.microsoft.com/office/drawing/2014/main" id="{DD255508-17AE-40D2-BE24-63AC7F4169E9}"/>
                </a:ext>
              </a:extLst>
            </p:cNvPr>
            <p:cNvSpPr/>
            <p:nvPr/>
          </p:nvSpPr>
          <p:spPr>
            <a:xfrm rot="6117456">
              <a:off x="6529910" y="2738099"/>
              <a:ext cx="108781" cy="447446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1" name="正方形/長方形 190">
              <a:extLst>
                <a:ext uri="{FF2B5EF4-FFF2-40B4-BE49-F238E27FC236}">
                  <a16:creationId xmlns="" xmlns:a16="http://schemas.microsoft.com/office/drawing/2014/main" id="{F429E724-65A0-406A-9EBF-0C5CCD58822E}"/>
                </a:ext>
              </a:extLst>
            </p:cNvPr>
            <p:cNvSpPr/>
            <p:nvPr/>
          </p:nvSpPr>
          <p:spPr>
            <a:xfrm rot="921646">
              <a:off x="6440286" y="2483279"/>
              <a:ext cx="99666" cy="412643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4" name="正方形/長方形 193">
              <a:extLst>
                <a:ext uri="{FF2B5EF4-FFF2-40B4-BE49-F238E27FC236}">
                  <a16:creationId xmlns="" xmlns:a16="http://schemas.microsoft.com/office/drawing/2014/main" id="{9BED0A4C-51F8-427D-BFF0-D315015DAF28}"/>
                </a:ext>
              </a:extLst>
            </p:cNvPr>
            <p:cNvSpPr/>
            <p:nvPr/>
          </p:nvSpPr>
          <p:spPr>
            <a:xfrm rot="6338268">
              <a:off x="6536144" y="2914746"/>
              <a:ext cx="45719" cy="447164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5" name="正方形/長方形 194">
              <a:extLst>
                <a:ext uri="{FF2B5EF4-FFF2-40B4-BE49-F238E27FC236}">
                  <a16:creationId xmlns="" xmlns:a16="http://schemas.microsoft.com/office/drawing/2014/main" id="{95C1156B-8FFB-4278-AA70-FD66D11E880C}"/>
                </a:ext>
              </a:extLst>
            </p:cNvPr>
            <p:cNvSpPr/>
            <p:nvPr/>
          </p:nvSpPr>
          <p:spPr>
            <a:xfrm rot="7270420">
              <a:off x="6684495" y="3369243"/>
              <a:ext cx="45719" cy="155488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6" name="正方形/長方形 195">
              <a:extLst>
                <a:ext uri="{FF2B5EF4-FFF2-40B4-BE49-F238E27FC236}">
                  <a16:creationId xmlns="" xmlns:a16="http://schemas.microsoft.com/office/drawing/2014/main" id="{45DB6B29-4777-4021-AD0A-B32B552D301D}"/>
                </a:ext>
              </a:extLst>
            </p:cNvPr>
            <p:cNvSpPr/>
            <p:nvPr/>
          </p:nvSpPr>
          <p:spPr>
            <a:xfrm>
              <a:off x="6735446" y="3474075"/>
              <a:ext cx="45719" cy="85988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7" name="正方形/長方形 196">
              <a:extLst>
                <a:ext uri="{FF2B5EF4-FFF2-40B4-BE49-F238E27FC236}">
                  <a16:creationId xmlns="" xmlns:a16="http://schemas.microsoft.com/office/drawing/2014/main" id="{01ED39C9-3FFE-4E95-B463-8FDCCF7EB0D7}"/>
                </a:ext>
              </a:extLst>
            </p:cNvPr>
            <p:cNvSpPr/>
            <p:nvPr/>
          </p:nvSpPr>
          <p:spPr>
            <a:xfrm rot="589892">
              <a:off x="6352239" y="2931958"/>
              <a:ext cx="111832" cy="171975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198" name="正方形/長方形 197">
              <a:extLst>
                <a:ext uri="{FF2B5EF4-FFF2-40B4-BE49-F238E27FC236}">
                  <a16:creationId xmlns="" xmlns:a16="http://schemas.microsoft.com/office/drawing/2014/main" id="{A1A0B506-1B09-4A84-8AEF-47D2C60CDBE7}"/>
                </a:ext>
              </a:extLst>
            </p:cNvPr>
            <p:cNvSpPr/>
            <p:nvPr/>
          </p:nvSpPr>
          <p:spPr>
            <a:xfrm rot="5400000">
              <a:off x="6125381" y="2454911"/>
              <a:ext cx="77844" cy="55056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1" name="二等辺三角形 10">
              <a:extLst>
                <a:ext uri="{FF2B5EF4-FFF2-40B4-BE49-F238E27FC236}">
                  <a16:creationId xmlns="" xmlns:a16="http://schemas.microsoft.com/office/drawing/2014/main" id="{E6A3B36E-EF07-44BC-A255-205E727DD532}"/>
                </a:ext>
              </a:extLst>
            </p:cNvPr>
            <p:cNvSpPr/>
            <p:nvPr/>
          </p:nvSpPr>
          <p:spPr>
            <a:xfrm rot="3358098">
              <a:off x="6302498" y="2735802"/>
              <a:ext cx="140571" cy="92144"/>
            </a:xfrm>
            <a:prstGeom prst="triangle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0" name="正方形/長方形 199">
              <a:extLst>
                <a:ext uri="{FF2B5EF4-FFF2-40B4-BE49-F238E27FC236}">
                  <a16:creationId xmlns="" xmlns:a16="http://schemas.microsoft.com/office/drawing/2014/main" id="{1E770619-DB21-4B1D-8ACB-9EAAE4414AB7}"/>
                </a:ext>
              </a:extLst>
            </p:cNvPr>
            <p:cNvSpPr/>
            <p:nvPr/>
          </p:nvSpPr>
          <p:spPr>
            <a:xfrm>
              <a:off x="5888036" y="2340458"/>
              <a:ext cx="109600" cy="374517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5" name="正方形/長方形 204">
              <a:extLst>
                <a:ext uri="{FF2B5EF4-FFF2-40B4-BE49-F238E27FC236}">
                  <a16:creationId xmlns="" xmlns:a16="http://schemas.microsoft.com/office/drawing/2014/main" id="{25E11155-815F-4CC4-B5AA-14EBE9F20434}"/>
                </a:ext>
              </a:extLst>
            </p:cNvPr>
            <p:cNvSpPr/>
            <p:nvPr/>
          </p:nvSpPr>
          <p:spPr>
            <a:xfrm rot="4031518">
              <a:off x="6256114" y="3035592"/>
              <a:ext cx="124135" cy="341131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6" name="正方形/長方形 205">
              <a:extLst>
                <a:ext uri="{FF2B5EF4-FFF2-40B4-BE49-F238E27FC236}">
                  <a16:creationId xmlns="" xmlns:a16="http://schemas.microsoft.com/office/drawing/2014/main" id="{E0E44F45-D47B-48C5-BCD0-575A80612B6F}"/>
                </a:ext>
              </a:extLst>
            </p:cNvPr>
            <p:cNvSpPr/>
            <p:nvPr/>
          </p:nvSpPr>
          <p:spPr>
            <a:xfrm>
              <a:off x="5888036" y="2779169"/>
              <a:ext cx="109600" cy="7800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7" name="正方形/長方形 206">
              <a:extLst>
                <a:ext uri="{FF2B5EF4-FFF2-40B4-BE49-F238E27FC236}">
                  <a16:creationId xmlns="" xmlns:a16="http://schemas.microsoft.com/office/drawing/2014/main" id="{87CCFBD4-CB70-4C56-A874-49DB31A6E742}"/>
                </a:ext>
              </a:extLst>
            </p:cNvPr>
            <p:cNvSpPr/>
            <p:nvPr/>
          </p:nvSpPr>
          <p:spPr>
            <a:xfrm>
              <a:off x="6365952" y="3199927"/>
              <a:ext cx="84349" cy="223278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8" name="正方形/長方形 207">
              <a:extLst>
                <a:ext uri="{FF2B5EF4-FFF2-40B4-BE49-F238E27FC236}">
                  <a16:creationId xmlns="" xmlns:a16="http://schemas.microsoft.com/office/drawing/2014/main" id="{50BEF9C9-FC19-4B33-992B-592798D30A28}"/>
                </a:ext>
              </a:extLst>
            </p:cNvPr>
            <p:cNvSpPr/>
            <p:nvPr/>
          </p:nvSpPr>
          <p:spPr>
            <a:xfrm>
              <a:off x="5885529" y="3114948"/>
              <a:ext cx="77223" cy="48949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9" name="正方形/長方形 208">
              <a:extLst>
                <a:ext uri="{FF2B5EF4-FFF2-40B4-BE49-F238E27FC236}">
                  <a16:creationId xmlns="" xmlns:a16="http://schemas.microsoft.com/office/drawing/2014/main" id="{581D973E-4C31-4791-896A-5EA374EF14A6}"/>
                </a:ext>
              </a:extLst>
            </p:cNvPr>
            <p:cNvSpPr/>
            <p:nvPr/>
          </p:nvSpPr>
          <p:spPr>
            <a:xfrm rot="5400000">
              <a:off x="6057664" y="2993804"/>
              <a:ext cx="45719" cy="374517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0" name="正方形/長方形 209">
              <a:extLst>
                <a:ext uri="{FF2B5EF4-FFF2-40B4-BE49-F238E27FC236}">
                  <a16:creationId xmlns="" xmlns:a16="http://schemas.microsoft.com/office/drawing/2014/main" id="{AB615DFF-FBAF-4248-872D-62F674918E1F}"/>
                </a:ext>
              </a:extLst>
            </p:cNvPr>
            <p:cNvSpPr/>
            <p:nvPr/>
          </p:nvSpPr>
          <p:spPr>
            <a:xfrm rot="5400000">
              <a:off x="4941514" y="1963782"/>
              <a:ext cx="45719" cy="1842673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2" name="正方形/長方形 211">
              <a:extLst>
                <a:ext uri="{FF2B5EF4-FFF2-40B4-BE49-F238E27FC236}">
                  <a16:creationId xmlns="" xmlns:a16="http://schemas.microsoft.com/office/drawing/2014/main" id="{58C3F6C6-FE21-45CC-970D-AFB22F4815D5}"/>
                </a:ext>
              </a:extLst>
            </p:cNvPr>
            <p:cNvSpPr/>
            <p:nvPr/>
          </p:nvSpPr>
          <p:spPr>
            <a:xfrm rot="5400000">
              <a:off x="4914031" y="2134709"/>
              <a:ext cx="45719" cy="1842673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4" name="正方形/長方形 213">
              <a:extLst>
                <a:ext uri="{FF2B5EF4-FFF2-40B4-BE49-F238E27FC236}">
                  <a16:creationId xmlns="" xmlns:a16="http://schemas.microsoft.com/office/drawing/2014/main" id="{374449C4-F0B6-49FD-9CF4-1947A2067AEC}"/>
                </a:ext>
              </a:extLst>
            </p:cNvPr>
            <p:cNvSpPr/>
            <p:nvPr/>
          </p:nvSpPr>
          <p:spPr>
            <a:xfrm rot="7640518">
              <a:off x="5909037" y="3019540"/>
              <a:ext cx="45719" cy="190360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5" name="正方形/長方形 214">
              <a:extLst>
                <a:ext uri="{FF2B5EF4-FFF2-40B4-BE49-F238E27FC236}">
                  <a16:creationId xmlns="" xmlns:a16="http://schemas.microsoft.com/office/drawing/2014/main" id="{CE556BFB-194D-4D72-B15B-459E1F236AB9}"/>
                </a:ext>
              </a:extLst>
            </p:cNvPr>
            <p:cNvSpPr/>
            <p:nvPr/>
          </p:nvSpPr>
          <p:spPr>
            <a:xfrm rot="4033500">
              <a:off x="5908252" y="2803704"/>
              <a:ext cx="53564" cy="113091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6" name="正方形/長方形 215">
              <a:extLst>
                <a:ext uri="{FF2B5EF4-FFF2-40B4-BE49-F238E27FC236}">
                  <a16:creationId xmlns="" xmlns:a16="http://schemas.microsoft.com/office/drawing/2014/main" id="{6308E746-933E-4BE7-A4D9-64140052E975}"/>
                </a:ext>
              </a:extLst>
            </p:cNvPr>
            <p:cNvSpPr/>
            <p:nvPr/>
          </p:nvSpPr>
          <p:spPr>
            <a:xfrm rot="5400000">
              <a:off x="6037374" y="3368808"/>
              <a:ext cx="45719" cy="183028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7" name="正方形/長方形 216">
              <a:extLst>
                <a:ext uri="{FF2B5EF4-FFF2-40B4-BE49-F238E27FC236}">
                  <a16:creationId xmlns="" xmlns:a16="http://schemas.microsoft.com/office/drawing/2014/main" id="{44762973-AF2E-4FFA-9A77-76FCCBE66D5D}"/>
                </a:ext>
              </a:extLst>
            </p:cNvPr>
            <p:cNvSpPr/>
            <p:nvPr/>
          </p:nvSpPr>
          <p:spPr>
            <a:xfrm rot="5400000">
              <a:off x="5909776" y="3644302"/>
              <a:ext cx="45719" cy="90220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8" name="正方形/長方形 217">
              <a:extLst>
                <a:ext uri="{FF2B5EF4-FFF2-40B4-BE49-F238E27FC236}">
                  <a16:creationId xmlns="" xmlns:a16="http://schemas.microsoft.com/office/drawing/2014/main" id="{A749AA9B-C2D8-4A71-A7AE-310B864046C3}"/>
                </a:ext>
              </a:extLst>
            </p:cNvPr>
            <p:cNvSpPr/>
            <p:nvPr/>
          </p:nvSpPr>
          <p:spPr>
            <a:xfrm rot="10800000">
              <a:off x="5885302" y="3585916"/>
              <a:ext cx="45719" cy="93618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9" name="正方形/長方形 218">
              <a:extLst>
                <a:ext uri="{FF2B5EF4-FFF2-40B4-BE49-F238E27FC236}">
                  <a16:creationId xmlns="" xmlns:a16="http://schemas.microsoft.com/office/drawing/2014/main" id="{10842899-3417-431B-8AE2-CCFCFB4E4C35}"/>
                </a:ext>
              </a:extLst>
            </p:cNvPr>
            <p:cNvSpPr/>
            <p:nvPr/>
          </p:nvSpPr>
          <p:spPr>
            <a:xfrm rot="1861668" flipH="1">
              <a:off x="6197443" y="3188786"/>
              <a:ext cx="45719" cy="295696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0" name="正方形/長方形 219">
              <a:extLst>
                <a:ext uri="{FF2B5EF4-FFF2-40B4-BE49-F238E27FC236}">
                  <a16:creationId xmlns="" xmlns:a16="http://schemas.microsoft.com/office/drawing/2014/main" id="{375E24D3-94F9-4ECB-84DD-79A18EE1043E}"/>
                </a:ext>
              </a:extLst>
            </p:cNvPr>
            <p:cNvSpPr/>
            <p:nvPr/>
          </p:nvSpPr>
          <p:spPr>
            <a:xfrm rot="10800000">
              <a:off x="6235044" y="3417428"/>
              <a:ext cx="45719" cy="106432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1" name="正方形/長方形 220">
              <a:extLst>
                <a:ext uri="{FF2B5EF4-FFF2-40B4-BE49-F238E27FC236}">
                  <a16:creationId xmlns="" xmlns:a16="http://schemas.microsoft.com/office/drawing/2014/main" id="{36D9ECBF-C8EF-47C9-AD54-ADF22667DD23}"/>
                </a:ext>
              </a:extLst>
            </p:cNvPr>
            <p:cNvSpPr/>
            <p:nvPr/>
          </p:nvSpPr>
          <p:spPr>
            <a:xfrm rot="5400000">
              <a:off x="6236842" y="3298621"/>
              <a:ext cx="67859" cy="190360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2" name="正方形/長方形 221">
              <a:extLst>
                <a:ext uri="{FF2B5EF4-FFF2-40B4-BE49-F238E27FC236}">
                  <a16:creationId xmlns="" xmlns:a16="http://schemas.microsoft.com/office/drawing/2014/main" id="{228A6DB2-5EDA-4967-B393-0DCEDC9A20B7}"/>
                </a:ext>
              </a:extLst>
            </p:cNvPr>
            <p:cNvSpPr/>
            <p:nvPr/>
          </p:nvSpPr>
          <p:spPr>
            <a:xfrm rot="10582598">
              <a:off x="6124662" y="3495628"/>
              <a:ext cx="64177" cy="1120694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3" name="正方形/長方形 222">
              <a:extLst>
                <a:ext uri="{FF2B5EF4-FFF2-40B4-BE49-F238E27FC236}">
                  <a16:creationId xmlns="" xmlns:a16="http://schemas.microsoft.com/office/drawing/2014/main" id="{54B9BD92-ABFE-4D0A-B646-94B34A64491F}"/>
                </a:ext>
              </a:extLst>
            </p:cNvPr>
            <p:cNvSpPr/>
            <p:nvPr/>
          </p:nvSpPr>
          <p:spPr>
            <a:xfrm rot="7134134">
              <a:off x="6015248" y="3506082"/>
              <a:ext cx="45719" cy="251254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4" name="正方形/長方形 223">
              <a:extLst>
                <a:ext uri="{FF2B5EF4-FFF2-40B4-BE49-F238E27FC236}">
                  <a16:creationId xmlns="" xmlns:a16="http://schemas.microsoft.com/office/drawing/2014/main" id="{A17E1EEF-FE15-48FA-BF84-AD5F43F84618}"/>
                </a:ext>
              </a:extLst>
            </p:cNvPr>
            <p:cNvSpPr/>
            <p:nvPr/>
          </p:nvSpPr>
          <p:spPr>
            <a:xfrm rot="10800000">
              <a:off x="6031741" y="3701058"/>
              <a:ext cx="45719" cy="184275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5" name="正方形/長方形 224">
              <a:extLst>
                <a:ext uri="{FF2B5EF4-FFF2-40B4-BE49-F238E27FC236}">
                  <a16:creationId xmlns="" xmlns:a16="http://schemas.microsoft.com/office/drawing/2014/main" id="{2E5661A7-2237-4EDA-A9FA-E376C2322D78}"/>
                </a:ext>
              </a:extLst>
            </p:cNvPr>
            <p:cNvSpPr/>
            <p:nvPr/>
          </p:nvSpPr>
          <p:spPr>
            <a:xfrm rot="10800000">
              <a:off x="6038106" y="4218398"/>
              <a:ext cx="45719" cy="259280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6" name="正方形/長方形 225">
              <a:extLst>
                <a:ext uri="{FF2B5EF4-FFF2-40B4-BE49-F238E27FC236}">
                  <a16:creationId xmlns="" xmlns:a16="http://schemas.microsoft.com/office/drawing/2014/main" id="{D0E9BE67-6CE8-4610-9F23-964ED2EC62DA}"/>
                </a:ext>
              </a:extLst>
            </p:cNvPr>
            <p:cNvSpPr/>
            <p:nvPr/>
          </p:nvSpPr>
          <p:spPr>
            <a:xfrm rot="15954450">
              <a:off x="6291171" y="3532821"/>
              <a:ext cx="45719" cy="488690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7" name="正方形/長方形 226">
              <a:extLst>
                <a:ext uri="{FF2B5EF4-FFF2-40B4-BE49-F238E27FC236}">
                  <a16:creationId xmlns="" xmlns:a16="http://schemas.microsoft.com/office/drawing/2014/main" id="{4310BF86-8333-45C7-BF32-5F538866129B}"/>
                </a:ext>
              </a:extLst>
            </p:cNvPr>
            <p:cNvSpPr/>
            <p:nvPr/>
          </p:nvSpPr>
          <p:spPr>
            <a:xfrm rot="10800000">
              <a:off x="6026705" y="3980558"/>
              <a:ext cx="45719" cy="111703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6" name="正方形/長方形 235">
              <a:extLst>
                <a:ext uri="{FF2B5EF4-FFF2-40B4-BE49-F238E27FC236}">
                  <a16:creationId xmlns="" xmlns:a16="http://schemas.microsoft.com/office/drawing/2014/main" id="{E3EC2116-E9AB-4855-A035-5CD0B8B16CC6}"/>
                </a:ext>
              </a:extLst>
            </p:cNvPr>
            <p:cNvSpPr/>
            <p:nvPr/>
          </p:nvSpPr>
          <p:spPr>
            <a:xfrm rot="10599475">
              <a:off x="6227884" y="3680647"/>
              <a:ext cx="45719" cy="257405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7" name="正方形/長方形 236">
              <a:extLst>
                <a:ext uri="{FF2B5EF4-FFF2-40B4-BE49-F238E27FC236}">
                  <a16:creationId xmlns="" xmlns:a16="http://schemas.microsoft.com/office/drawing/2014/main" id="{2B04B6EB-02E1-43EE-93BF-7B2746012273}"/>
                </a:ext>
              </a:extLst>
            </p:cNvPr>
            <p:cNvSpPr/>
            <p:nvPr/>
          </p:nvSpPr>
          <p:spPr>
            <a:xfrm rot="3307948" flipH="1">
              <a:off x="6198919" y="3994274"/>
              <a:ext cx="45719" cy="150967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8" name="正方形/長方形 237">
              <a:extLst>
                <a:ext uri="{FF2B5EF4-FFF2-40B4-BE49-F238E27FC236}">
                  <a16:creationId xmlns="" xmlns:a16="http://schemas.microsoft.com/office/drawing/2014/main" id="{0CEDF566-D1D2-4002-A034-8B579FB79AC7}"/>
                </a:ext>
              </a:extLst>
            </p:cNvPr>
            <p:cNvSpPr/>
            <p:nvPr/>
          </p:nvSpPr>
          <p:spPr>
            <a:xfrm rot="10800000">
              <a:off x="6315886" y="3649096"/>
              <a:ext cx="132012" cy="93296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6" name="正方形/長方形 245">
              <a:extLst>
                <a:ext uri="{FF2B5EF4-FFF2-40B4-BE49-F238E27FC236}">
                  <a16:creationId xmlns="" xmlns:a16="http://schemas.microsoft.com/office/drawing/2014/main" id="{3E317519-FE47-4676-A2CA-C97B5D706545}"/>
                </a:ext>
              </a:extLst>
            </p:cNvPr>
            <p:cNvSpPr/>
            <p:nvPr/>
          </p:nvSpPr>
          <p:spPr>
            <a:xfrm rot="15259293">
              <a:off x="6442457" y="4436234"/>
              <a:ext cx="45719" cy="214481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8" name="正方形/長方形 247">
              <a:extLst>
                <a:ext uri="{FF2B5EF4-FFF2-40B4-BE49-F238E27FC236}">
                  <a16:creationId xmlns="" xmlns:a16="http://schemas.microsoft.com/office/drawing/2014/main" id="{F06D4AC2-E04A-4CBF-A672-DA02B4337AC7}"/>
                </a:ext>
              </a:extLst>
            </p:cNvPr>
            <p:cNvSpPr/>
            <p:nvPr/>
          </p:nvSpPr>
          <p:spPr>
            <a:xfrm rot="14939079">
              <a:off x="6105330" y="4454935"/>
              <a:ext cx="120489" cy="448715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4" name="正方形/長方形 253">
              <a:extLst>
                <a:ext uri="{FF2B5EF4-FFF2-40B4-BE49-F238E27FC236}">
                  <a16:creationId xmlns="" xmlns:a16="http://schemas.microsoft.com/office/drawing/2014/main" id="{6A448125-42EC-4FD7-AC7D-CA4D83A25518}"/>
                </a:ext>
              </a:extLst>
            </p:cNvPr>
            <p:cNvSpPr/>
            <p:nvPr/>
          </p:nvSpPr>
          <p:spPr>
            <a:xfrm rot="16039237">
              <a:off x="6117365" y="4300783"/>
              <a:ext cx="45719" cy="13360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5" name="正方形/長方形 254">
              <a:extLst>
                <a:ext uri="{FF2B5EF4-FFF2-40B4-BE49-F238E27FC236}">
                  <a16:creationId xmlns="" xmlns:a16="http://schemas.microsoft.com/office/drawing/2014/main" id="{9E3BFFE5-BE74-42A2-AFE2-B599DF55E4EF}"/>
                </a:ext>
              </a:extLst>
            </p:cNvPr>
            <p:cNvSpPr/>
            <p:nvPr/>
          </p:nvSpPr>
          <p:spPr>
            <a:xfrm rot="14904751">
              <a:off x="5473483" y="4445391"/>
              <a:ext cx="71234" cy="1042787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7" name="正方形/長方形 256">
              <a:extLst>
                <a:ext uri="{FF2B5EF4-FFF2-40B4-BE49-F238E27FC236}">
                  <a16:creationId xmlns="" xmlns:a16="http://schemas.microsoft.com/office/drawing/2014/main" id="{0D924A34-1011-4949-A2BC-202ADA1FD8AD}"/>
                </a:ext>
              </a:extLst>
            </p:cNvPr>
            <p:cNvSpPr/>
            <p:nvPr/>
          </p:nvSpPr>
          <p:spPr>
            <a:xfrm rot="9746990">
              <a:off x="6051654" y="4764515"/>
              <a:ext cx="95881" cy="202701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8" name="正方形/長方形 257">
              <a:extLst>
                <a:ext uri="{FF2B5EF4-FFF2-40B4-BE49-F238E27FC236}">
                  <a16:creationId xmlns="" xmlns:a16="http://schemas.microsoft.com/office/drawing/2014/main" id="{A1660E5E-9B0F-4910-AF9F-EC6D97E7D6BA}"/>
                </a:ext>
              </a:extLst>
            </p:cNvPr>
            <p:cNvSpPr/>
            <p:nvPr/>
          </p:nvSpPr>
          <p:spPr>
            <a:xfrm rot="10121873">
              <a:off x="6271737" y="4708042"/>
              <a:ext cx="78784" cy="1136175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9" name="正方形/長方形 258">
              <a:extLst>
                <a:ext uri="{FF2B5EF4-FFF2-40B4-BE49-F238E27FC236}">
                  <a16:creationId xmlns="" xmlns:a16="http://schemas.microsoft.com/office/drawing/2014/main" id="{022E77FF-9F3F-4D24-A6CD-F47F724849E4}"/>
                </a:ext>
              </a:extLst>
            </p:cNvPr>
            <p:cNvSpPr/>
            <p:nvPr/>
          </p:nvSpPr>
          <p:spPr>
            <a:xfrm rot="15259293">
              <a:off x="6350951" y="5749755"/>
              <a:ext cx="45719" cy="155548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1" name="正方形/長方形 260">
              <a:extLst>
                <a:ext uri="{FF2B5EF4-FFF2-40B4-BE49-F238E27FC236}">
                  <a16:creationId xmlns="" xmlns:a16="http://schemas.microsoft.com/office/drawing/2014/main" id="{33615E73-57CA-4C34-AABB-94B098287ABC}"/>
                </a:ext>
              </a:extLst>
            </p:cNvPr>
            <p:cNvSpPr/>
            <p:nvPr/>
          </p:nvSpPr>
          <p:spPr>
            <a:xfrm rot="14783953">
              <a:off x="4347970" y="4750971"/>
              <a:ext cx="73282" cy="1377112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4" name="正方形/長方形 263">
              <a:extLst>
                <a:ext uri="{FF2B5EF4-FFF2-40B4-BE49-F238E27FC236}">
                  <a16:creationId xmlns="" xmlns:a16="http://schemas.microsoft.com/office/drawing/2014/main" id="{6C2865BF-8989-48B3-A28A-A196341E4185}"/>
                </a:ext>
              </a:extLst>
            </p:cNvPr>
            <p:cNvSpPr/>
            <p:nvPr/>
          </p:nvSpPr>
          <p:spPr>
            <a:xfrm rot="15259293" flipH="1" flipV="1">
              <a:off x="4791404" y="5045968"/>
              <a:ext cx="271002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5" name="正方形/長方形 264">
              <a:extLst>
                <a:ext uri="{FF2B5EF4-FFF2-40B4-BE49-F238E27FC236}">
                  <a16:creationId xmlns="" xmlns:a16="http://schemas.microsoft.com/office/drawing/2014/main" id="{D7A0A932-038F-49D6-9239-50A675F93BDC}"/>
                </a:ext>
              </a:extLst>
            </p:cNvPr>
            <p:cNvSpPr/>
            <p:nvPr/>
          </p:nvSpPr>
          <p:spPr>
            <a:xfrm rot="20689283">
              <a:off x="5674131" y="4707044"/>
              <a:ext cx="45719" cy="155548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6" name="正方形/長方形 265">
              <a:extLst>
                <a:ext uri="{FF2B5EF4-FFF2-40B4-BE49-F238E27FC236}">
                  <a16:creationId xmlns="" xmlns:a16="http://schemas.microsoft.com/office/drawing/2014/main" id="{AC660389-EB82-4067-B70D-A9D5209ABA54}"/>
                </a:ext>
              </a:extLst>
            </p:cNvPr>
            <p:cNvSpPr/>
            <p:nvPr/>
          </p:nvSpPr>
          <p:spPr>
            <a:xfrm rot="15895699">
              <a:off x="4224541" y="5581481"/>
              <a:ext cx="45719" cy="271988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8" name="正方形/長方形 267">
              <a:extLst>
                <a:ext uri="{FF2B5EF4-FFF2-40B4-BE49-F238E27FC236}">
                  <a16:creationId xmlns="" xmlns:a16="http://schemas.microsoft.com/office/drawing/2014/main" id="{44309DBA-7992-4CEE-B4FF-0B59C02C1511}"/>
                </a:ext>
              </a:extLst>
            </p:cNvPr>
            <p:cNvSpPr/>
            <p:nvPr/>
          </p:nvSpPr>
          <p:spPr>
            <a:xfrm>
              <a:off x="4105505" y="5575073"/>
              <a:ext cx="45719" cy="155548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9" name="正方形/長方形 268">
              <a:extLst>
                <a:ext uri="{FF2B5EF4-FFF2-40B4-BE49-F238E27FC236}">
                  <a16:creationId xmlns="" xmlns:a16="http://schemas.microsoft.com/office/drawing/2014/main" id="{C2B57595-13B8-454F-A91B-5457210141AF}"/>
                </a:ext>
              </a:extLst>
            </p:cNvPr>
            <p:cNvSpPr/>
            <p:nvPr/>
          </p:nvSpPr>
          <p:spPr>
            <a:xfrm rot="9401167">
              <a:off x="4881451" y="5265235"/>
              <a:ext cx="60761" cy="181735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1" name="正方形/長方形 270">
              <a:extLst>
                <a:ext uri="{FF2B5EF4-FFF2-40B4-BE49-F238E27FC236}">
                  <a16:creationId xmlns="" xmlns:a16="http://schemas.microsoft.com/office/drawing/2014/main" id="{4D2B1ABA-C5FB-4932-A4EA-383262F4F6C8}"/>
                </a:ext>
              </a:extLst>
            </p:cNvPr>
            <p:cNvSpPr/>
            <p:nvPr/>
          </p:nvSpPr>
          <p:spPr>
            <a:xfrm rot="8965469" flipH="1">
              <a:off x="3639972" y="5276370"/>
              <a:ext cx="91917" cy="45577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2" name="正方形/長方形 271">
              <a:extLst>
                <a:ext uri="{FF2B5EF4-FFF2-40B4-BE49-F238E27FC236}">
                  <a16:creationId xmlns="" xmlns:a16="http://schemas.microsoft.com/office/drawing/2014/main" id="{FB30CD8F-8B41-4BC6-B073-E3D62ADC7887}"/>
                </a:ext>
              </a:extLst>
            </p:cNvPr>
            <p:cNvSpPr/>
            <p:nvPr/>
          </p:nvSpPr>
          <p:spPr>
            <a:xfrm rot="15871761">
              <a:off x="3130054" y="4907220"/>
              <a:ext cx="87911" cy="861124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49" name="正方形/長方形 348">
              <a:extLst>
                <a:ext uri="{FF2B5EF4-FFF2-40B4-BE49-F238E27FC236}">
                  <a16:creationId xmlns="" xmlns:a16="http://schemas.microsoft.com/office/drawing/2014/main" id="{23336939-8C28-4CAA-9522-E3CCF9184BB7}"/>
                </a:ext>
              </a:extLst>
            </p:cNvPr>
            <p:cNvSpPr/>
            <p:nvPr/>
          </p:nvSpPr>
          <p:spPr>
            <a:xfrm rot="15259293">
              <a:off x="3588639" y="5423928"/>
              <a:ext cx="45719" cy="155548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0" name="正方形/長方形 349">
              <a:extLst>
                <a:ext uri="{FF2B5EF4-FFF2-40B4-BE49-F238E27FC236}">
                  <a16:creationId xmlns="" xmlns:a16="http://schemas.microsoft.com/office/drawing/2014/main" id="{9027E6D3-D516-4CC4-AAF9-D4D68C73A9CC}"/>
                </a:ext>
              </a:extLst>
            </p:cNvPr>
            <p:cNvSpPr/>
            <p:nvPr/>
          </p:nvSpPr>
          <p:spPr>
            <a:xfrm rot="15880583" flipH="1" flipV="1">
              <a:off x="4192594" y="5193461"/>
              <a:ext cx="371645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6" name="正方形/長方形 395">
              <a:extLst>
                <a:ext uri="{FF2B5EF4-FFF2-40B4-BE49-F238E27FC236}">
                  <a16:creationId xmlns="" xmlns:a16="http://schemas.microsoft.com/office/drawing/2014/main" id="{2CD49285-3C03-4C85-9C68-ED625C1B9022}"/>
                </a:ext>
              </a:extLst>
            </p:cNvPr>
            <p:cNvSpPr/>
            <p:nvPr/>
          </p:nvSpPr>
          <p:spPr>
            <a:xfrm rot="15350817" flipH="1" flipV="1">
              <a:off x="4033174" y="5069011"/>
              <a:ext cx="374490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7" name="正方形/長方形 396">
              <a:extLst>
                <a:ext uri="{FF2B5EF4-FFF2-40B4-BE49-F238E27FC236}">
                  <a16:creationId xmlns="" xmlns:a16="http://schemas.microsoft.com/office/drawing/2014/main" id="{C5F102FC-16C2-46B4-8CCE-7F7594824375}"/>
                </a:ext>
              </a:extLst>
            </p:cNvPr>
            <p:cNvSpPr/>
            <p:nvPr/>
          </p:nvSpPr>
          <p:spPr>
            <a:xfrm rot="20915167" flipH="1" flipV="1">
              <a:off x="4222441" y="5026799"/>
              <a:ext cx="164534" cy="4663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8" name="正方形/長方形 397">
              <a:extLst>
                <a:ext uri="{FF2B5EF4-FFF2-40B4-BE49-F238E27FC236}">
                  <a16:creationId xmlns="" xmlns:a16="http://schemas.microsoft.com/office/drawing/2014/main" id="{1134B157-A7EA-4625-831A-BB41CCD92A1F}"/>
                </a:ext>
              </a:extLst>
            </p:cNvPr>
            <p:cNvSpPr/>
            <p:nvPr/>
          </p:nvSpPr>
          <p:spPr>
            <a:xfrm rot="15880583" flipH="1" flipV="1">
              <a:off x="3801534" y="4579455"/>
              <a:ext cx="688258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6" name="正方形/長方形 405">
              <a:extLst>
                <a:ext uri="{FF2B5EF4-FFF2-40B4-BE49-F238E27FC236}">
                  <a16:creationId xmlns="" xmlns:a16="http://schemas.microsoft.com/office/drawing/2014/main" id="{DC822C15-462A-45FD-808D-EEC2824F9872}"/>
                </a:ext>
              </a:extLst>
            </p:cNvPr>
            <p:cNvSpPr/>
            <p:nvPr/>
          </p:nvSpPr>
          <p:spPr>
            <a:xfrm rot="21228266" flipH="1" flipV="1">
              <a:off x="3958622" y="4250923"/>
              <a:ext cx="182344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7" name="正方形/長方形 406">
              <a:extLst>
                <a:ext uri="{FF2B5EF4-FFF2-40B4-BE49-F238E27FC236}">
                  <a16:creationId xmlns="" xmlns:a16="http://schemas.microsoft.com/office/drawing/2014/main" id="{11E8A601-CF62-44A2-8751-13015446114C}"/>
                </a:ext>
              </a:extLst>
            </p:cNvPr>
            <p:cNvSpPr/>
            <p:nvPr/>
          </p:nvSpPr>
          <p:spPr>
            <a:xfrm rot="16200000" flipH="1" flipV="1">
              <a:off x="4689609" y="3177068"/>
              <a:ext cx="271002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8" name="正方形/長方形 407">
              <a:extLst>
                <a:ext uri="{FF2B5EF4-FFF2-40B4-BE49-F238E27FC236}">
                  <a16:creationId xmlns="" xmlns:a16="http://schemas.microsoft.com/office/drawing/2014/main" id="{E812F9BD-2726-435C-84F5-D8E82538E449}"/>
                </a:ext>
              </a:extLst>
            </p:cNvPr>
            <p:cNvSpPr/>
            <p:nvPr/>
          </p:nvSpPr>
          <p:spPr>
            <a:xfrm rot="16200000" flipH="1" flipV="1">
              <a:off x="4800383" y="3167769"/>
              <a:ext cx="271002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9" name="正方形/長方形 408">
              <a:extLst>
                <a:ext uri="{FF2B5EF4-FFF2-40B4-BE49-F238E27FC236}">
                  <a16:creationId xmlns="" xmlns:a16="http://schemas.microsoft.com/office/drawing/2014/main" id="{B25E52A8-9982-4F82-9748-A87A00C25808}"/>
                </a:ext>
              </a:extLst>
            </p:cNvPr>
            <p:cNvSpPr/>
            <p:nvPr/>
          </p:nvSpPr>
          <p:spPr>
            <a:xfrm rot="17594760" flipH="1" flipV="1">
              <a:off x="4768048" y="2744776"/>
              <a:ext cx="271002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0" name="正方形/長方形 409">
              <a:extLst>
                <a:ext uri="{FF2B5EF4-FFF2-40B4-BE49-F238E27FC236}">
                  <a16:creationId xmlns="" xmlns:a16="http://schemas.microsoft.com/office/drawing/2014/main" id="{5568A7AA-CAAF-4A5E-87D5-5DA70D43BC87}"/>
                </a:ext>
              </a:extLst>
            </p:cNvPr>
            <p:cNvSpPr/>
            <p:nvPr/>
          </p:nvSpPr>
          <p:spPr>
            <a:xfrm rot="17494588" flipH="1" flipV="1">
              <a:off x="4905848" y="2756830"/>
              <a:ext cx="210651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5" name="正方形/長方形 414">
              <a:extLst>
                <a:ext uri="{FF2B5EF4-FFF2-40B4-BE49-F238E27FC236}">
                  <a16:creationId xmlns="" xmlns:a16="http://schemas.microsoft.com/office/drawing/2014/main" id="{FBF27936-2BE3-4B5F-B508-45D8283C9B0E}"/>
                </a:ext>
              </a:extLst>
            </p:cNvPr>
            <p:cNvSpPr/>
            <p:nvPr/>
          </p:nvSpPr>
          <p:spPr>
            <a:xfrm flipH="1" flipV="1">
              <a:off x="5807519" y="2700439"/>
              <a:ext cx="130019" cy="58230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6" name="正方形/長方形 415">
              <a:extLst>
                <a:ext uri="{FF2B5EF4-FFF2-40B4-BE49-F238E27FC236}">
                  <a16:creationId xmlns="" xmlns:a16="http://schemas.microsoft.com/office/drawing/2014/main" id="{C517AB3B-EE92-4A52-AD6D-48581618C24B}"/>
                </a:ext>
              </a:extLst>
            </p:cNvPr>
            <p:cNvSpPr/>
            <p:nvPr/>
          </p:nvSpPr>
          <p:spPr>
            <a:xfrm flipH="1" flipV="1">
              <a:off x="5807519" y="2338918"/>
              <a:ext cx="130019" cy="58230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3" name="正方形/長方形 272">
              <a:extLst>
                <a:ext uri="{FF2B5EF4-FFF2-40B4-BE49-F238E27FC236}">
                  <a16:creationId xmlns="" xmlns:a16="http://schemas.microsoft.com/office/drawing/2014/main" id="{4168DCB2-F105-4640-83EA-329C2655A38F}"/>
                </a:ext>
              </a:extLst>
            </p:cNvPr>
            <p:cNvSpPr/>
            <p:nvPr/>
          </p:nvSpPr>
          <p:spPr>
            <a:xfrm rot="21214996">
              <a:off x="2716122" y="5193236"/>
              <a:ext cx="45719" cy="336357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1" name="正方形/長方形 240">
              <a:extLst>
                <a:ext uri="{FF2B5EF4-FFF2-40B4-BE49-F238E27FC236}">
                  <a16:creationId xmlns="" xmlns:a16="http://schemas.microsoft.com/office/drawing/2014/main" id="{D9C147D0-06BD-4274-A23D-E47E538FEA2E}"/>
                </a:ext>
              </a:extLst>
            </p:cNvPr>
            <p:cNvSpPr/>
            <p:nvPr/>
          </p:nvSpPr>
          <p:spPr>
            <a:xfrm rot="10800000">
              <a:off x="6322128" y="4367586"/>
              <a:ext cx="45719" cy="166540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7" name="正方形/長方形 246">
              <a:extLst>
                <a:ext uri="{FF2B5EF4-FFF2-40B4-BE49-F238E27FC236}">
                  <a16:creationId xmlns="" xmlns:a16="http://schemas.microsoft.com/office/drawing/2014/main" id="{FD632297-05C9-4E62-8690-44BF33430134}"/>
                </a:ext>
              </a:extLst>
            </p:cNvPr>
            <p:cNvSpPr/>
            <p:nvPr/>
          </p:nvSpPr>
          <p:spPr>
            <a:xfrm rot="20685564">
              <a:off x="6573339" y="4493055"/>
              <a:ext cx="45719" cy="32259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4" name="正方形/長方形 403">
              <a:extLst>
                <a:ext uri="{FF2B5EF4-FFF2-40B4-BE49-F238E27FC236}">
                  <a16:creationId xmlns="" xmlns:a16="http://schemas.microsoft.com/office/drawing/2014/main" id="{3CD52EC1-2D34-416E-80A8-AD58434A8074}"/>
                </a:ext>
              </a:extLst>
            </p:cNvPr>
            <p:cNvSpPr/>
            <p:nvPr/>
          </p:nvSpPr>
          <p:spPr>
            <a:xfrm rot="15880583" flipH="1" flipV="1">
              <a:off x="3523905" y="3709837"/>
              <a:ext cx="1036197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4" name="正方形/長方形 413">
              <a:extLst>
                <a:ext uri="{FF2B5EF4-FFF2-40B4-BE49-F238E27FC236}">
                  <a16:creationId xmlns="" xmlns:a16="http://schemas.microsoft.com/office/drawing/2014/main" id="{77548ADF-7F11-48F5-98C4-1484B4E2B309}"/>
                </a:ext>
              </a:extLst>
            </p:cNvPr>
            <p:cNvSpPr/>
            <p:nvPr/>
          </p:nvSpPr>
          <p:spPr>
            <a:xfrm rot="18050935" flipH="1" flipV="1">
              <a:off x="6630413" y="2316765"/>
              <a:ext cx="364175" cy="186572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15" name="図形グループ 14"/>
          <p:cNvGrpSpPr/>
          <p:nvPr/>
        </p:nvGrpSpPr>
        <p:grpSpPr>
          <a:xfrm>
            <a:off x="6326654" y="5505349"/>
            <a:ext cx="851019" cy="1601772"/>
            <a:chOff x="6326257" y="2844645"/>
            <a:chExt cx="850908" cy="1601563"/>
          </a:xfrm>
          <a:solidFill>
            <a:srgbClr val="7030A0">
              <a:alpha val="5098"/>
            </a:srgbClr>
          </a:solidFill>
        </p:grpSpPr>
        <p:sp>
          <p:nvSpPr>
            <p:cNvPr id="20" name="正方形/長方形 19">
              <a:extLst>
                <a:ext uri="{FF2B5EF4-FFF2-40B4-BE49-F238E27FC236}">
                  <a16:creationId xmlns="" xmlns:a16="http://schemas.microsoft.com/office/drawing/2014/main" id="{04FBCC50-E480-4069-961E-F4A24DC9A5B4}"/>
                </a:ext>
              </a:extLst>
            </p:cNvPr>
            <p:cNvSpPr/>
            <p:nvPr/>
          </p:nvSpPr>
          <p:spPr>
            <a:xfrm>
              <a:off x="6326257" y="4221692"/>
              <a:ext cx="308974" cy="579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6" name="正方形/長方形 275">
              <a:extLst>
                <a:ext uri="{FF2B5EF4-FFF2-40B4-BE49-F238E27FC236}">
                  <a16:creationId xmlns="" xmlns:a16="http://schemas.microsoft.com/office/drawing/2014/main" id="{ED10A82A-73CF-4495-AD64-2E82B51608A5}"/>
                </a:ext>
              </a:extLst>
            </p:cNvPr>
            <p:cNvSpPr/>
            <p:nvPr/>
          </p:nvSpPr>
          <p:spPr>
            <a:xfrm rot="20788204">
              <a:off x="6627932" y="4156911"/>
              <a:ext cx="528788" cy="7412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7" name="正方形/長方形 276">
              <a:extLst>
                <a:ext uri="{FF2B5EF4-FFF2-40B4-BE49-F238E27FC236}">
                  <a16:creationId xmlns="" xmlns:a16="http://schemas.microsoft.com/office/drawing/2014/main" id="{38B58193-7DE0-4C43-A5EE-FDB33BDBAA92}"/>
                </a:ext>
              </a:extLst>
            </p:cNvPr>
            <p:cNvSpPr/>
            <p:nvPr/>
          </p:nvSpPr>
          <p:spPr>
            <a:xfrm rot="4398713">
              <a:off x="7000960" y="4210526"/>
              <a:ext cx="295343" cy="570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8" name="正方形/長方形 277">
              <a:extLst>
                <a:ext uri="{FF2B5EF4-FFF2-40B4-BE49-F238E27FC236}">
                  <a16:creationId xmlns="" xmlns:a16="http://schemas.microsoft.com/office/drawing/2014/main" id="{FE5592A9-26EB-4DAF-A9C6-7ECC50E9D202}"/>
                </a:ext>
              </a:extLst>
            </p:cNvPr>
            <p:cNvSpPr/>
            <p:nvPr/>
          </p:nvSpPr>
          <p:spPr>
            <a:xfrm rot="4398713">
              <a:off x="6780933" y="4270004"/>
              <a:ext cx="295343" cy="570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6" name="正方形/長方形 285">
              <a:extLst>
                <a:ext uri="{FF2B5EF4-FFF2-40B4-BE49-F238E27FC236}">
                  <a16:creationId xmlns="" xmlns:a16="http://schemas.microsoft.com/office/drawing/2014/main" id="{87918953-5779-4707-9E19-A51189F70350}"/>
                </a:ext>
              </a:extLst>
            </p:cNvPr>
            <p:cNvSpPr/>
            <p:nvPr/>
          </p:nvSpPr>
          <p:spPr>
            <a:xfrm rot="5400000" flipV="1">
              <a:off x="6426199" y="4109603"/>
              <a:ext cx="26642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9" name="正方形/長方形 278">
              <a:extLst>
                <a:ext uri="{FF2B5EF4-FFF2-40B4-BE49-F238E27FC236}">
                  <a16:creationId xmlns="" xmlns:a16="http://schemas.microsoft.com/office/drawing/2014/main" id="{1BB92AB5-052B-40E4-84F1-418CCED8A237}"/>
                </a:ext>
              </a:extLst>
            </p:cNvPr>
            <p:cNvSpPr/>
            <p:nvPr/>
          </p:nvSpPr>
          <p:spPr>
            <a:xfrm rot="5400000" flipV="1">
              <a:off x="6391995" y="3857330"/>
              <a:ext cx="29534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3" name="正方形/長方形 302">
              <a:extLst>
                <a:ext uri="{FF2B5EF4-FFF2-40B4-BE49-F238E27FC236}">
                  <a16:creationId xmlns="" xmlns:a16="http://schemas.microsoft.com/office/drawing/2014/main" id="{8304EAD9-F99A-474A-ADA4-84B78FB34962}"/>
                </a:ext>
              </a:extLst>
            </p:cNvPr>
            <p:cNvSpPr/>
            <p:nvPr/>
          </p:nvSpPr>
          <p:spPr>
            <a:xfrm rot="6142172">
              <a:off x="6453666" y="2912995"/>
              <a:ext cx="362923" cy="22622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9" name="正方形/長方形 308">
              <a:extLst>
                <a:ext uri="{FF2B5EF4-FFF2-40B4-BE49-F238E27FC236}">
                  <a16:creationId xmlns="" xmlns:a16="http://schemas.microsoft.com/office/drawing/2014/main" id="{24A9BA28-9366-4981-9B93-624C6BEBBF54}"/>
                </a:ext>
              </a:extLst>
            </p:cNvPr>
            <p:cNvSpPr/>
            <p:nvPr/>
          </p:nvSpPr>
          <p:spPr>
            <a:xfrm rot="5400000">
              <a:off x="6448624" y="3166971"/>
              <a:ext cx="362923" cy="15859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sp>
        <p:nvSpPr>
          <p:cNvPr id="243" name="正方形/長方形 242">
            <a:extLst>
              <a:ext uri="{FF2B5EF4-FFF2-40B4-BE49-F238E27FC236}">
                <a16:creationId xmlns="" xmlns:a16="http://schemas.microsoft.com/office/drawing/2014/main" id="{A93AD24E-432C-4905-AE5C-0720EE86FB06}"/>
              </a:ext>
            </a:extLst>
          </p:cNvPr>
          <p:cNvSpPr/>
          <p:nvPr/>
        </p:nvSpPr>
        <p:spPr>
          <a:xfrm rot="21112284" flipH="1">
            <a:off x="8103672" y="8347869"/>
            <a:ext cx="126705" cy="45725"/>
          </a:xfrm>
          <a:prstGeom prst="rect">
            <a:avLst/>
          </a:prstGeom>
          <a:solidFill>
            <a:srgbClr val="929000">
              <a:alpha val="5098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335" name="図形グループ 334"/>
          <p:cNvGrpSpPr/>
          <p:nvPr/>
        </p:nvGrpSpPr>
        <p:grpSpPr>
          <a:xfrm>
            <a:off x="2977103" y="2934272"/>
            <a:ext cx="8184377" cy="6401352"/>
            <a:chOff x="2976713" y="266887"/>
            <a:chExt cx="8183311" cy="6400519"/>
          </a:xfrm>
        </p:grpSpPr>
        <p:sp>
          <p:nvSpPr>
            <p:cNvPr id="336" name="左矢印 335"/>
            <p:cNvSpPr/>
            <p:nvPr/>
          </p:nvSpPr>
          <p:spPr>
            <a:xfrm>
              <a:off x="2976713" y="5818451"/>
              <a:ext cx="1398441" cy="444137"/>
            </a:xfrm>
            <a:prstGeom prst="lef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37" name="テキスト ボックス 336"/>
            <p:cNvSpPr txBox="1"/>
            <p:nvPr/>
          </p:nvSpPr>
          <p:spPr>
            <a:xfrm>
              <a:off x="3365609" y="6144334"/>
              <a:ext cx="79329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都</a:t>
              </a:r>
              <a:r>
                <a:rPr lang="en-US" altLang="ja-JP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  <a:r>
                <a:rPr lang="ja-JP" altLang="en-US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庁</a:t>
              </a:r>
              <a:r>
                <a:rPr lang="en-US" altLang="ja-JP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  <a:endParaRPr lang="ja-JP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38" name="上矢印 337"/>
            <p:cNvSpPr/>
            <p:nvPr/>
          </p:nvSpPr>
          <p:spPr>
            <a:xfrm>
              <a:off x="6604919" y="266887"/>
              <a:ext cx="407255" cy="631240"/>
            </a:xfrm>
            <a:prstGeom prst="up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39" name="テキスト ボックス 338"/>
            <p:cNvSpPr txBox="1"/>
            <p:nvPr/>
          </p:nvSpPr>
          <p:spPr>
            <a:xfrm>
              <a:off x="5651209" y="507076"/>
              <a:ext cx="1364476" cy="4469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新大久保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40" name="右矢印 339"/>
            <p:cNvSpPr/>
            <p:nvPr/>
          </p:nvSpPr>
          <p:spPr>
            <a:xfrm>
              <a:off x="9846633" y="4264193"/>
              <a:ext cx="1293326" cy="337070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b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endParaRPr>
            </a:p>
          </p:txBody>
        </p:sp>
        <p:sp>
          <p:nvSpPr>
            <p:cNvPr id="341" name="正方形/長方形 340"/>
            <p:cNvSpPr/>
            <p:nvPr/>
          </p:nvSpPr>
          <p:spPr>
            <a:xfrm>
              <a:off x="9652471" y="4552652"/>
              <a:ext cx="1507553" cy="446917"/>
            </a:xfrm>
            <a:prstGeom prst="rect">
              <a:avLst/>
            </a:prstGeom>
            <a:noFill/>
          </p:spPr>
          <p:txBody>
            <a:bodyPr wrap="square" lIns="91452" tIns="45726" rIns="91452" bIns="45726">
              <a:spAutoFit/>
            </a:bodyPr>
            <a:lstStyle/>
            <a:p>
              <a:pPr algn="ctr"/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歌舞伎町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42" name="下矢印 341"/>
            <p:cNvSpPr/>
            <p:nvPr/>
          </p:nvSpPr>
          <p:spPr>
            <a:xfrm>
              <a:off x="6603894" y="5475877"/>
              <a:ext cx="491586" cy="1191529"/>
            </a:xfrm>
            <a:prstGeom prst="down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43" name="テキスト ボックス 342"/>
            <p:cNvSpPr txBox="1"/>
            <p:nvPr/>
          </p:nvSpPr>
          <p:spPr>
            <a:xfrm>
              <a:off x="5865777" y="6041870"/>
              <a:ext cx="1069524" cy="4469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代々木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3" name="図形グループ 2"/>
          <p:cNvGrpSpPr/>
          <p:nvPr/>
        </p:nvGrpSpPr>
        <p:grpSpPr>
          <a:xfrm>
            <a:off x="1896141" y="2909938"/>
            <a:ext cx="9347520" cy="6569231"/>
            <a:chOff x="1895891" y="242559"/>
            <a:chExt cx="9346303" cy="6568376"/>
          </a:xfrm>
          <a:solidFill>
            <a:schemeClr val="accent4">
              <a:lumMod val="20000"/>
              <a:lumOff val="80000"/>
            </a:schemeClr>
          </a:solidFill>
        </p:grpSpPr>
        <p:sp>
          <p:nvSpPr>
            <p:cNvPr id="310" name="角丸四角形 309"/>
            <p:cNvSpPr/>
            <p:nvPr/>
          </p:nvSpPr>
          <p:spPr>
            <a:xfrm rot="20733476">
              <a:off x="7181639" y="3890539"/>
              <a:ext cx="468427" cy="459755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ルミネ２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311" name="角丸四角形 310"/>
            <p:cNvSpPr/>
            <p:nvPr/>
          </p:nvSpPr>
          <p:spPr>
            <a:xfrm>
              <a:off x="6923339" y="4620844"/>
              <a:ext cx="1018144" cy="483561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ja-JP" sz="1050">
                  <a:solidFill>
                    <a:schemeClr val="tx1"/>
                  </a:solidFill>
                </a:rPr>
                <a:t>NEWoMan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33" name="角丸四角形 232"/>
            <p:cNvSpPr/>
            <p:nvPr/>
          </p:nvSpPr>
          <p:spPr>
            <a:xfrm>
              <a:off x="8073275" y="242559"/>
              <a:ext cx="805295" cy="489697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050" dirty="0">
                  <a:solidFill>
                    <a:schemeClr val="tx1"/>
                  </a:solidFill>
                </a:rPr>
                <a:t>TOHO</a:t>
              </a:r>
            </a:p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シネマズ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39" name="角丸四角形 238"/>
            <p:cNvSpPr/>
            <p:nvPr/>
          </p:nvSpPr>
          <p:spPr>
            <a:xfrm>
              <a:off x="2264639" y="375122"/>
              <a:ext cx="846955" cy="116099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>
                  <a:solidFill>
                    <a:schemeClr val="tx1"/>
                  </a:solidFill>
                </a:rPr>
                <a:t>東京医科大学病院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40" name="三角形 239"/>
            <p:cNvSpPr/>
            <p:nvPr/>
          </p:nvSpPr>
          <p:spPr>
            <a:xfrm>
              <a:off x="5146720" y="1699515"/>
              <a:ext cx="759288" cy="655637"/>
            </a:xfrm>
            <a:prstGeom prst="triangle">
              <a:avLst>
                <a:gd name="adj" fmla="val 3678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新宿エルタワー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42" name="円/楕円 241"/>
            <p:cNvSpPr/>
            <p:nvPr/>
          </p:nvSpPr>
          <p:spPr>
            <a:xfrm>
              <a:off x="9029072" y="5138967"/>
              <a:ext cx="2213122" cy="167196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>
                  <a:solidFill>
                    <a:schemeClr val="tx1"/>
                  </a:solidFill>
                </a:rPr>
                <a:t>新宿御苑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53" name="角丸四角形 252"/>
            <p:cNvSpPr/>
            <p:nvPr/>
          </p:nvSpPr>
          <p:spPr>
            <a:xfrm rot="21281050">
              <a:off x="1895891" y="3334942"/>
              <a:ext cx="846955" cy="19824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>
                  <a:solidFill>
                    <a:schemeClr val="tx1"/>
                  </a:solidFill>
                </a:rPr>
                <a:t>都庁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34" name="角丸四角形 233"/>
            <p:cNvSpPr/>
            <p:nvPr/>
          </p:nvSpPr>
          <p:spPr>
            <a:xfrm rot="21281050">
              <a:off x="3436550" y="3141627"/>
              <a:ext cx="680273" cy="924933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京王</a:t>
              </a:r>
              <a:endParaRPr lang="en-US" altLang="ja-JP" sz="1050" dirty="0">
                <a:solidFill>
                  <a:schemeClr val="tx1"/>
                </a:solidFill>
              </a:endParaRPr>
            </a:p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プラザホテル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29" name="角丸四角形 228"/>
            <p:cNvSpPr/>
            <p:nvPr/>
          </p:nvSpPr>
          <p:spPr>
            <a:xfrm rot="174692">
              <a:off x="7419813" y="1982558"/>
              <a:ext cx="593387" cy="307939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ja-JP" sz="1050" dirty="0">
                  <a:solidFill>
                    <a:schemeClr val="tx1"/>
                  </a:solidFill>
                </a:rPr>
                <a:t>ALTA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31" name="角丸四角形 230"/>
            <p:cNvSpPr/>
            <p:nvPr/>
          </p:nvSpPr>
          <p:spPr>
            <a:xfrm rot="1913681">
              <a:off x="9092485" y="2680262"/>
              <a:ext cx="691980" cy="65718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ja-JP" alt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ea"/>
                  <a:cs typeface="Apple Chancery" charset="0"/>
                </a:rPr>
                <a:t>伊勢丹</a:t>
              </a:r>
              <a:endParaRPr lang="en-US" altLang="ja-JP" sz="1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cs typeface="Apple Chancery" charset="0"/>
              </a:endParaRPr>
            </a:p>
          </p:txBody>
        </p:sp>
        <p:sp>
          <p:nvSpPr>
            <p:cNvPr id="213" name="角丸四角形 212"/>
            <p:cNvSpPr/>
            <p:nvPr/>
          </p:nvSpPr>
          <p:spPr>
            <a:xfrm rot="1913681">
              <a:off x="8804288" y="3325717"/>
              <a:ext cx="636737" cy="29671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en-US" altLang="ja-JP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Apple Chancery" charset="0"/>
                  <a:cs typeface="Apple Chancery" charset="0"/>
                </a:rPr>
                <a:t>OIOI</a:t>
              </a:r>
            </a:p>
          </p:txBody>
        </p:sp>
        <p:sp>
          <p:nvSpPr>
            <p:cNvPr id="312" name="角丸四角形 311"/>
            <p:cNvSpPr/>
            <p:nvPr/>
          </p:nvSpPr>
          <p:spPr>
            <a:xfrm rot="21051266">
              <a:off x="7230346" y="5225344"/>
              <a:ext cx="922177" cy="88701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ja-JP" alt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ea"/>
                  <a:cs typeface="Apple Chancery" charset="0"/>
                </a:rPr>
                <a:t>タカシマヤ</a:t>
              </a:r>
              <a:endParaRPr lang="en-US" altLang="ja-JP" sz="1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cs typeface="Apple Chancery" charset="0"/>
              </a:endParaRPr>
            </a:p>
          </p:txBody>
        </p:sp>
      </p:grpSp>
      <p:grpSp>
        <p:nvGrpSpPr>
          <p:cNvPr id="244" name="図形グループ 243"/>
          <p:cNvGrpSpPr/>
          <p:nvPr/>
        </p:nvGrpSpPr>
        <p:grpSpPr>
          <a:xfrm>
            <a:off x="5609070" y="3302711"/>
            <a:ext cx="4823412" cy="4639630"/>
            <a:chOff x="5608340" y="635281"/>
            <a:chExt cx="4822784" cy="4639026"/>
          </a:xfrm>
        </p:grpSpPr>
        <p:sp>
          <p:nvSpPr>
            <p:cNvPr id="260" name="円/楕円 259">
              <a:extLst>
                <a:ext uri="{FF2B5EF4-FFF2-40B4-BE49-F238E27FC236}">
                  <a16:creationId xmlns="" xmlns:a16="http://schemas.microsoft.com/office/drawing/2014/main" id="{684BED2C-C26D-F44A-AFC2-C3C01B177A54}"/>
                </a:ext>
              </a:extLst>
            </p:cNvPr>
            <p:cNvSpPr/>
            <p:nvPr/>
          </p:nvSpPr>
          <p:spPr>
            <a:xfrm>
              <a:off x="6166405" y="5095402"/>
              <a:ext cx="178905" cy="178905"/>
            </a:xfrm>
            <a:prstGeom prst="ellipse">
              <a:avLst/>
            </a:prstGeom>
            <a:solidFill>
              <a:srgbClr val="FF4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2" name="円/楕円 261">
              <a:extLst>
                <a:ext uri="{FF2B5EF4-FFF2-40B4-BE49-F238E27FC236}">
                  <a16:creationId xmlns="" xmlns:a16="http://schemas.microsoft.com/office/drawing/2014/main" id="{80A3333C-F1A9-9A43-97C1-6BB2BD3925B2}"/>
                </a:ext>
              </a:extLst>
            </p:cNvPr>
            <p:cNvSpPr/>
            <p:nvPr/>
          </p:nvSpPr>
          <p:spPr>
            <a:xfrm>
              <a:off x="5613020" y="4724000"/>
              <a:ext cx="184908" cy="184908"/>
            </a:xfrm>
            <a:prstGeom prst="ellipse">
              <a:avLst/>
            </a:prstGeom>
            <a:solidFill>
              <a:srgbClr val="9411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3" name="円/楕円 262">
              <a:extLst>
                <a:ext uri="{FF2B5EF4-FFF2-40B4-BE49-F238E27FC236}">
                  <a16:creationId xmlns="" xmlns:a16="http://schemas.microsoft.com/office/drawing/2014/main" id="{F516855C-6946-B640-A909-6E56EACEB976}"/>
                </a:ext>
              </a:extLst>
            </p:cNvPr>
            <p:cNvSpPr/>
            <p:nvPr/>
          </p:nvSpPr>
          <p:spPr>
            <a:xfrm>
              <a:off x="5608340" y="4904228"/>
              <a:ext cx="189588" cy="189588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7" name="円/楕円 266">
              <a:extLst>
                <a:ext uri="{FF2B5EF4-FFF2-40B4-BE49-F238E27FC236}">
                  <a16:creationId xmlns="" xmlns:a16="http://schemas.microsoft.com/office/drawing/2014/main" id="{D3D94654-3FEA-A049-A007-FB75DD75D356}"/>
                </a:ext>
              </a:extLst>
            </p:cNvPr>
            <p:cNvSpPr/>
            <p:nvPr/>
          </p:nvSpPr>
          <p:spPr>
            <a:xfrm>
              <a:off x="10247129" y="3609663"/>
              <a:ext cx="183995" cy="183995"/>
            </a:xfrm>
            <a:prstGeom prst="ellipse">
              <a:avLst/>
            </a:prstGeom>
            <a:solidFill>
              <a:srgbClr val="9FFA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4" name="円/楕円 273">
              <a:extLst>
                <a:ext uri="{FF2B5EF4-FFF2-40B4-BE49-F238E27FC236}">
                  <a16:creationId xmlns="" xmlns:a16="http://schemas.microsoft.com/office/drawing/2014/main" id="{F3F557B1-0756-BB4F-BA6C-B30E9CFC28DF}"/>
                </a:ext>
              </a:extLst>
            </p:cNvPr>
            <p:cNvSpPr/>
            <p:nvPr/>
          </p:nvSpPr>
          <p:spPr>
            <a:xfrm>
              <a:off x="6559611" y="3722117"/>
              <a:ext cx="178886" cy="178886"/>
            </a:xfrm>
            <a:prstGeom prst="ellipse">
              <a:avLst/>
            </a:prstGeom>
            <a:solidFill>
              <a:srgbClr val="9437FF"/>
            </a:solidFill>
            <a:ln>
              <a:solidFill>
                <a:srgbClr val="9437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5" name="円/楕円 274">
              <a:extLst>
                <a:ext uri="{FF2B5EF4-FFF2-40B4-BE49-F238E27FC236}">
                  <a16:creationId xmlns="" xmlns:a16="http://schemas.microsoft.com/office/drawing/2014/main" id="{4A1717D4-1556-3445-9EB7-0F50689C6C6A}"/>
                </a:ext>
              </a:extLst>
            </p:cNvPr>
            <p:cNvSpPr/>
            <p:nvPr/>
          </p:nvSpPr>
          <p:spPr>
            <a:xfrm>
              <a:off x="6325935" y="3502939"/>
              <a:ext cx="184256" cy="184256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1" name="円/楕円 290">
              <a:extLst>
                <a:ext uri="{FF2B5EF4-FFF2-40B4-BE49-F238E27FC236}">
                  <a16:creationId xmlns="" xmlns:a16="http://schemas.microsoft.com/office/drawing/2014/main" id="{A3EE4680-C570-4F44-BAFE-8A4B71711E77}"/>
                </a:ext>
              </a:extLst>
            </p:cNvPr>
            <p:cNvSpPr/>
            <p:nvPr/>
          </p:nvSpPr>
          <p:spPr>
            <a:xfrm>
              <a:off x="6869872" y="2319601"/>
              <a:ext cx="181135" cy="181135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13" name="円/楕円 312">
              <a:extLst>
                <a:ext uri="{FF2B5EF4-FFF2-40B4-BE49-F238E27FC236}">
                  <a16:creationId xmlns="" xmlns:a16="http://schemas.microsoft.com/office/drawing/2014/main" id="{089D73A2-ED69-7048-BB7B-B284B7EE1952}"/>
                </a:ext>
              </a:extLst>
            </p:cNvPr>
            <p:cNvSpPr/>
            <p:nvPr/>
          </p:nvSpPr>
          <p:spPr>
            <a:xfrm>
              <a:off x="6521793" y="1706947"/>
              <a:ext cx="179381" cy="179381"/>
            </a:xfrm>
            <a:prstGeom prst="ellipse">
              <a:avLst/>
            </a:prstGeom>
            <a:solidFill>
              <a:srgbClr val="FFACE2"/>
            </a:solidFill>
            <a:ln>
              <a:solidFill>
                <a:srgbClr val="FFACE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>
                <a:solidFill>
                  <a:srgbClr val="FFACE2"/>
                </a:solidFill>
              </a:endParaRPr>
            </a:p>
          </p:txBody>
        </p:sp>
        <p:sp>
          <p:nvSpPr>
            <p:cNvPr id="314" name="円/楕円 313"/>
            <p:cNvSpPr/>
            <p:nvPr/>
          </p:nvSpPr>
          <p:spPr>
            <a:xfrm flipV="1">
              <a:off x="7091595" y="635281"/>
              <a:ext cx="194210" cy="180411"/>
            </a:xfrm>
            <a:prstGeom prst="ellipse">
              <a:avLst/>
            </a:prstGeom>
            <a:solidFill>
              <a:srgbClr val="00B0F0">
                <a:alpha val="85098"/>
              </a:srgbClr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15" name="円/楕円 314">
              <a:extLst>
                <a:ext uri="{FF2B5EF4-FFF2-40B4-BE49-F238E27FC236}">
                  <a16:creationId xmlns="" xmlns:a16="http://schemas.microsoft.com/office/drawing/2014/main" id="{DC792135-9ECF-5E4F-AD7B-C201E632705A}"/>
                </a:ext>
              </a:extLst>
            </p:cNvPr>
            <p:cNvSpPr/>
            <p:nvPr/>
          </p:nvSpPr>
          <p:spPr>
            <a:xfrm>
              <a:off x="6989434" y="3160649"/>
              <a:ext cx="180866" cy="180866"/>
            </a:xfrm>
            <a:prstGeom prst="ellipse">
              <a:avLst/>
            </a:prstGeom>
            <a:solidFill>
              <a:srgbClr val="ED7D31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16" name="円/楕円 315">
              <a:extLst>
                <a:ext uri="{FF2B5EF4-FFF2-40B4-BE49-F238E27FC236}">
                  <a16:creationId xmlns="" xmlns:a16="http://schemas.microsoft.com/office/drawing/2014/main" id="{D3D94654-3FEA-A049-A007-FB75DD75D356}"/>
                </a:ext>
              </a:extLst>
            </p:cNvPr>
            <p:cNvSpPr/>
            <p:nvPr/>
          </p:nvSpPr>
          <p:spPr>
            <a:xfrm>
              <a:off x="9153362" y="3923813"/>
              <a:ext cx="183995" cy="183995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17" name="円/楕円 316">
              <a:extLst>
                <a:ext uri="{FF2B5EF4-FFF2-40B4-BE49-F238E27FC236}">
                  <a16:creationId xmlns="" xmlns:a16="http://schemas.microsoft.com/office/drawing/2014/main" id="{D3D94654-3FEA-A049-A007-FB75DD75D356}"/>
                </a:ext>
              </a:extLst>
            </p:cNvPr>
            <p:cNvSpPr/>
            <p:nvPr/>
          </p:nvSpPr>
          <p:spPr>
            <a:xfrm>
              <a:off x="9009823" y="3152574"/>
              <a:ext cx="183995" cy="183995"/>
            </a:xfrm>
            <a:prstGeom prst="ellipse">
              <a:avLst/>
            </a:prstGeom>
            <a:solidFill>
              <a:srgbClr val="FF7E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331" name="図形グループ 330"/>
          <p:cNvGrpSpPr/>
          <p:nvPr/>
        </p:nvGrpSpPr>
        <p:grpSpPr>
          <a:xfrm>
            <a:off x="6342074" y="5122545"/>
            <a:ext cx="1612948" cy="1628306"/>
            <a:chOff x="6312322" y="2472316"/>
            <a:chExt cx="1612738" cy="1628094"/>
          </a:xfrm>
        </p:grpSpPr>
        <p:sp>
          <p:nvSpPr>
            <p:cNvPr id="332" name="正方形/長方形 331"/>
            <p:cNvSpPr/>
            <p:nvPr/>
          </p:nvSpPr>
          <p:spPr>
            <a:xfrm>
              <a:off x="7371110" y="2472316"/>
              <a:ext cx="553950" cy="1216460"/>
            </a:xfrm>
            <a:prstGeom prst="rect">
              <a:avLst/>
            </a:prstGeom>
            <a:noFill/>
          </p:spPr>
          <p:txBody>
            <a:bodyPr vert="eaVert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東</a:t>
              </a:r>
              <a:r>
                <a:rPr lang="en-US" altLang="ja-JP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1016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334" name="正方形/長方形 333"/>
            <p:cNvSpPr/>
            <p:nvPr/>
          </p:nvSpPr>
          <p:spPr>
            <a:xfrm>
              <a:off x="6324278" y="2510521"/>
              <a:ext cx="553950" cy="1137025"/>
            </a:xfrm>
            <a:prstGeom prst="rect">
              <a:avLst/>
            </a:prstGeom>
            <a:noFill/>
          </p:spPr>
          <p:txBody>
            <a:bodyPr vert="eaVert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西</a:t>
              </a:r>
              <a:r>
                <a:rPr lang="en-US" altLang="ja-JP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635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333" name="正方形/長方形 332"/>
            <p:cNvSpPr/>
            <p:nvPr/>
          </p:nvSpPr>
          <p:spPr>
            <a:xfrm>
              <a:off x="6312322" y="3638745"/>
              <a:ext cx="1612277" cy="461665"/>
            </a:xfrm>
            <a:prstGeom prst="rect">
              <a:avLst/>
            </a:prstGeom>
            <a:noFill/>
          </p:spPr>
          <p:txBody>
            <a:bodyPr vert="horz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南</a:t>
              </a:r>
              <a:r>
                <a:rPr lang="en-US" altLang="ja-JP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635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</p:grpSp>
      <p:sp>
        <p:nvSpPr>
          <p:cNvPr id="318" name="テキスト ボックス 317"/>
          <p:cNvSpPr txBox="1"/>
          <p:nvPr/>
        </p:nvSpPr>
        <p:spPr>
          <a:xfrm>
            <a:off x="6695387" y="6044071"/>
            <a:ext cx="312947" cy="1692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rPr>
              <a:t>改札</a:t>
            </a:r>
            <a:endParaRPr lang="ja-JP" altLang="en-US" sz="500" b="1" dirty="0">
              <a:solidFill>
                <a:srgbClr val="73FEFF"/>
              </a:solidFill>
              <a:latin typeface="Meiryo" charset="-128"/>
              <a:ea typeface="Meiryo" charset="-128"/>
              <a:cs typeface="Meiryo" charset="-128"/>
            </a:endParaRPr>
          </a:p>
        </p:txBody>
      </p:sp>
      <p:grpSp>
        <p:nvGrpSpPr>
          <p:cNvPr id="320" name="図形グループ 319"/>
          <p:cNvGrpSpPr/>
          <p:nvPr/>
        </p:nvGrpSpPr>
        <p:grpSpPr>
          <a:xfrm>
            <a:off x="5941968" y="5472408"/>
            <a:ext cx="1631153" cy="3052948"/>
            <a:chOff x="5924014" y="2788808"/>
            <a:chExt cx="1630941" cy="3052551"/>
          </a:xfrm>
        </p:grpSpPr>
        <p:sp>
          <p:nvSpPr>
            <p:cNvPr id="321" name="テキスト ボックス 320"/>
            <p:cNvSpPr txBox="1"/>
            <p:nvPr/>
          </p:nvSpPr>
          <p:spPr>
            <a:xfrm>
              <a:off x="6302601" y="5595138"/>
              <a:ext cx="1145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22" name="テキスト ボックス 321"/>
            <p:cNvSpPr txBox="1"/>
            <p:nvPr/>
          </p:nvSpPr>
          <p:spPr>
            <a:xfrm>
              <a:off x="6111470" y="4634778"/>
              <a:ext cx="11007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23" name="テキスト ボックス 322"/>
            <p:cNvSpPr txBox="1"/>
            <p:nvPr/>
          </p:nvSpPr>
          <p:spPr>
            <a:xfrm flipH="1">
              <a:off x="5924014" y="4601342"/>
              <a:ext cx="261576" cy="265638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24" name="テキスト ボックス 323"/>
            <p:cNvSpPr txBox="1"/>
            <p:nvPr/>
          </p:nvSpPr>
          <p:spPr>
            <a:xfrm flipH="1">
              <a:off x="7290593" y="2788808"/>
              <a:ext cx="261576" cy="265638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25" name="テキスト ボックス 324"/>
            <p:cNvSpPr txBox="1"/>
            <p:nvPr/>
          </p:nvSpPr>
          <p:spPr>
            <a:xfrm flipH="1">
              <a:off x="7293379" y="3241601"/>
              <a:ext cx="261576" cy="265638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26" name="テキスト ボックス 325"/>
            <p:cNvSpPr txBox="1"/>
            <p:nvPr/>
          </p:nvSpPr>
          <p:spPr>
            <a:xfrm>
              <a:off x="6219050" y="3295680"/>
              <a:ext cx="31290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27" name="テキスト ボックス 326"/>
            <p:cNvSpPr txBox="1"/>
            <p:nvPr/>
          </p:nvSpPr>
          <p:spPr>
            <a:xfrm>
              <a:off x="6199742" y="3622670"/>
              <a:ext cx="31290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28" name="テキスト ボックス 327"/>
            <p:cNvSpPr txBox="1"/>
            <p:nvPr/>
          </p:nvSpPr>
          <p:spPr>
            <a:xfrm>
              <a:off x="6316821" y="3669571"/>
              <a:ext cx="31290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</p:grpSp>
      <p:sp>
        <p:nvSpPr>
          <p:cNvPr id="319" name="角丸四角形 318"/>
          <p:cNvSpPr/>
          <p:nvPr/>
        </p:nvSpPr>
        <p:spPr>
          <a:xfrm>
            <a:off x="6221886" y="6952689"/>
            <a:ext cx="698808" cy="337114"/>
          </a:xfrm>
          <a:prstGeom prst="roundRect">
            <a:avLst>
              <a:gd name="adj" fmla="val 26330"/>
            </a:avLst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ja-JP" altLang="en-US" sz="1050" dirty="0">
                <a:solidFill>
                  <a:schemeClr val="tx1"/>
                </a:solidFill>
              </a:rPr>
              <a:t>ルミネ１</a:t>
            </a:r>
            <a:endParaRPr lang="ja-JP" altLang="en-US" sz="1050" dirty="0">
              <a:solidFill>
                <a:schemeClr val="tx1"/>
              </a:solidFill>
            </a:endParaRPr>
          </a:p>
        </p:txBody>
      </p:sp>
      <p:sp>
        <p:nvSpPr>
          <p:cNvPr id="329" name="正方形/長方形 328"/>
          <p:cNvSpPr/>
          <p:nvPr/>
        </p:nvSpPr>
        <p:spPr>
          <a:xfrm>
            <a:off x="6167211" y="5036852"/>
            <a:ext cx="45725" cy="355815"/>
          </a:xfrm>
          <a:prstGeom prst="rect">
            <a:avLst/>
          </a:prstGeom>
          <a:solidFill>
            <a:srgbClr val="2E75B6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330" name="正方形/長方形 329"/>
          <p:cNvSpPr/>
          <p:nvPr/>
        </p:nvSpPr>
        <p:spPr>
          <a:xfrm rot="337057">
            <a:off x="5979421" y="5219195"/>
            <a:ext cx="532514" cy="45987"/>
          </a:xfrm>
          <a:prstGeom prst="rect">
            <a:avLst/>
          </a:prstGeom>
          <a:solidFill>
            <a:srgbClr val="2E75B6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344" name="正方形/長方形 343"/>
          <p:cNvSpPr/>
          <p:nvPr/>
        </p:nvSpPr>
        <p:spPr>
          <a:xfrm>
            <a:off x="6056118" y="5238746"/>
            <a:ext cx="45725" cy="148831"/>
          </a:xfrm>
          <a:prstGeom prst="rect">
            <a:avLst/>
          </a:prstGeom>
          <a:solidFill>
            <a:srgbClr val="2E75B6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345" name="正方形/長方形 344"/>
          <p:cNvSpPr/>
          <p:nvPr/>
        </p:nvSpPr>
        <p:spPr>
          <a:xfrm>
            <a:off x="6291140" y="5242023"/>
            <a:ext cx="45725" cy="148831"/>
          </a:xfrm>
          <a:prstGeom prst="rect">
            <a:avLst/>
          </a:prstGeom>
          <a:solidFill>
            <a:srgbClr val="2E75B6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346" name="正方形/長方形 345"/>
          <p:cNvSpPr/>
          <p:nvPr/>
        </p:nvSpPr>
        <p:spPr>
          <a:xfrm rot="5400000">
            <a:off x="6227928" y="5265411"/>
            <a:ext cx="45725" cy="102055"/>
          </a:xfrm>
          <a:prstGeom prst="rect">
            <a:avLst/>
          </a:prstGeom>
          <a:solidFill>
            <a:srgbClr val="2E75B6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347" name="テキスト ボックス 346"/>
          <p:cNvSpPr txBox="1"/>
          <p:nvPr/>
        </p:nvSpPr>
        <p:spPr>
          <a:xfrm>
            <a:off x="4739555" y="7805308"/>
            <a:ext cx="312947" cy="1692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rPr>
              <a:t>改札</a:t>
            </a:r>
            <a:endParaRPr lang="ja-JP" altLang="en-US" sz="500" b="1" dirty="0">
              <a:solidFill>
                <a:srgbClr val="73FEFF"/>
              </a:solidFill>
              <a:latin typeface="Meiryo" charset="-128"/>
              <a:ea typeface="Meiryo" charset="-128"/>
              <a:cs typeface="Meiryo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99025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正方形/長方形 15">
            <a:extLst>
              <a:ext uri="{FF2B5EF4-FFF2-40B4-BE49-F238E27FC236}">
                <a16:creationId xmlns="" xmlns:a16="http://schemas.microsoft.com/office/drawing/2014/main" id="{ADD7572C-9759-46D6-9A39-7DE49A9C760B}"/>
              </a:ext>
            </a:extLst>
          </p:cNvPr>
          <p:cNvSpPr/>
          <p:nvPr/>
        </p:nvSpPr>
        <p:spPr>
          <a:xfrm rot="4951710" flipH="1">
            <a:off x="8542275" y="7694906"/>
            <a:ext cx="48654" cy="174302"/>
          </a:xfrm>
          <a:prstGeom prst="rect">
            <a:avLst/>
          </a:prstGeom>
          <a:solidFill>
            <a:srgbClr val="E2F0D9">
              <a:alpha val="80000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9" name="正方形/長方形 88">
            <a:extLst>
              <a:ext uri="{FF2B5EF4-FFF2-40B4-BE49-F238E27FC236}">
                <a16:creationId xmlns="" xmlns:a16="http://schemas.microsoft.com/office/drawing/2014/main" id="{1EF76879-849E-437E-BF06-EA4E1A73557E}"/>
              </a:ext>
            </a:extLst>
          </p:cNvPr>
          <p:cNvSpPr/>
          <p:nvPr/>
        </p:nvSpPr>
        <p:spPr>
          <a:xfrm rot="7297858" flipV="1">
            <a:off x="8074562" y="5231401"/>
            <a:ext cx="76917" cy="45725"/>
          </a:xfrm>
          <a:prstGeom prst="rect">
            <a:avLst/>
          </a:prstGeom>
          <a:solidFill>
            <a:srgbClr val="548235">
              <a:alpha val="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77" name="正方形/長方形 176">
            <a:extLst>
              <a:ext uri="{FF2B5EF4-FFF2-40B4-BE49-F238E27FC236}">
                <a16:creationId xmlns="" xmlns:a16="http://schemas.microsoft.com/office/drawing/2014/main" id="{3E80F318-6BE9-41BE-89F8-B29D8DD7A4B2}"/>
              </a:ext>
            </a:extLst>
          </p:cNvPr>
          <p:cNvSpPr/>
          <p:nvPr/>
        </p:nvSpPr>
        <p:spPr>
          <a:xfrm rot="5400000" flipV="1">
            <a:off x="7367636" y="5976881"/>
            <a:ext cx="214851" cy="4572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" name="二等辺三角形 7">
            <a:extLst>
              <a:ext uri="{FF2B5EF4-FFF2-40B4-BE49-F238E27FC236}">
                <a16:creationId xmlns="" xmlns:a16="http://schemas.microsoft.com/office/drawing/2014/main" id="{C93CA7AE-5542-49E2-BBB2-DB160E46D388}"/>
              </a:ext>
            </a:extLst>
          </p:cNvPr>
          <p:cNvSpPr/>
          <p:nvPr/>
        </p:nvSpPr>
        <p:spPr>
          <a:xfrm rot="16519777">
            <a:off x="6692023" y="5015189"/>
            <a:ext cx="51202" cy="290111"/>
          </a:xfrm>
          <a:prstGeom prst="triangle">
            <a:avLst/>
          </a:prstGeom>
          <a:solidFill>
            <a:srgbClr val="A9D1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9" name="正方形/長方形 8">
            <a:extLst>
              <a:ext uri="{FF2B5EF4-FFF2-40B4-BE49-F238E27FC236}">
                <a16:creationId xmlns="" xmlns:a16="http://schemas.microsoft.com/office/drawing/2014/main" id="{85ACCFC8-21C3-4E15-AECC-C0944D7304A0}"/>
              </a:ext>
            </a:extLst>
          </p:cNvPr>
          <p:cNvSpPr/>
          <p:nvPr/>
        </p:nvSpPr>
        <p:spPr>
          <a:xfrm rot="921646">
            <a:off x="6689812" y="5529344"/>
            <a:ext cx="76262" cy="171997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0" name="正方形/長方形 189">
            <a:extLst>
              <a:ext uri="{FF2B5EF4-FFF2-40B4-BE49-F238E27FC236}">
                <a16:creationId xmlns="" xmlns:a16="http://schemas.microsoft.com/office/drawing/2014/main" id="{C41DA65D-A4C5-4800-ADD6-FEC51D17570C}"/>
              </a:ext>
            </a:extLst>
          </p:cNvPr>
          <p:cNvSpPr/>
          <p:nvPr/>
        </p:nvSpPr>
        <p:spPr>
          <a:xfrm rot="921646">
            <a:off x="6547162" y="5497821"/>
            <a:ext cx="56332" cy="177472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2" name="正方形/長方形 191">
            <a:extLst>
              <a:ext uri="{FF2B5EF4-FFF2-40B4-BE49-F238E27FC236}">
                <a16:creationId xmlns="" xmlns:a16="http://schemas.microsoft.com/office/drawing/2014/main" id="{67E0B63F-8708-4173-BFD9-9675C10384BC}"/>
              </a:ext>
            </a:extLst>
          </p:cNvPr>
          <p:cNvSpPr/>
          <p:nvPr/>
        </p:nvSpPr>
        <p:spPr>
          <a:xfrm>
            <a:off x="6626997" y="5848974"/>
            <a:ext cx="77063" cy="242027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3" name="正方形/長方形 192">
            <a:extLst>
              <a:ext uri="{FF2B5EF4-FFF2-40B4-BE49-F238E27FC236}">
                <a16:creationId xmlns="" xmlns:a16="http://schemas.microsoft.com/office/drawing/2014/main" id="{703EB734-EA22-47B8-9F09-F938A6622C92}"/>
              </a:ext>
            </a:extLst>
          </p:cNvPr>
          <p:cNvSpPr/>
          <p:nvPr/>
        </p:nvSpPr>
        <p:spPr>
          <a:xfrm rot="921646" flipH="1">
            <a:off x="6682342" y="5694153"/>
            <a:ext cx="45725" cy="171997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9" name="正方形/長方形 198">
            <a:extLst>
              <a:ext uri="{FF2B5EF4-FFF2-40B4-BE49-F238E27FC236}">
                <a16:creationId xmlns="" xmlns:a16="http://schemas.microsoft.com/office/drawing/2014/main" id="{B4935324-20AC-4B97-85C8-6048003D04AD}"/>
              </a:ext>
            </a:extLst>
          </p:cNvPr>
          <p:cNvSpPr/>
          <p:nvPr/>
        </p:nvSpPr>
        <p:spPr>
          <a:xfrm rot="921646" flipH="1">
            <a:off x="6590710" y="5691251"/>
            <a:ext cx="45725" cy="14853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01" name="正方形/長方形 200">
            <a:extLst>
              <a:ext uri="{FF2B5EF4-FFF2-40B4-BE49-F238E27FC236}">
                <a16:creationId xmlns="" xmlns:a16="http://schemas.microsoft.com/office/drawing/2014/main" id="{E2BEB892-860C-43D4-8995-AEA1514DCB2A}"/>
              </a:ext>
            </a:extLst>
          </p:cNvPr>
          <p:cNvSpPr/>
          <p:nvPr/>
        </p:nvSpPr>
        <p:spPr>
          <a:xfrm rot="921646">
            <a:off x="6521240" y="5614894"/>
            <a:ext cx="45725" cy="171997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2" name="二等辺三角形 11">
            <a:extLst>
              <a:ext uri="{FF2B5EF4-FFF2-40B4-BE49-F238E27FC236}">
                <a16:creationId xmlns="" xmlns:a16="http://schemas.microsoft.com/office/drawing/2014/main" id="{4DAE8A9A-F441-40CB-AF8A-1120EC621E83}"/>
              </a:ext>
            </a:extLst>
          </p:cNvPr>
          <p:cNvSpPr/>
          <p:nvPr/>
        </p:nvSpPr>
        <p:spPr>
          <a:xfrm rot="5400000">
            <a:off x="6380154" y="5734470"/>
            <a:ext cx="151021" cy="242027"/>
          </a:xfrm>
          <a:prstGeom prst="triangle">
            <a:avLst>
              <a:gd name="adj" fmla="val 34701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35" name="正方形/長方形 234">
            <a:extLst>
              <a:ext uri="{FF2B5EF4-FFF2-40B4-BE49-F238E27FC236}">
                <a16:creationId xmlns="" xmlns:a16="http://schemas.microsoft.com/office/drawing/2014/main" id="{33651F01-3B94-459F-A82F-24D7C877A55C}"/>
              </a:ext>
            </a:extLst>
          </p:cNvPr>
          <p:cNvSpPr/>
          <p:nvPr/>
        </p:nvSpPr>
        <p:spPr>
          <a:xfrm rot="5400000">
            <a:off x="6085799" y="6658592"/>
            <a:ext cx="45725" cy="15227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51" name="正方形/長方形 250">
            <a:extLst>
              <a:ext uri="{FF2B5EF4-FFF2-40B4-BE49-F238E27FC236}">
                <a16:creationId xmlns="" xmlns:a16="http://schemas.microsoft.com/office/drawing/2014/main" id="{9284FBA7-E741-4F74-BE64-3B44990E948C}"/>
              </a:ext>
            </a:extLst>
          </p:cNvPr>
          <p:cNvSpPr/>
          <p:nvPr/>
        </p:nvSpPr>
        <p:spPr>
          <a:xfrm>
            <a:off x="6055391" y="7205376"/>
            <a:ext cx="45725" cy="21450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52" name="正方形/長方形 251">
            <a:extLst>
              <a:ext uri="{FF2B5EF4-FFF2-40B4-BE49-F238E27FC236}">
                <a16:creationId xmlns="" xmlns:a16="http://schemas.microsoft.com/office/drawing/2014/main" id="{249B8971-5D56-4397-A6EA-55E75195B1F6}"/>
              </a:ext>
            </a:extLst>
          </p:cNvPr>
          <p:cNvSpPr/>
          <p:nvPr/>
        </p:nvSpPr>
        <p:spPr>
          <a:xfrm rot="16039237">
            <a:off x="6113139" y="6963852"/>
            <a:ext cx="45725" cy="13362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2" name="正方形/長方形 81">
            <a:extLst>
              <a:ext uri="{FF2B5EF4-FFF2-40B4-BE49-F238E27FC236}">
                <a16:creationId xmlns="" xmlns:a16="http://schemas.microsoft.com/office/drawing/2014/main" id="{4EF74D6D-983D-4480-A056-32C5D92F3062}"/>
              </a:ext>
            </a:extLst>
          </p:cNvPr>
          <p:cNvSpPr/>
          <p:nvPr/>
        </p:nvSpPr>
        <p:spPr>
          <a:xfrm rot="12650634" flipV="1">
            <a:off x="7790819" y="4912803"/>
            <a:ext cx="46053" cy="45725"/>
          </a:xfrm>
          <a:prstGeom prst="rect">
            <a:avLst/>
          </a:prstGeom>
          <a:solidFill>
            <a:srgbClr val="5482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9" name="正方形/長方形 138">
            <a:extLst>
              <a:ext uri="{FF2B5EF4-FFF2-40B4-BE49-F238E27FC236}">
                <a16:creationId xmlns="" xmlns:a16="http://schemas.microsoft.com/office/drawing/2014/main" id="{11C0C729-663F-47BA-B559-3C2ADE1AE82C}"/>
              </a:ext>
            </a:extLst>
          </p:cNvPr>
          <p:cNvSpPr/>
          <p:nvPr/>
        </p:nvSpPr>
        <p:spPr>
          <a:xfrm rot="7339832" flipV="1">
            <a:off x="8956339" y="5685849"/>
            <a:ext cx="235323" cy="45725"/>
          </a:xfrm>
          <a:prstGeom prst="rect">
            <a:avLst/>
          </a:prstGeom>
          <a:solidFill>
            <a:srgbClr val="548235">
              <a:alpha val="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="" xmlns:a16="http://schemas.microsoft.com/office/drawing/2014/main" id="{2C4DF0A4-2020-4DCA-A76D-05AF473F2BA7}"/>
              </a:ext>
            </a:extLst>
          </p:cNvPr>
          <p:cNvSpPr/>
          <p:nvPr/>
        </p:nvSpPr>
        <p:spPr>
          <a:xfrm rot="5076809" flipH="1">
            <a:off x="8143750" y="8308965"/>
            <a:ext cx="45725" cy="120738"/>
          </a:xfrm>
          <a:prstGeom prst="rect">
            <a:avLst/>
          </a:prstGeom>
          <a:solidFill>
            <a:srgbClr val="E2F0D9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56" name="正方形/長方形 455">
            <a:extLst>
              <a:ext uri="{FF2B5EF4-FFF2-40B4-BE49-F238E27FC236}">
                <a16:creationId xmlns="" xmlns:a16="http://schemas.microsoft.com/office/drawing/2014/main" id="{3E80F318-6BE9-41BE-89F8-B29D8DD7A4B2}"/>
              </a:ext>
            </a:extLst>
          </p:cNvPr>
          <p:cNvSpPr/>
          <p:nvPr/>
        </p:nvSpPr>
        <p:spPr>
          <a:xfrm rot="5400000" flipV="1">
            <a:off x="7428847" y="6048920"/>
            <a:ext cx="97140" cy="4572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58" name="正方形/長方形 457">
            <a:extLst>
              <a:ext uri="{FF2B5EF4-FFF2-40B4-BE49-F238E27FC236}">
                <a16:creationId xmlns="" xmlns:a16="http://schemas.microsoft.com/office/drawing/2014/main" id="{8C460184-453C-4998-A75E-280884023DAD}"/>
              </a:ext>
            </a:extLst>
          </p:cNvPr>
          <p:cNvSpPr/>
          <p:nvPr/>
        </p:nvSpPr>
        <p:spPr>
          <a:xfrm rot="15870544" flipH="1">
            <a:off x="2750006" y="8124536"/>
            <a:ext cx="60027" cy="9897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39" name="図形グループ 38"/>
          <p:cNvGrpSpPr/>
          <p:nvPr/>
        </p:nvGrpSpPr>
        <p:grpSpPr>
          <a:xfrm>
            <a:off x="5636393" y="4576559"/>
            <a:ext cx="4238289" cy="1845676"/>
            <a:chOff x="5635657" y="1908963"/>
            <a:chExt cx="4237737" cy="1845436"/>
          </a:xfrm>
          <a:solidFill>
            <a:srgbClr val="548235">
              <a:alpha val="9804"/>
            </a:srgbClr>
          </a:solidFill>
        </p:grpSpPr>
        <p:sp>
          <p:nvSpPr>
            <p:cNvPr id="531" name="正方形/長方形 530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2799054" flipV="1">
              <a:off x="7951631" y="2240964"/>
              <a:ext cx="45719" cy="6602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34" name="正方形/長方形 533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2799054" flipV="1">
              <a:off x="9323321" y="3471377"/>
              <a:ext cx="45719" cy="9577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36" name="正方形/長方形 535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2188617" flipV="1">
              <a:off x="7534941" y="2173638"/>
              <a:ext cx="126894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41" name="正方形/長方形 540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2735015" flipV="1">
              <a:off x="8620208" y="2723778"/>
              <a:ext cx="112284" cy="614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8" name="正方形/長方形 127">
              <a:extLst>
                <a:ext uri="{FF2B5EF4-FFF2-40B4-BE49-F238E27FC236}">
                  <a16:creationId xmlns="" xmlns:a16="http://schemas.microsoft.com/office/drawing/2014/main" id="{86C5B796-9EBF-4C44-A7A4-5BC56D3A560A}"/>
                </a:ext>
              </a:extLst>
            </p:cNvPr>
            <p:cNvSpPr/>
            <p:nvPr/>
          </p:nvSpPr>
          <p:spPr>
            <a:xfrm rot="2071771">
              <a:off x="7872378" y="3028344"/>
              <a:ext cx="2001016" cy="693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9" name="正方形/長方形 128">
              <a:extLst>
                <a:ext uri="{FF2B5EF4-FFF2-40B4-BE49-F238E27FC236}">
                  <a16:creationId xmlns="" xmlns:a16="http://schemas.microsoft.com/office/drawing/2014/main" id="{03676208-FC9F-4F0D-98ED-D2B1403F56CA}"/>
                </a:ext>
              </a:extLst>
            </p:cNvPr>
            <p:cNvSpPr/>
            <p:nvPr/>
          </p:nvSpPr>
          <p:spPr>
            <a:xfrm rot="7339832" flipV="1">
              <a:off x="9517161" y="3384146"/>
              <a:ext cx="159502" cy="642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0" name="正方形/長方形 129">
              <a:extLst>
                <a:ext uri="{FF2B5EF4-FFF2-40B4-BE49-F238E27FC236}">
                  <a16:creationId xmlns="" xmlns:a16="http://schemas.microsoft.com/office/drawing/2014/main" id="{3C007163-19CE-4AEC-B983-4073E5109CCE}"/>
                </a:ext>
              </a:extLst>
            </p:cNvPr>
            <p:cNvSpPr/>
            <p:nvPr/>
          </p:nvSpPr>
          <p:spPr>
            <a:xfrm rot="7339832" flipV="1">
              <a:off x="9338874" y="3588004"/>
              <a:ext cx="255465" cy="7732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0" name="正方形/長方形 139">
              <a:extLst>
                <a:ext uri="{FF2B5EF4-FFF2-40B4-BE49-F238E27FC236}">
                  <a16:creationId xmlns="" xmlns:a16="http://schemas.microsoft.com/office/drawing/2014/main" id="{A8C7E395-3719-47F0-804A-8B0084EF5706}"/>
                </a:ext>
              </a:extLst>
            </p:cNvPr>
            <p:cNvSpPr/>
            <p:nvPr/>
          </p:nvSpPr>
          <p:spPr>
            <a:xfrm rot="7339832" flipV="1">
              <a:off x="8697119" y="3017860"/>
              <a:ext cx="10603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4" name="正方形/長方形 143">
              <a:extLst>
                <a:ext uri="{FF2B5EF4-FFF2-40B4-BE49-F238E27FC236}">
                  <a16:creationId xmlns="" xmlns:a16="http://schemas.microsoft.com/office/drawing/2014/main" id="{3C4F5212-577B-4CFB-93CE-E30FF162196C}"/>
                </a:ext>
              </a:extLst>
            </p:cNvPr>
            <p:cNvSpPr/>
            <p:nvPr/>
          </p:nvSpPr>
          <p:spPr>
            <a:xfrm rot="18190392">
              <a:off x="8521690" y="2773724"/>
              <a:ext cx="14183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7" name="正方形/長方形 146">
              <a:extLst>
                <a:ext uri="{FF2B5EF4-FFF2-40B4-BE49-F238E27FC236}">
                  <a16:creationId xmlns="" xmlns:a16="http://schemas.microsoft.com/office/drawing/2014/main" id="{7F0A3549-B051-47A4-BC59-DC11B07DB2B7}"/>
                </a:ext>
              </a:extLst>
            </p:cNvPr>
            <p:cNvSpPr/>
            <p:nvPr/>
          </p:nvSpPr>
          <p:spPr>
            <a:xfrm rot="18190392">
              <a:off x="8397423" y="2660807"/>
              <a:ext cx="14183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0" name="正方形/長方形 149">
              <a:extLst>
                <a:ext uri="{FF2B5EF4-FFF2-40B4-BE49-F238E27FC236}">
                  <a16:creationId xmlns="" xmlns:a16="http://schemas.microsoft.com/office/drawing/2014/main" id="{0CB0AEAD-3721-4D10-B58A-FBD693DCAF6F}"/>
                </a:ext>
              </a:extLst>
            </p:cNvPr>
            <p:cNvSpPr/>
            <p:nvPr/>
          </p:nvSpPr>
          <p:spPr>
            <a:xfrm rot="18190392">
              <a:off x="8297621" y="2564327"/>
              <a:ext cx="14183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1" name="正方形/長方形 150">
              <a:extLst>
                <a:ext uri="{FF2B5EF4-FFF2-40B4-BE49-F238E27FC236}">
                  <a16:creationId xmlns="" xmlns:a16="http://schemas.microsoft.com/office/drawing/2014/main" id="{6CA0189F-7071-44FA-91A9-FECD42B661B4}"/>
                </a:ext>
              </a:extLst>
            </p:cNvPr>
            <p:cNvSpPr/>
            <p:nvPr/>
          </p:nvSpPr>
          <p:spPr>
            <a:xfrm rot="18190392">
              <a:off x="8111376" y="2651474"/>
              <a:ext cx="14183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2" name="正方形/長方形 151">
              <a:extLst>
                <a:ext uri="{FF2B5EF4-FFF2-40B4-BE49-F238E27FC236}">
                  <a16:creationId xmlns="" xmlns:a16="http://schemas.microsoft.com/office/drawing/2014/main" id="{741385A5-A20C-4E53-80ED-574B78F79434}"/>
                </a:ext>
              </a:extLst>
            </p:cNvPr>
            <p:cNvSpPr/>
            <p:nvPr/>
          </p:nvSpPr>
          <p:spPr>
            <a:xfrm rot="2091662">
              <a:off x="9616043" y="3409375"/>
              <a:ext cx="54935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3" name="正方形/長方形 152">
              <a:extLst>
                <a:ext uri="{FF2B5EF4-FFF2-40B4-BE49-F238E27FC236}">
                  <a16:creationId xmlns="" xmlns:a16="http://schemas.microsoft.com/office/drawing/2014/main" id="{B75F69AC-4C15-4F95-969C-0D008D335BA8}"/>
                </a:ext>
              </a:extLst>
            </p:cNvPr>
            <p:cNvSpPr/>
            <p:nvPr/>
          </p:nvSpPr>
          <p:spPr>
            <a:xfrm rot="18190392">
              <a:off x="9653258" y="3404287"/>
              <a:ext cx="10213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" name="正方形/長方形 1">
              <a:extLst>
                <a:ext uri="{FF2B5EF4-FFF2-40B4-BE49-F238E27FC236}">
                  <a16:creationId xmlns="" xmlns:a16="http://schemas.microsoft.com/office/drawing/2014/main" id="{9555774D-A9FB-41EE-A64D-AA1CDFABC444}"/>
                </a:ext>
              </a:extLst>
            </p:cNvPr>
            <p:cNvSpPr/>
            <p:nvPr/>
          </p:nvSpPr>
          <p:spPr>
            <a:xfrm rot="1138685">
              <a:off x="7842413" y="2420917"/>
              <a:ext cx="218692" cy="785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6" name="正方形/長方形 75">
              <a:extLst>
                <a:ext uri="{FF2B5EF4-FFF2-40B4-BE49-F238E27FC236}">
                  <a16:creationId xmlns="" xmlns:a16="http://schemas.microsoft.com/office/drawing/2014/main" id="{24174E2D-1C11-405B-8992-8663D5A97541}"/>
                </a:ext>
              </a:extLst>
            </p:cNvPr>
            <p:cNvSpPr/>
            <p:nvPr/>
          </p:nvSpPr>
          <p:spPr>
            <a:xfrm>
              <a:off x="6867883" y="2388228"/>
              <a:ext cx="981875" cy="682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7" name="正方形/長方形 76">
              <a:extLst>
                <a:ext uri="{FF2B5EF4-FFF2-40B4-BE49-F238E27FC236}">
                  <a16:creationId xmlns="" xmlns:a16="http://schemas.microsoft.com/office/drawing/2014/main" id="{2957C89A-5C36-4B03-890B-6917EB10E38C}"/>
                </a:ext>
              </a:extLst>
            </p:cNvPr>
            <p:cNvSpPr/>
            <p:nvPr/>
          </p:nvSpPr>
          <p:spPr>
            <a:xfrm rot="7263525" flipV="1">
              <a:off x="7918739" y="2334096"/>
              <a:ext cx="18588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4" name="正方形/長方形 173">
              <a:extLst>
                <a:ext uri="{FF2B5EF4-FFF2-40B4-BE49-F238E27FC236}">
                  <a16:creationId xmlns="" xmlns:a16="http://schemas.microsoft.com/office/drawing/2014/main" id="{E79B3673-2E18-4996-B642-E6D9E5631DFE}"/>
                </a:ext>
              </a:extLst>
            </p:cNvPr>
            <p:cNvSpPr/>
            <p:nvPr/>
          </p:nvSpPr>
          <p:spPr>
            <a:xfrm rot="5400000" flipV="1">
              <a:off x="7372465" y="2527666"/>
              <a:ext cx="21482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="" xmlns:a16="http://schemas.microsoft.com/office/drawing/2014/main" id="{1C2193CD-5259-47F0-A56B-03BF73C8ED90}"/>
                </a:ext>
              </a:extLst>
            </p:cNvPr>
            <p:cNvSpPr/>
            <p:nvPr/>
          </p:nvSpPr>
          <p:spPr>
            <a:xfrm>
              <a:off x="6506565" y="2388768"/>
              <a:ext cx="357952" cy="9839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5" name="正方形/長方形 154">
              <a:extLst>
                <a:ext uri="{FF2B5EF4-FFF2-40B4-BE49-F238E27FC236}">
                  <a16:creationId xmlns="" xmlns:a16="http://schemas.microsoft.com/office/drawing/2014/main" id="{E8E778F6-171D-458B-AC8F-4DDCD5079040}"/>
                </a:ext>
              </a:extLst>
            </p:cNvPr>
            <p:cNvSpPr/>
            <p:nvPr/>
          </p:nvSpPr>
          <p:spPr>
            <a:xfrm rot="959217">
              <a:off x="6005786" y="2326511"/>
              <a:ext cx="523739" cy="6172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6" name="正方形/長方形 155">
              <a:extLst>
                <a:ext uri="{FF2B5EF4-FFF2-40B4-BE49-F238E27FC236}">
                  <a16:creationId xmlns="" xmlns:a16="http://schemas.microsoft.com/office/drawing/2014/main" id="{633A009A-9146-4793-B9F8-578EAE93B3C0}"/>
                </a:ext>
              </a:extLst>
            </p:cNvPr>
            <p:cNvSpPr/>
            <p:nvPr/>
          </p:nvSpPr>
          <p:spPr>
            <a:xfrm rot="2976454">
              <a:off x="5670872" y="2107977"/>
              <a:ext cx="436318" cy="5304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7" name="正方形/長方形 156">
              <a:extLst>
                <a:ext uri="{FF2B5EF4-FFF2-40B4-BE49-F238E27FC236}">
                  <a16:creationId xmlns="" xmlns:a16="http://schemas.microsoft.com/office/drawing/2014/main" id="{DC14DA84-86F6-442F-AD06-5DD8014A7EC5}"/>
                </a:ext>
              </a:extLst>
            </p:cNvPr>
            <p:cNvSpPr/>
            <p:nvPr/>
          </p:nvSpPr>
          <p:spPr>
            <a:xfrm rot="8684888">
              <a:off x="5690780" y="1981438"/>
              <a:ext cx="87341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9" name="正方形/長方形 158">
              <a:extLst>
                <a:ext uri="{FF2B5EF4-FFF2-40B4-BE49-F238E27FC236}">
                  <a16:creationId xmlns="" xmlns:a16="http://schemas.microsoft.com/office/drawing/2014/main" id="{00CB9904-4C6E-4928-83F5-07F2DB05D646}"/>
                </a:ext>
              </a:extLst>
            </p:cNvPr>
            <p:cNvSpPr/>
            <p:nvPr/>
          </p:nvSpPr>
          <p:spPr>
            <a:xfrm rot="6165579" flipV="1">
              <a:off x="6072358" y="2206892"/>
              <a:ext cx="170089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0" name="正方形/長方形 159">
              <a:extLst>
                <a:ext uri="{FF2B5EF4-FFF2-40B4-BE49-F238E27FC236}">
                  <a16:creationId xmlns="" xmlns:a16="http://schemas.microsoft.com/office/drawing/2014/main" id="{B19781DC-FF6E-404B-A163-81F80A3463ED}"/>
                </a:ext>
              </a:extLst>
            </p:cNvPr>
            <p:cNvSpPr/>
            <p:nvPr/>
          </p:nvSpPr>
          <p:spPr>
            <a:xfrm rot="769139">
              <a:off x="6151105" y="2142107"/>
              <a:ext cx="13627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2" name="正方形/長方形 161">
              <a:extLst>
                <a:ext uri="{FF2B5EF4-FFF2-40B4-BE49-F238E27FC236}">
                  <a16:creationId xmlns="" xmlns:a16="http://schemas.microsoft.com/office/drawing/2014/main" id="{367E40C0-2925-4B1C-833D-B23FD6D7FC78}"/>
                </a:ext>
              </a:extLst>
            </p:cNvPr>
            <p:cNvSpPr/>
            <p:nvPr/>
          </p:nvSpPr>
          <p:spPr>
            <a:xfrm rot="19700208" flipV="1">
              <a:off x="5957326" y="2311196"/>
              <a:ext cx="13867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3" name="正方形/長方形 162">
              <a:extLst>
                <a:ext uri="{FF2B5EF4-FFF2-40B4-BE49-F238E27FC236}">
                  <a16:creationId xmlns="" xmlns:a16="http://schemas.microsoft.com/office/drawing/2014/main" id="{7F145372-CC97-4110-BEF5-CC7B6924548D}"/>
                </a:ext>
              </a:extLst>
            </p:cNvPr>
            <p:cNvSpPr/>
            <p:nvPr/>
          </p:nvSpPr>
          <p:spPr>
            <a:xfrm rot="5400000">
              <a:off x="6377447" y="2250928"/>
              <a:ext cx="436318" cy="5304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4" name="正方形/長方形 163">
              <a:extLst>
                <a:ext uri="{FF2B5EF4-FFF2-40B4-BE49-F238E27FC236}">
                  <a16:creationId xmlns="" xmlns:a16="http://schemas.microsoft.com/office/drawing/2014/main" id="{4BDB860A-338A-4A50-B303-098DF0B83A57}"/>
                </a:ext>
              </a:extLst>
            </p:cNvPr>
            <p:cNvSpPr/>
            <p:nvPr/>
          </p:nvSpPr>
          <p:spPr>
            <a:xfrm rot="255847">
              <a:off x="6495343" y="2198442"/>
              <a:ext cx="104073" cy="4684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7" name="正方形/長方形 166">
              <a:extLst>
                <a:ext uri="{FF2B5EF4-FFF2-40B4-BE49-F238E27FC236}">
                  <a16:creationId xmlns="" xmlns:a16="http://schemas.microsoft.com/office/drawing/2014/main" id="{F97D9ED2-4C74-4062-AF76-DF8F1CED1887}"/>
                </a:ext>
              </a:extLst>
            </p:cNvPr>
            <p:cNvSpPr/>
            <p:nvPr/>
          </p:nvSpPr>
          <p:spPr>
            <a:xfrm rot="10800000" flipV="1">
              <a:off x="6570751" y="2101965"/>
              <a:ext cx="13023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8" name="正方形/長方形 167">
              <a:extLst>
                <a:ext uri="{FF2B5EF4-FFF2-40B4-BE49-F238E27FC236}">
                  <a16:creationId xmlns="" xmlns:a16="http://schemas.microsoft.com/office/drawing/2014/main" id="{7104585D-9EB3-4458-ACA6-4F416C32F381}"/>
                </a:ext>
              </a:extLst>
            </p:cNvPr>
            <p:cNvSpPr/>
            <p:nvPr/>
          </p:nvSpPr>
          <p:spPr>
            <a:xfrm rot="10800000" flipV="1">
              <a:off x="6477122" y="2289581"/>
              <a:ext cx="13023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9" name="正方形/長方形 178">
              <a:extLst>
                <a:ext uri="{FF2B5EF4-FFF2-40B4-BE49-F238E27FC236}">
                  <a16:creationId xmlns="" xmlns:a16="http://schemas.microsoft.com/office/drawing/2014/main" id="{3A97836D-7A7A-4D33-9306-9351DBC09152}"/>
                </a:ext>
              </a:extLst>
            </p:cNvPr>
            <p:cNvSpPr/>
            <p:nvPr/>
          </p:nvSpPr>
          <p:spPr>
            <a:xfrm rot="11507744" flipV="1">
              <a:off x="6347390" y="2281664"/>
              <a:ext cx="13023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0" name="正方形/長方形 179">
              <a:extLst>
                <a:ext uri="{FF2B5EF4-FFF2-40B4-BE49-F238E27FC236}">
                  <a16:creationId xmlns="" xmlns:a16="http://schemas.microsoft.com/office/drawing/2014/main" id="{6B713C18-DB77-4FF0-B85D-CA8CF8238C26}"/>
                </a:ext>
              </a:extLst>
            </p:cNvPr>
            <p:cNvSpPr/>
            <p:nvPr/>
          </p:nvSpPr>
          <p:spPr>
            <a:xfrm rot="10634550" flipV="1">
              <a:off x="6576279" y="2332571"/>
              <a:ext cx="13023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1" name="正方形/長方形 180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0800000" flipV="1">
              <a:off x="6662922" y="2276346"/>
              <a:ext cx="12308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="" xmlns:a16="http://schemas.microsoft.com/office/drawing/2014/main" id="{80367C12-EFCB-4914-A7F7-F5D0C2102B9E}"/>
                </a:ext>
              </a:extLst>
            </p:cNvPr>
            <p:cNvSpPr/>
            <p:nvPr/>
          </p:nvSpPr>
          <p:spPr>
            <a:xfrm rot="771123">
              <a:off x="6782596" y="2527636"/>
              <a:ext cx="45719" cy="3306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2" name="正方形/長方形 181">
              <a:extLst>
                <a:ext uri="{FF2B5EF4-FFF2-40B4-BE49-F238E27FC236}">
                  <a16:creationId xmlns="" xmlns:a16="http://schemas.microsoft.com/office/drawing/2014/main" id="{CA736D94-C798-4C1E-82DB-92DCC6C583D2}"/>
                </a:ext>
              </a:extLst>
            </p:cNvPr>
            <p:cNvSpPr/>
            <p:nvPr/>
          </p:nvSpPr>
          <p:spPr>
            <a:xfrm rot="771123">
              <a:off x="6711331" y="2507762"/>
              <a:ext cx="45719" cy="3306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3" name="正方形/長方形 182">
              <a:extLst>
                <a:ext uri="{FF2B5EF4-FFF2-40B4-BE49-F238E27FC236}">
                  <a16:creationId xmlns="" xmlns:a16="http://schemas.microsoft.com/office/drawing/2014/main" id="{E09A6418-F879-40B3-B218-64BA24EB1879}"/>
                </a:ext>
              </a:extLst>
            </p:cNvPr>
            <p:cNvSpPr/>
            <p:nvPr/>
          </p:nvSpPr>
          <p:spPr>
            <a:xfrm rot="771123">
              <a:off x="6607954" y="2498563"/>
              <a:ext cx="73559" cy="32857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4" name="正方形/長方形 183">
              <a:extLst>
                <a:ext uri="{FF2B5EF4-FFF2-40B4-BE49-F238E27FC236}">
                  <a16:creationId xmlns="" xmlns:a16="http://schemas.microsoft.com/office/drawing/2014/main" id="{073818A0-4F2C-459D-A6D8-E6A862AE6BA9}"/>
                </a:ext>
              </a:extLst>
            </p:cNvPr>
            <p:cNvSpPr/>
            <p:nvPr/>
          </p:nvSpPr>
          <p:spPr>
            <a:xfrm rot="6074951">
              <a:off x="6651400" y="2695201"/>
              <a:ext cx="108935" cy="18125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1" name="正方形/長方形 130">
              <a:extLst>
                <a:ext uri="{FF2B5EF4-FFF2-40B4-BE49-F238E27FC236}">
                  <a16:creationId xmlns="" xmlns:a16="http://schemas.microsoft.com/office/drawing/2014/main" id="{894B19EA-2264-4D2E-A5B4-0EA1425895B9}"/>
                </a:ext>
              </a:extLst>
            </p:cNvPr>
            <p:cNvSpPr/>
            <p:nvPr/>
          </p:nvSpPr>
          <p:spPr>
            <a:xfrm rot="12657098" flipV="1">
              <a:off x="9301504" y="3561506"/>
              <a:ext cx="18107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6" name="正方形/長方形 135">
              <a:extLst>
                <a:ext uri="{FF2B5EF4-FFF2-40B4-BE49-F238E27FC236}">
                  <a16:creationId xmlns="" xmlns:a16="http://schemas.microsoft.com/office/drawing/2014/main" id="{72829BE0-BA56-473B-AD55-D933CE4FCC2C}"/>
                </a:ext>
              </a:extLst>
            </p:cNvPr>
            <p:cNvSpPr/>
            <p:nvPr/>
          </p:nvSpPr>
          <p:spPr>
            <a:xfrm rot="7339832" flipV="1">
              <a:off x="9246517" y="3367073"/>
              <a:ext cx="10603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8" name="正方形/長方形 137">
              <a:extLst>
                <a:ext uri="{FF2B5EF4-FFF2-40B4-BE49-F238E27FC236}">
                  <a16:creationId xmlns="" xmlns:a16="http://schemas.microsoft.com/office/drawing/2014/main" id="{816E227F-09F1-4F4E-84F6-B05E0843E562}"/>
                </a:ext>
              </a:extLst>
            </p:cNvPr>
            <p:cNvSpPr/>
            <p:nvPr/>
          </p:nvSpPr>
          <p:spPr>
            <a:xfrm rot="7339832" flipV="1">
              <a:off x="8944478" y="3161731"/>
              <a:ext cx="10603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1" name="正方形/長方形 80">
              <a:extLst>
                <a:ext uri="{FF2B5EF4-FFF2-40B4-BE49-F238E27FC236}">
                  <a16:creationId xmlns="" xmlns:a16="http://schemas.microsoft.com/office/drawing/2014/main" id="{69D9B4F5-3F91-4CC2-B056-DC4188ED17A5}"/>
                </a:ext>
              </a:extLst>
            </p:cNvPr>
            <p:cNvSpPr/>
            <p:nvPr/>
          </p:nvSpPr>
          <p:spPr>
            <a:xfrm rot="7263525" flipV="1">
              <a:off x="7699417" y="2202366"/>
              <a:ext cx="410515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4" name="正方形/長方形 83">
              <a:extLst>
                <a:ext uri="{FF2B5EF4-FFF2-40B4-BE49-F238E27FC236}">
                  <a16:creationId xmlns="" xmlns:a16="http://schemas.microsoft.com/office/drawing/2014/main" id="{2BC0688D-31B9-4700-AB2B-33B330A7061E}"/>
                </a:ext>
              </a:extLst>
            </p:cNvPr>
            <p:cNvSpPr/>
            <p:nvPr/>
          </p:nvSpPr>
          <p:spPr>
            <a:xfrm rot="6513554" flipV="1">
              <a:off x="7466963" y="2286223"/>
              <a:ext cx="21482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8" name="正方形/長方形 157">
              <a:extLst>
                <a:ext uri="{FF2B5EF4-FFF2-40B4-BE49-F238E27FC236}">
                  <a16:creationId xmlns="" xmlns:a16="http://schemas.microsoft.com/office/drawing/2014/main" id="{A3BB5F59-D8C3-4AB3-9DB2-A4A2CAA00B80}"/>
                </a:ext>
              </a:extLst>
            </p:cNvPr>
            <p:cNvSpPr/>
            <p:nvPr/>
          </p:nvSpPr>
          <p:spPr>
            <a:xfrm rot="3252868" flipV="1">
              <a:off x="5577329" y="1967291"/>
              <a:ext cx="16237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35" name="正方形/長方形 334">
              <a:extLst>
                <a:ext uri="{FF2B5EF4-FFF2-40B4-BE49-F238E27FC236}">
                  <a16:creationId xmlns="" xmlns:a16="http://schemas.microsoft.com/office/drawing/2014/main" id="{2957C89A-5C36-4B03-890B-6917EB10E38C}"/>
                </a:ext>
              </a:extLst>
            </p:cNvPr>
            <p:cNvSpPr/>
            <p:nvPr/>
          </p:nvSpPr>
          <p:spPr>
            <a:xfrm rot="12793090" flipV="1">
              <a:off x="8598163" y="2735228"/>
              <a:ext cx="84531" cy="5563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36" name="正方形/長方形 335">
              <a:extLst>
                <a:ext uri="{FF2B5EF4-FFF2-40B4-BE49-F238E27FC236}">
                  <a16:creationId xmlns="" xmlns:a16="http://schemas.microsoft.com/office/drawing/2014/main" id="{2957C89A-5C36-4B03-890B-6917EB10E38C}"/>
                </a:ext>
              </a:extLst>
            </p:cNvPr>
            <p:cNvSpPr/>
            <p:nvPr/>
          </p:nvSpPr>
          <p:spPr>
            <a:xfrm rot="12793090" flipV="1">
              <a:off x="8476673" y="2647517"/>
              <a:ext cx="84531" cy="5563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26" name="正方形/長方形 525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0800000" flipV="1">
              <a:off x="6462976" y="2099274"/>
              <a:ext cx="49600" cy="13587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27" name="正方形/長方形 526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0800000" flipV="1">
              <a:off x="6658417" y="2093554"/>
              <a:ext cx="45719" cy="14159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28" name="正方形/長方形 527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1909832" flipV="1">
              <a:off x="6236315" y="2138996"/>
              <a:ext cx="45719" cy="1198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29" name="正方形/長方形 528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2100224" flipV="1">
              <a:off x="7487663" y="2144804"/>
              <a:ext cx="53875" cy="1779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30" name="正方形/長方形 529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2799054" flipV="1">
              <a:off x="7757104" y="2161490"/>
              <a:ext cx="45719" cy="1800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33" name="正方形/長方形 532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2799054" flipV="1">
              <a:off x="9435136" y="3275780"/>
              <a:ext cx="45719" cy="1800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39" name="正方形/長方形 538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2188617">
              <a:off x="7778613" y="2247956"/>
              <a:ext cx="71424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40" name="正方形/長方形 539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2735015" flipV="1">
              <a:off x="7953220" y="2242519"/>
              <a:ext cx="112284" cy="614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42" name="正方形/長方形 541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2673888">
              <a:off x="9482053" y="3300643"/>
              <a:ext cx="7189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43" name="正方形/長方形 542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2799054" flipV="1">
              <a:off x="9205777" y="3191471"/>
              <a:ext cx="45719" cy="6206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44" name="正方形/長方形 543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2799054" flipH="1" flipV="1">
              <a:off x="8687883" y="3068211"/>
              <a:ext cx="10273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42" name="図形グループ 41"/>
          <p:cNvGrpSpPr/>
          <p:nvPr/>
        </p:nvGrpSpPr>
        <p:grpSpPr>
          <a:xfrm>
            <a:off x="6296206" y="3237387"/>
            <a:ext cx="4685305" cy="5370878"/>
            <a:chOff x="6295384" y="569965"/>
            <a:chExt cx="4684695" cy="5370179"/>
          </a:xfrm>
          <a:solidFill>
            <a:srgbClr val="929000">
              <a:alpha val="9804"/>
            </a:srgbClr>
          </a:solidFill>
        </p:grpSpPr>
        <p:sp>
          <p:nvSpPr>
            <p:cNvPr id="274" name="正方形/長方形 273">
              <a:extLst>
                <a:ext uri="{FF2B5EF4-FFF2-40B4-BE49-F238E27FC236}">
                  <a16:creationId xmlns="" xmlns:a16="http://schemas.microsoft.com/office/drawing/2014/main" id="{A3FEC7E3-D690-433C-B174-993C737BCD8A}"/>
                </a:ext>
              </a:extLst>
            </p:cNvPr>
            <p:cNvSpPr/>
            <p:nvPr/>
          </p:nvSpPr>
          <p:spPr>
            <a:xfrm rot="16852618">
              <a:off x="10467379" y="3656727"/>
              <a:ext cx="291806" cy="662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15" name="正方形/長方形 614">
              <a:extLst>
                <a:ext uri="{FF2B5EF4-FFF2-40B4-BE49-F238E27FC236}">
                  <a16:creationId xmlns="" xmlns:a16="http://schemas.microsoft.com/office/drawing/2014/main" id="{A93AD24E-432C-4905-AE5C-0720EE86FB06}"/>
                </a:ext>
              </a:extLst>
            </p:cNvPr>
            <p:cNvSpPr/>
            <p:nvPr/>
          </p:nvSpPr>
          <p:spPr>
            <a:xfrm rot="1851849" flipH="1">
              <a:off x="8965475" y="4464997"/>
              <a:ext cx="49917" cy="1029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17" name="正方形/長方形 616">
              <a:extLst>
                <a:ext uri="{FF2B5EF4-FFF2-40B4-BE49-F238E27FC236}">
                  <a16:creationId xmlns="" xmlns:a16="http://schemas.microsoft.com/office/drawing/2014/main" id="{959FD62F-0594-4842-9C61-7507627B0672}"/>
                </a:ext>
              </a:extLst>
            </p:cNvPr>
            <p:cNvSpPr/>
            <p:nvPr/>
          </p:nvSpPr>
          <p:spPr>
            <a:xfrm rot="988011">
              <a:off x="7090569" y="1210496"/>
              <a:ext cx="53761" cy="812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8" name="正方形/長方形 37">
              <a:extLst>
                <a:ext uri="{FF2B5EF4-FFF2-40B4-BE49-F238E27FC236}">
                  <a16:creationId xmlns="" xmlns:a16="http://schemas.microsoft.com/office/drawing/2014/main" id="{0CEAD584-F284-4162-A703-C1D9FB364E75}"/>
                </a:ext>
              </a:extLst>
            </p:cNvPr>
            <p:cNvSpPr/>
            <p:nvPr/>
          </p:nvSpPr>
          <p:spPr>
            <a:xfrm rot="2406507" flipH="1">
              <a:off x="10000587" y="3687563"/>
              <a:ext cx="45719" cy="9716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7" name="正方形/長方形 36">
              <a:extLst>
                <a:ext uri="{FF2B5EF4-FFF2-40B4-BE49-F238E27FC236}">
                  <a16:creationId xmlns="" xmlns:a16="http://schemas.microsoft.com/office/drawing/2014/main" id="{6217C7DB-D88D-47F8-8D0C-2410997B87B7}"/>
                </a:ext>
              </a:extLst>
            </p:cNvPr>
            <p:cNvSpPr/>
            <p:nvPr/>
          </p:nvSpPr>
          <p:spPr>
            <a:xfrm rot="18353288" flipH="1">
              <a:off x="10065554" y="3691914"/>
              <a:ext cx="45719" cy="1359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" name="正方形/長方形 4">
              <a:extLst>
                <a:ext uri="{FF2B5EF4-FFF2-40B4-BE49-F238E27FC236}">
                  <a16:creationId xmlns="" xmlns:a16="http://schemas.microsoft.com/office/drawing/2014/main" id="{A93AD24E-432C-4905-AE5C-0720EE86FB06}"/>
                </a:ext>
              </a:extLst>
            </p:cNvPr>
            <p:cNvSpPr/>
            <p:nvPr/>
          </p:nvSpPr>
          <p:spPr>
            <a:xfrm rot="21112284" flipH="1">
              <a:off x="8199850" y="5705387"/>
              <a:ext cx="45719" cy="2347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" name="正方形/長方形 12">
              <a:extLst>
                <a:ext uri="{FF2B5EF4-FFF2-40B4-BE49-F238E27FC236}">
                  <a16:creationId xmlns="" xmlns:a16="http://schemas.microsoft.com/office/drawing/2014/main" id="{4233DB10-8E10-452E-90CE-FDF076C88DEB}"/>
                </a:ext>
              </a:extLst>
            </p:cNvPr>
            <p:cNvSpPr/>
            <p:nvPr/>
          </p:nvSpPr>
          <p:spPr>
            <a:xfrm rot="667674" flipH="1">
              <a:off x="8174792" y="5461046"/>
              <a:ext cx="79239" cy="2347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" name="正方形/長方形 13">
              <a:extLst>
                <a:ext uri="{FF2B5EF4-FFF2-40B4-BE49-F238E27FC236}">
                  <a16:creationId xmlns="" xmlns:a16="http://schemas.microsoft.com/office/drawing/2014/main" id="{77009A51-28D4-42DE-BB73-E65783BAE3E0}"/>
                </a:ext>
              </a:extLst>
            </p:cNvPr>
            <p:cNvSpPr/>
            <p:nvPr/>
          </p:nvSpPr>
          <p:spPr>
            <a:xfrm rot="2048566" flipH="1">
              <a:off x="8631191" y="4052418"/>
              <a:ext cx="76078" cy="154503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" name="正方形/長方形 17">
              <a:extLst>
                <a:ext uri="{FF2B5EF4-FFF2-40B4-BE49-F238E27FC236}">
                  <a16:creationId xmlns="" xmlns:a16="http://schemas.microsoft.com/office/drawing/2014/main" id="{A3FEC7E3-D690-433C-B174-993C737BCD8A}"/>
                </a:ext>
              </a:extLst>
            </p:cNvPr>
            <p:cNvSpPr/>
            <p:nvPr/>
          </p:nvSpPr>
          <p:spPr>
            <a:xfrm rot="15852330" flipH="1">
              <a:off x="8433852" y="4814812"/>
              <a:ext cx="45719" cy="2347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="" xmlns:a16="http://schemas.microsoft.com/office/drawing/2014/main" id="{87B9AFA1-2A85-4C10-9293-3B346320E371}"/>
                </a:ext>
              </a:extLst>
            </p:cNvPr>
            <p:cNvSpPr/>
            <p:nvPr/>
          </p:nvSpPr>
          <p:spPr>
            <a:xfrm rot="5400000" flipH="1">
              <a:off x="8891592" y="4464914"/>
              <a:ext cx="45719" cy="14504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" name="正方形/長方形 22">
              <a:extLst>
                <a:ext uri="{FF2B5EF4-FFF2-40B4-BE49-F238E27FC236}">
                  <a16:creationId xmlns="" xmlns:a16="http://schemas.microsoft.com/office/drawing/2014/main" id="{A3984E20-7D03-455A-865C-1049C15BFEF8}"/>
                </a:ext>
              </a:extLst>
            </p:cNvPr>
            <p:cNvSpPr/>
            <p:nvPr/>
          </p:nvSpPr>
          <p:spPr>
            <a:xfrm rot="4923622" flipH="1">
              <a:off x="8426907" y="3574504"/>
              <a:ext cx="45719" cy="1342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" name="正方形/長方形 23">
              <a:extLst>
                <a:ext uri="{FF2B5EF4-FFF2-40B4-BE49-F238E27FC236}">
                  <a16:creationId xmlns="" xmlns:a16="http://schemas.microsoft.com/office/drawing/2014/main" id="{B6056851-F154-4211-95A3-FCF01B09A5D8}"/>
                </a:ext>
              </a:extLst>
            </p:cNvPr>
            <p:cNvSpPr/>
            <p:nvPr/>
          </p:nvSpPr>
          <p:spPr>
            <a:xfrm rot="21112284">
              <a:off x="8692111" y="4133843"/>
              <a:ext cx="57276" cy="8091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" name="正方形/長方形 24">
              <a:extLst>
                <a:ext uri="{FF2B5EF4-FFF2-40B4-BE49-F238E27FC236}">
                  <a16:creationId xmlns="" xmlns:a16="http://schemas.microsoft.com/office/drawing/2014/main" id="{88B266A2-41FC-4E4D-A4BC-6660A114181C}"/>
                </a:ext>
              </a:extLst>
            </p:cNvPr>
            <p:cNvSpPr/>
            <p:nvPr/>
          </p:nvSpPr>
          <p:spPr>
            <a:xfrm rot="4888086" flipH="1">
              <a:off x="8633672" y="4040925"/>
              <a:ext cx="45719" cy="17365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" name="正方形/長方形 26">
              <a:extLst>
                <a:ext uri="{FF2B5EF4-FFF2-40B4-BE49-F238E27FC236}">
                  <a16:creationId xmlns="" xmlns:a16="http://schemas.microsoft.com/office/drawing/2014/main" id="{D954C7CA-8CAA-4286-82D9-F3C6828204C4}"/>
                </a:ext>
              </a:extLst>
            </p:cNvPr>
            <p:cNvSpPr/>
            <p:nvPr/>
          </p:nvSpPr>
          <p:spPr>
            <a:xfrm rot="2066648" flipH="1">
              <a:off x="9186838" y="3701398"/>
              <a:ext cx="80170" cy="57156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grpSp>
          <p:nvGrpSpPr>
            <p:cNvPr id="35" name="グループ化 34">
              <a:extLst>
                <a:ext uri="{FF2B5EF4-FFF2-40B4-BE49-F238E27FC236}">
                  <a16:creationId xmlns="" xmlns:a16="http://schemas.microsoft.com/office/drawing/2014/main" id="{831DB543-5394-43BD-B3EF-70138F24CD22}"/>
                </a:ext>
              </a:extLst>
            </p:cNvPr>
            <p:cNvGrpSpPr/>
            <p:nvPr/>
          </p:nvGrpSpPr>
          <p:grpSpPr>
            <a:xfrm>
              <a:off x="9619531" y="3461641"/>
              <a:ext cx="1360548" cy="432223"/>
              <a:chOff x="9512073" y="3376689"/>
              <a:chExt cx="1360548" cy="432223"/>
            </a:xfrm>
            <a:grpFill/>
          </p:grpSpPr>
          <p:sp>
            <p:nvSpPr>
              <p:cNvPr id="28" name="正方形/長方形 27">
                <a:extLst>
                  <a:ext uri="{FF2B5EF4-FFF2-40B4-BE49-F238E27FC236}">
                    <a16:creationId xmlns="" xmlns:a16="http://schemas.microsoft.com/office/drawing/2014/main" id="{9B7B8AF5-B551-48BE-AD58-6A496EF82C50}"/>
                  </a:ext>
                </a:extLst>
              </p:cNvPr>
              <p:cNvSpPr/>
              <p:nvPr/>
            </p:nvSpPr>
            <p:spPr>
              <a:xfrm rot="18342786">
                <a:off x="9714972" y="3438841"/>
                <a:ext cx="96760" cy="502557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dirty="0"/>
              </a:p>
            </p:txBody>
          </p:sp>
          <p:sp>
            <p:nvSpPr>
              <p:cNvPr id="29" name="正方形/長方形 28">
                <a:extLst>
                  <a:ext uri="{FF2B5EF4-FFF2-40B4-BE49-F238E27FC236}">
                    <a16:creationId xmlns="" xmlns:a16="http://schemas.microsoft.com/office/drawing/2014/main" id="{CD5A0FAF-0BFC-4670-A7C5-622CDD4CAA78}"/>
                  </a:ext>
                </a:extLst>
              </p:cNvPr>
              <p:cNvSpPr/>
              <p:nvPr/>
            </p:nvSpPr>
            <p:spPr>
              <a:xfrm rot="2147115" flipH="1">
                <a:off x="9803599" y="3738705"/>
                <a:ext cx="45719" cy="5334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0" name="正方形/長方形 29">
                <a:extLst>
                  <a:ext uri="{FF2B5EF4-FFF2-40B4-BE49-F238E27FC236}">
                    <a16:creationId xmlns="" xmlns:a16="http://schemas.microsoft.com/office/drawing/2014/main" id="{A1534681-95BD-49B2-B992-4EF765ACDEB5}"/>
                  </a:ext>
                </a:extLst>
              </p:cNvPr>
              <p:cNvSpPr/>
              <p:nvPr/>
            </p:nvSpPr>
            <p:spPr>
              <a:xfrm rot="18282435" flipH="1">
                <a:off x="9739820" y="3726135"/>
                <a:ext cx="45719" cy="11983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1" name="正方形/長方形 30">
                <a:extLst>
                  <a:ext uri="{FF2B5EF4-FFF2-40B4-BE49-F238E27FC236}">
                    <a16:creationId xmlns="" xmlns:a16="http://schemas.microsoft.com/office/drawing/2014/main" id="{BAD2DF34-5956-43CB-A7A3-34DEBF027314}"/>
                  </a:ext>
                </a:extLst>
              </p:cNvPr>
              <p:cNvSpPr/>
              <p:nvPr/>
            </p:nvSpPr>
            <p:spPr>
              <a:xfrm rot="2085766" flipH="1">
                <a:off x="9767774" y="3556197"/>
                <a:ext cx="45719" cy="11438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2" name="正方形/長方形 31">
                <a:extLst>
                  <a:ext uri="{FF2B5EF4-FFF2-40B4-BE49-F238E27FC236}">
                    <a16:creationId xmlns="" xmlns:a16="http://schemas.microsoft.com/office/drawing/2014/main" id="{E4EB3064-B95A-4EA7-BFF1-B374D6146B64}"/>
                  </a:ext>
                </a:extLst>
              </p:cNvPr>
              <p:cNvSpPr/>
              <p:nvPr/>
            </p:nvSpPr>
            <p:spPr>
              <a:xfrm rot="2018083" flipH="1">
                <a:off x="9664906" y="3530901"/>
                <a:ext cx="61156" cy="6608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3" name="正方形/長方形 32">
                <a:extLst>
                  <a:ext uri="{FF2B5EF4-FFF2-40B4-BE49-F238E27FC236}">
                    <a16:creationId xmlns="" xmlns:a16="http://schemas.microsoft.com/office/drawing/2014/main" id="{3E377FE4-C6F4-43BF-A7A5-368C66A1A39D}"/>
                  </a:ext>
                </a:extLst>
              </p:cNvPr>
              <p:cNvSpPr/>
              <p:nvPr/>
            </p:nvSpPr>
            <p:spPr>
              <a:xfrm rot="3180863" flipH="1">
                <a:off x="10069550" y="3424630"/>
                <a:ext cx="107949" cy="46987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4" name="正方形/長方形 33">
                <a:extLst>
                  <a:ext uri="{FF2B5EF4-FFF2-40B4-BE49-F238E27FC236}">
                    <a16:creationId xmlns="" xmlns:a16="http://schemas.microsoft.com/office/drawing/2014/main" id="{094D82D1-2A84-4EB2-978F-E034E14FBF72}"/>
                  </a:ext>
                </a:extLst>
              </p:cNvPr>
              <p:cNvSpPr/>
              <p:nvPr/>
            </p:nvSpPr>
            <p:spPr>
              <a:xfrm rot="4290602" flipH="1">
                <a:off x="10523710" y="3132400"/>
                <a:ext cx="104622" cy="5932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  <p:sp>
          <p:nvSpPr>
            <p:cNvPr id="66" name="正方形/長方形 65">
              <a:extLst>
                <a:ext uri="{FF2B5EF4-FFF2-40B4-BE49-F238E27FC236}">
                  <a16:creationId xmlns="" xmlns:a16="http://schemas.microsoft.com/office/drawing/2014/main" id="{10A7842E-0FFB-459E-80A0-BF98F4C885F9}"/>
                </a:ext>
              </a:extLst>
            </p:cNvPr>
            <p:cNvSpPr/>
            <p:nvPr/>
          </p:nvSpPr>
          <p:spPr>
            <a:xfrm rot="20844704">
              <a:off x="6498835" y="1105418"/>
              <a:ext cx="45719" cy="2789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7" name="正方形/長方形 66">
              <a:extLst>
                <a:ext uri="{FF2B5EF4-FFF2-40B4-BE49-F238E27FC236}">
                  <a16:creationId xmlns="" xmlns:a16="http://schemas.microsoft.com/office/drawing/2014/main" id="{3BA5ACE3-F113-430F-9AE0-F4FFB69DED76}"/>
                </a:ext>
              </a:extLst>
            </p:cNvPr>
            <p:cNvSpPr/>
            <p:nvPr/>
          </p:nvSpPr>
          <p:spPr>
            <a:xfrm rot="4670912">
              <a:off x="6547686" y="1004821"/>
              <a:ext cx="45719" cy="19793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0" name="正方形/長方形 69">
              <a:extLst>
                <a:ext uri="{FF2B5EF4-FFF2-40B4-BE49-F238E27FC236}">
                  <a16:creationId xmlns="" xmlns:a16="http://schemas.microsoft.com/office/drawing/2014/main" id="{74B6342A-2171-41A4-A83C-00695AE5CFD9}"/>
                </a:ext>
              </a:extLst>
            </p:cNvPr>
            <p:cNvSpPr/>
            <p:nvPr/>
          </p:nvSpPr>
          <p:spPr>
            <a:xfrm rot="21307743">
              <a:off x="6543248" y="1292254"/>
              <a:ext cx="68503" cy="2738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1" name="正方形/長方形 70">
              <a:extLst>
                <a:ext uri="{FF2B5EF4-FFF2-40B4-BE49-F238E27FC236}">
                  <a16:creationId xmlns="" xmlns:a16="http://schemas.microsoft.com/office/drawing/2014/main" id="{D03E30D0-DE0E-454C-BFC1-97445371DF17}"/>
                </a:ext>
              </a:extLst>
            </p:cNvPr>
            <p:cNvSpPr/>
            <p:nvPr/>
          </p:nvSpPr>
          <p:spPr>
            <a:xfrm>
              <a:off x="6557150" y="1533967"/>
              <a:ext cx="72410" cy="60057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2" name="正方形/長方形 71">
              <a:extLst>
                <a:ext uri="{FF2B5EF4-FFF2-40B4-BE49-F238E27FC236}">
                  <a16:creationId xmlns="" xmlns:a16="http://schemas.microsoft.com/office/drawing/2014/main" id="{B1D5D5F0-6922-4A28-9F29-BDA52F528BCC}"/>
                </a:ext>
              </a:extLst>
            </p:cNvPr>
            <p:cNvSpPr/>
            <p:nvPr/>
          </p:nvSpPr>
          <p:spPr>
            <a:xfrm>
              <a:off x="6295384" y="1454421"/>
              <a:ext cx="280435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3" name="正方形/長方形 72">
              <a:extLst>
                <a:ext uri="{FF2B5EF4-FFF2-40B4-BE49-F238E27FC236}">
                  <a16:creationId xmlns="" xmlns:a16="http://schemas.microsoft.com/office/drawing/2014/main" id="{07B8EFEB-9D4C-4F81-98C8-64D72604F6BB}"/>
                </a:ext>
              </a:extLst>
            </p:cNvPr>
            <p:cNvSpPr/>
            <p:nvPr/>
          </p:nvSpPr>
          <p:spPr>
            <a:xfrm rot="5400000">
              <a:off x="6621762" y="1520786"/>
              <a:ext cx="45719" cy="894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4" name="正方形/長方形 73">
              <a:extLst>
                <a:ext uri="{FF2B5EF4-FFF2-40B4-BE49-F238E27FC236}">
                  <a16:creationId xmlns="" xmlns:a16="http://schemas.microsoft.com/office/drawing/2014/main" id="{12F040EB-982F-44FB-91D9-6D226C6A51F8}"/>
                </a:ext>
              </a:extLst>
            </p:cNvPr>
            <p:cNvSpPr/>
            <p:nvPr/>
          </p:nvSpPr>
          <p:spPr>
            <a:xfrm>
              <a:off x="6674926" y="1542655"/>
              <a:ext cx="45719" cy="14200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5" name="正方形/長方形 74">
              <a:extLst>
                <a:ext uri="{FF2B5EF4-FFF2-40B4-BE49-F238E27FC236}">
                  <a16:creationId xmlns="" xmlns:a16="http://schemas.microsoft.com/office/drawing/2014/main" id="{C3288218-04ED-4A4E-A301-1AF79E385EAF}"/>
                </a:ext>
              </a:extLst>
            </p:cNvPr>
            <p:cNvSpPr/>
            <p:nvPr/>
          </p:nvSpPr>
          <p:spPr>
            <a:xfrm rot="5400000">
              <a:off x="6513519" y="1846126"/>
              <a:ext cx="45719" cy="1795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4" name="正方形/長方形 123">
              <a:extLst>
                <a:ext uri="{FF2B5EF4-FFF2-40B4-BE49-F238E27FC236}">
                  <a16:creationId xmlns="" xmlns:a16="http://schemas.microsoft.com/office/drawing/2014/main" id="{E2F5AF15-D825-4179-AA26-CBE790FACC91}"/>
                </a:ext>
              </a:extLst>
            </p:cNvPr>
            <p:cNvSpPr/>
            <p:nvPr/>
          </p:nvSpPr>
          <p:spPr>
            <a:xfrm rot="1857181">
              <a:off x="10091092" y="1589841"/>
              <a:ext cx="60263" cy="190113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5" name="正方形/長方形 124">
              <a:extLst>
                <a:ext uri="{FF2B5EF4-FFF2-40B4-BE49-F238E27FC236}">
                  <a16:creationId xmlns="" xmlns:a16="http://schemas.microsoft.com/office/drawing/2014/main" id="{FE76AEF5-970F-4100-88CA-FC0FC453989D}"/>
                </a:ext>
              </a:extLst>
            </p:cNvPr>
            <p:cNvSpPr/>
            <p:nvPr/>
          </p:nvSpPr>
          <p:spPr>
            <a:xfrm rot="1857181" flipV="1">
              <a:off x="10365847" y="1664189"/>
              <a:ext cx="246990" cy="70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6" name="正方形/長方形 125">
              <a:extLst>
                <a:ext uri="{FF2B5EF4-FFF2-40B4-BE49-F238E27FC236}">
                  <a16:creationId xmlns="" xmlns:a16="http://schemas.microsoft.com/office/drawing/2014/main" id="{1958EBA0-9E35-4A0B-A488-12B55A42F9CB}"/>
                </a:ext>
              </a:extLst>
            </p:cNvPr>
            <p:cNvSpPr/>
            <p:nvPr/>
          </p:nvSpPr>
          <p:spPr>
            <a:xfrm rot="1657240" flipV="1">
              <a:off x="10159063" y="2058930"/>
              <a:ext cx="246990" cy="70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" name="正方形/長方形 3">
              <a:extLst>
                <a:ext uri="{FF2B5EF4-FFF2-40B4-BE49-F238E27FC236}">
                  <a16:creationId xmlns="" xmlns:a16="http://schemas.microsoft.com/office/drawing/2014/main" id="{0F2903BC-5DD3-4889-8AD7-1F4F50D2D0E4}"/>
                </a:ext>
              </a:extLst>
            </p:cNvPr>
            <p:cNvSpPr/>
            <p:nvPr/>
          </p:nvSpPr>
          <p:spPr>
            <a:xfrm rot="21231260">
              <a:off x="7308655" y="569965"/>
              <a:ext cx="45719" cy="772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2" name="正方形/長方形 231">
              <a:extLst>
                <a:ext uri="{FF2B5EF4-FFF2-40B4-BE49-F238E27FC236}">
                  <a16:creationId xmlns="" xmlns:a16="http://schemas.microsoft.com/office/drawing/2014/main" id="{A610752A-A881-4934-B197-9175271165CA}"/>
                </a:ext>
              </a:extLst>
            </p:cNvPr>
            <p:cNvSpPr/>
            <p:nvPr/>
          </p:nvSpPr>
          <p:spPr>
            <a:xfrm rot="6517677">
              <a:off x="7210502" y="1128955"/>
              <a:ext cx="45719" cy="24474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0" name="正方形/長方形 279">
              <a:extLst>
                <a:ext uri="{FF2B5EF4-FFF2-40B4-BE49-F238E27FC236}">
                  <a16:creationId xmlns="" xmlns:a16="http://schemas.microsoft.com/office/drawing/2014/main" id="{06812F1E-3827-44B9-9845-ED7EE4F93EAF}"/>
                </a:ext>
              </a:extLst>
            </p:cNvPr>
            <p:cNvSpPr/>
            <p:nvPr/>
          </p:nvSpPr>
          <p:spPr>
            <a:xfrm rot="1018406" flipH="1">
              <a:off x="7273410" y="1291807"/>
              <a:ext cx="76211" cy="25892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1" name="正方形/長方形 280">
              <a:extLst>
                <a:ext uri="{FF2B5EF4-FFF2-40B4-BE49-F238E27FC236}">
                  <a16:creationId xmlns="" xmlns:a16="http://schemas.microsoft.com/office/drawing/2014/main" id="{FFE85CBC-5386-4F55-B79D-E149F4167DC8}"/>
                </a:ext>
              </a:extLst>
            </p:cNvPr>
            <p:cNvSpPr/>
            <p:nvPr/>
          </p:nvSpPr>
          <p:spPr>
            <a:xfrm rot="1018406" flipH="1">
              <a:off x="7826330" y="1445394"/>
              <a:ext cx="60921" cy="235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2" name="正方形/長方形 281">
              <a:extLst>
                <a:ext uri="{FF2B5EF4-FFF2-40B4-BE49-F238E27FC236}">
                  <a16:creationId xmlns="" xmlns:a16="http://schemas.microsoft.com/office/drawing/2014/main" id="{7EDA60EF-B902-4C3F-896E-77F5ED75208F}"/>
                </a:ext>
              </a:extLst>
            </p:cNvPr>
            <p:cNvSpPr/>
            <p:nvPr/>
          </p:nvSpPr>
          <p:spPr>
            <a:xfrm rot="1018406" flipH="1">
              <a:off x="7429808" y="1444504"/>
              <a:ext cx="45719" cy="10653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3" name="正方形/長方形 282">
              <a:extLst>
                <a:ext uri="{FF2B5EF4-FFF2-40B4-BE49-F238E27FC236}">
                  <a16:creationId xmlns="" xmlns:a16="http://schemas.microsoft.com/office/drawing/2014/main" id="{CFB226ED-448D-4A52-8A86-5A39E3EA0B94}"/>
                </a:ext>
              </a:extLst>
            </p:cNvPr>
            <p:cNvSpPr/>
            <p:nvPr/>
          </p:nvSpPr>
          <p:spPr>
            <a:xfrm rot="6789039" flipH="1">
              <a:off x="7518312" y="1255614"/>
              <a:ext cx="45719" cy="11941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4" name="正方形/長方形 283">
              <a:extLst>
                <a:ext uri="{FF2B5EF4-FFF2-40B4-BE49-F238E27FC236}">
                  <a16:creationId xmlns="" xmlns:a16="http://schemas.microsoft.com/office/drawing/2014/main" id="{1CC5AF07-BAF8-43C8-9453-E259A0CD93D5}"/>
                </a:ext>
              </a:extLst>
            </p:cNvPr>
            <p:cNvSpPr/>
            <p:nvPr/>
          </p:nvSpPr>
          <p:spPr>
            <a:xfrm rot="1018406" flipH="1">
              <a:off x="7467223" y="1274295"/>
              <a:ext cx="45719" cy="82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5" name="正方形/長方形 284">
              <a:extLst>
                <a:ext uri="{FF2B5EF4-FFF2-40B4-BE49-F238E27FC236}">
                  <a16:creationId xmlns="" xmlns:a16="http://schemas.microsoft.com/office/drawing/2014/main" id="{6629558F-200D-40BD-B5C0-906A0EE4B4A4}"/>
                </a:ext>
              </a:extLst>
            </p:cNvPr>
            <p:cNvSpPr/>
            <p:nvPr/>
          </p:nvSpPr>
          <p:spPr>
            <a:xfrm rot="6685947">
              <a:off x="8181513" y="732508"/>
              <a:ext cx="45719" cy="18484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7" name="正方形/長方形 286">
              <a:extLst>
                <a:ext uri="{FF2B5EF4-FFF2-40B4-BE49-F238E27FC236}">
                  <a16:creationId xmlns="" xmlns:a16="http://schemas.microsoft.com/office/drawing/2014/main" id="{B3E509AA-152F-4A36-9A78-0BA4C2CB203D}"/>
                </a:ext>
              </a:extLst>
            </p:cNvPr>
            <p:cNvSpPr/>
            <p:nvPr/>
          </p:nvSpPr>
          <p:spPr>
            <a:xfrm rot="6685947">
              <a:off x="8152004" y="807754"/>
              <a:ext cx="45719" cy="184980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8" name="正方形/長方形 287">
              <a:extLst>
                <a:ext uri="{FF2B5EF4-FFF2-40B4-BE49-F238E27FC236}">
                  <a16:creationId xmlns="" xmlns:a16="http://schemas.microsoft.com/office/drawing/2014/main" id="{B9137A04-0DFC-42FD-9D66-E2FC7C51DD55}"/>
                </a:ext>
              </a:extLst>
            </p:cNvPr>
            <p:cNvSpPr/>
            <p:nvPr/>
          </p:nvSpPr>
          <p:spPr>
            <a:xfrm rot="12352490" flipH="1">
              <a:off x="8463997" y="1692544"/>
              <a:ext cx="45719" cy="2463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9" name="正方形/長方形 288">
              <a:extLst>
                <a:ext uri="{FF2B5EF4-FFF2-40B4-BE49-F238E27FC236}">
                  <a16:creationId xmlns="" xmlns:a16="http://schemas.microsoft.com/office/drawing/2014/main" id="{0894506E-74A0-4F49-B0E5-04F8070C3C9A}"/>
                </a:ext>
              </a:extLst>
            </p:cNvPr>
            <p:cNvSpPr/>
            <p:nvPr/>
          </p:nvSpPr>
          <p:spPr>
            <a:xfrm rot="12518268">
              <a:off x="8274930" y="1801034"/>
              <a:ext cx="45719" cy="74099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0" name="正方形/長方形 289">
              <a:extLst>
                <a:ext uri="{FF2B5EF4-FFF2-40B4-BE49-F238E27FC236}">
                  <a16:creationId xmlns="" xmlns:a16="http://schemas.microsoft.com/office/drawing/2014/main" id="{A75EF2D1-6A26-44F9-B4C7-90B6F8380EE3}"/>
                </a:ext>
              </a:extLst>
            </p:cNvPr>
            <p:cNvSpPr/>
            <p:nvPr/>
          </p:nvSpPr>
          <p:spPr>
            <a:xfrm rot="17517894" flipH="1">
              <a:off x="7779494" y="1520599"/>
              <a:ext cx="45719" cy="305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2" name="正方形/長方形 291">
              <a:extLst>
                <a:ext uri="{FF2B5EF4-FFF2-40B4-BE49-F238E27FC236}">
                  <a16:creationId xmlns="" xmlns:a16="http://schemas.microsoft.com/office/drawing/2014/main" id="{A7EFD03D-BC31-4AE2-821A-E3278BCF1765}"/>
                </a:ext>
              </a:extLst>
            </p:cNvPr>
            <p:cNvSpPr/>
            <p:nvPr/>
          </p:nvSpPr>
          <p:spPr>
            <a:xfrm rot="16438824" flipH="1">
              <a:off x="7343590" y="1469766"/>
              <a:ext cx="45719" cy="12840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3" name="正方形/長方形 292">
              <a:extLst>
                <a:ext uri="{FF2B5EF4-FFF2-40B4-BE49-F238E27FC236}">
                  <a16:creationId xmlns="" xmlns:a16="http://schemas.microsoft.com/office/drawing/2014/main" id="{EFB1BEB3-9952-450E-A410-E6E8380A848A}"/>
                </a:ext>
              </a:extLst>
            </p:cNvPr>
            <p:cNvSpPr/>
            <p:nvPr/>
          </p:nvSpPr>
          <p:spPr>
            <a:xfrm rot="17077175" flipH="1">
              <a:off x="7478136" y="1469521"/>
              <a:ext cx="45719" cy="16556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4" name="正方形/長方形 293">
              <a:extLst>
                <a:ext uri="{FF2B5EF4-FFF2-40B4-BE49-F238E27FC236}">
                  <a16:creationId xmlns="" xmlns:a16="http://schemas.microsoft.com/office/drawing/2014/main" id="{BBCA16CE-4FAE-4B4A-A386-B3A22E807840}"/>
                </a:ext>
              </a:extLst>
            </p:cNvPr>
            <p:cNvSpPr/>
            <p:nvPr/>
          </p:nvSpPr>
          <p:spPr>
            <a:xfrm rot="17469233" flipH="1">
              <a:off x="7869051" y="1264969"/>
              <a:ext cx="45719" cy="3588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5" name="正方形/長方形 294">
              <a:extLst>
                <a:ext uri="{FF2B5EF4-FFF2-40B4-BE49-F238E27FC236}">
                  <a16:creationId xmlns="" xmlns:a16="http://schemas.microsoft.com/office/drawing/2014/main" id="{E9C3C705-58B9-42DA-A677-411523C46CC9}"/>
                </a:ext>
              </a:extLst>
            </p:cNvPr>
            <p:cNvSpPr/>
            <p:nvPr/>
          </p:nvSpPr>
          <p:spPr>
            <a:xfrm rot="17580612" flipH="1">
              <a:off x="8517844" y="1524779"/>
              <a:ext cx="45719" cy="35614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6" name="正方形/長方形 295">
              <a:extLst>
                <a:ext uri="{FF2B5EF4-FFF2-40B4-BE49-F238E27FC236}">
                  <a16:creationId xmlns="" xmlns:a16="http://schemas.microsoft.com/office/drawing/2014/main" id="{AFC89126-C12E-44DC-B010-0504971B0333}"/>
                </a:ext>
              </a:extLst>
            </p:cNvPr>
            <p:cNvSpPr/>
            <p:nvPr/>
          </p:nvSpPr>
          <p:spPr>
            <a:xfrm rot="1566779" flipH="1">
              <a:off x="8115994" y="1555388"/>
              <a:ext cx="45719" cy="1533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7" name="正方形/長方形 296">
              <a:extLst>
                <a:ext uri="{FF2B5EF4-FFF2-40B4-BE49-F238E27FC236}">
                  <a16:creationId xmlns="" xmlns:a16="http://schemas.microsoft.com/office/drawing/2014/main" id="{A8AF721D-FBDC-45CC-8DED-42EB17CE0C71}"/>
                </a:ext>
              </a:extLst>
            </p:cNvPr>
            <p:cNvSpPr/>
            <p:nvPr/>
          </p:nvSpPr>
          <p:spPr>
            <a:xfrm rot="17580612" flipH="1">
              <a:off x="8198596" y="1505003"/>
              <a:ext cx="45719" cy="14903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8" name="正方形/長方形 297">
              <a:extLst>
                <a:ext uri="{FF2B5EF4-FFF2-40B4-BE49-F238E27FC236}">
                  <a16:creationId xmlns="" xmlns:a16="http://schemas.microsoft.com/office/drawing/2014/main" id="{257894B9-E8BF-4D2C-9FE0-5D187062566A}"/>
                </a:ext>
              </a:extLst>
            </p:cNvPr>
            <p:cNvSpPr/>
            <p:nvPr/>
          </p:nvSpPr>
          <p:spPr>
            <a:xfrm rot="17580612" flipH="1">
              <a:off x="8849176" y="1743971"/>
              <a:ext cx="45719" cy="17311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9" name="正方形/長方形 298">
              <a:extLst>
                <a:ext uri="{FF2B5EF4-FFF2-40B4-BE49-F238E27FC236}">
                  <a16:creationId xmlns="" xmlns:a16="http://schemas.microsoft.com/office/drawing/2014/main" id="{959FD62F-0594-4842-9C61-7507627B0672}"/>
                </a:ext>
              </a:extLst>
            </p:cNvPr>
            <p:cNvSpPr/>
            <p:nvPr/>
          </p:nvSpPr>
          <p:spPr>
            <a:xfrm rot="1496829" flipH="1">
              <a:off x="8925273" y="1705413"/>
              <a:ext cx="45719" cy="24303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0" name="正方形/長方形 299">
              <a:extLst>
                <a:ext uri="{FF2B5EF4-FFF2-40B4-BE49-F238E27FC236}">
                  <a16:creationId xmlns="" xmlns:a16="http://schemas.microsoft.com/office/drawing/2014/main" id="{4B32C0AA-DCFC-4A10-B0F1-219F816253BA}"/>
                </a:ext>
              </a:extLst>
            </p:cNvPr>
            <p:cNvSpPr/>
            <p:nvPr/>
          </p:nvSpPr>
          <p:spPr>
            <a:xfrm rot="17580612" flipH="1">
              <a:off x="8400696" y="1728875"/>
              <a:ext cx="45719" cy="35614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1" name="正方形/長方形 300">
              <a:extLst>
                <a:ext uri="{FF2B5EF4-FFF2-40B4-BE49-F238E27FC236}">
                  <a16:creationId xmlns="" xmlns:a16="http://schemas.microsoft.com/office/drawing/2014/main" id="{B266E213-CDA0-4777-8602-A0610BA02CF6}"/>
                </a:ext>
              </a:extLst>
            </p:cNvPr>
            <p:cNvSpPr/>
            <p:nvPr/>
          </p:nvSpPr>
          <p:spPr>
            <a:xfrm rot="17580612" flipH="1">
              <a:off x="8725079" y="1959251"/>
              <a:ext cx="45719" cy="1989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2" name="正方形/長方形 301">
              <a:extLst>
                <a:ext uri="{FF2B5EF4-FFF2-40B4-BE49-F238E27FC236}">
                  <a16:creationId xmlns="" xmlns:a16="http://schemas.microsoft.com/office/drawing/2014/main" id="{677048A8-C002-4682-94C4-627D80801E12}"/>
                </a:ext>
              </a:extLst>
            </p:cNvPr>
            <p:cNvSpPr/>
            <p:nvPr/>
          </p:nvSpPr>
          <p:spPr>
            <a:xfrm rot="1448984" flipH="1">
              <a:off x="8804588" y="2015833"/>
              <a:ext cx="45719" cy="9774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4" name="正方形/長方形 303">
              <a:extLst>
                <a:ext uri="{FF2B5EF4-FFF2-40B4-BE49-F238E27FC236}">
                  <a16:creationId xmlns="" xmlns:a16="http://schemas.microsoft.com/office/drawing/2014/main" id="{FB2C8E52-CFB9-49CB-A0EB-C67301EAB03B}"/>
                </a:ext>
              </a:extLst>
            </p:cNvPr>
            <p:cNvSpPr/>
            <p:nvPr/>
          </p:nvSpPr>
          <p:spPr>
            <a:xfrm rot="1600985" flipH="1">
              <a:off x="8300768" y="2233965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5" name="正方形/長方形 304">
              <a:extLst>
                <a:ext uri="{FF2B5EF4-FFF2-40B4-BE49-F238E27FC236}">
                  <a16:creationId xmlns="" xmlns:a16="http://schemas.microsoft.com/office/drawing/2014/main" id="{DFAAD9BB-9EDA-44E3-AF53-79FECF16D1A8}"/>
                </a:ext>
              </a:extLst>
            </p:cNvPr>
            <p:cNvSpPr/>
            <p:nvPr/>
          </p:nvSpPr>
          <p:spPr>
            <a:xfrm rot="1600985" flipH="1">
              <a:off x="8158156" y="2157781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6" name="正方形/長方形 305">
              <a:extLst>
                <a:ext uri="{FF2B5EF4-FFF2-40B4-BE49-F238E27FC236}">
                  <a16:creationId xmlns="" xmlns:a16="http://schemas.microsoft.com/office/drawing/2014/main" id="{3D045120-AC00-4AEA-8826-314532C3030F}"/>
                </a:ext>
              </a:extLst>
            </p:cNvPr>
            <p:cNvSpPr/>
            <p:nvPr/>
          </p:nvSpPr>
          <p:spPr>
            <a:xfrm rot="1600985" flipH="1">
              <a:off x="8204534" y="2391711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7" name="正方形/長方形 306">
              <a:extLst>
                <a:ext uri="{FF2B5EF4-FFF2-40B4-BE49-F238E27FC236}">
                  <a16:creationId xmlns="" xmlns:a16="http://schemas.microsoft.com/office/drawing/2014/main" id="{1D60380A-DE74-40CE-B05E-9D908BA7BC40}"/>
                </a:ext>
              </a:extLst>
            </p:cNvPr>
            <p:cNvSpPr/>
            <p:nvPr/>
          </p:nvSpPr>
          <p:spPr>
            <a:xfrm rot="1600985" flipH="1">
              <a:off x="8071412" y="2320461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8" name="正方形/長方形 307">
              <a:extLst>
                <a:ext uri="{FF2B5EF4-FFF2-40B4-BE49-F238E27FC236}">
                  <a16:creationId xmlns="" xmlns:a16="http://schemas.microsoft.com/office/drawing/2014/main" id="{41ABCCE3-C86D-4FCD-ADE4-4309091D3E01}"/>
                </a:ext>
              </a:extLst>
            </p:cNvPr>
            <p:cNvSpPr/>
            <p:nvPr/>
          </p:nvSpPr>
          <p:spPr>
            <a:xfrm rot="1600985" flipH="1">
              <a:off x="8422500" y="1990847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9" name="正方形/長方形 398">
              <a:extLst>
                <a:ext uri="{FF2B5EF4-FFF2-40B4-BE49-F238E27FC236}">
                  <a16:creationId xmlns="" xmlns:a16="http://schemas.microsoft.com/office/drawing/2014/main" id="{E5BABAA9-5A95-41F6-B488-D12F1EE59CE8}"/>
                </a:ext>
              </a:extLst>
            </p:cNvPr>
            <p:cNvSpPr/>
            <p:nvPr/>
          </p:nvSpPr>
          <p:spPr>
            <a:xfrm rot="1600985" flipH="1">
              <a:off x="8280515" y="1924746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0" name="正方形/長方形 399">
              <a:extLst>
                <a:ext uri="{FF2B5EF4-FFF2-40B4-BE49-F238E27FC236}">
                  <a16:creationId xmlns="" xmlns:a16="http://schemas.microsoft.com/office/drawing/2014/main" id="{8F222B6E-CD3E-49D6-8DE9-4819F40F1DBC}"/>
                </a:ext>
              </a:extLst>
            </p:cNvPr>
            <p:cNvSpPr/>
            <p:nvPr/>
          </p:nvSpPr>
          <p:spPr>
            <a:xfrm rot="6834828" flipH="1">
              <a:off x="8357088" y="1913592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1" name="正方形/長方形 400">
              <a:extLst>
                <a:ext uri="{FF2B5EF4-FFF2-40B4-BE49-F238E27FC236}">
                  <a16:creationId xmlns="" xmlns:a16="http://schemas.microsoft.com/office/drawing/2014/main" id="{E808D8D7-BBD3-4B25-8056-DD7B0F3BB0F4}"/>
                </a:ext>
              </a:extLst>
            </p:cNvPr>
            <p:cNvSpPr/>
            <p:nvPr/>
          </p:nvSpPr>
          <p:spPr>
            <a:xfrm rot="7062487" flipH="1">
              <a:off x="8250989" y="2122424"/>
              <a:ext cx="50800" cy="20073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2" name="正方形/長方形 401">
              <a:extLst>
                <a:ext uri="{FF2B5EF4-FFF2-40B4-BE49-F238E27FC236}">
                  <a16:creationId xmlns="" xmlns:a16="http://schemas.microsoft.com/office/drawing/2014/main" id="{E74F7F4E-CDAE-42EC-969B-0057A616648A}"/>
                </a:ext>
              </a:extLst>
            </p:cNvPr>
            <p:cNvSpPr/>
            <p:nvPr/>
          </p:nvSpPr>
          <p:spPr>
            <a:xfrm rot="7238574" flipH="1">
              <a:off x="8100357" y="2369723"/>
              <a:ext cx="67092" cy="19632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3" name="正方形/長方形 262">
              <a:extLst>
                <a:ext uri="{FF2B5EF4-FFF2-40B4-BE49-F238E27FC236}">
                  <a16:creationId xmlns="" xmlns:a16="http://schemas.microsoft.com/office/drawing/2014/main" id="{A3FEC7E3-D690-433C-B174-993C737BCD8A}"/>
                </a:ext>
              </a:extLst>
            </p:cNvPr>
            <p:cNvSpPr/>
            <p:nvPr/>
          </p:nvSpPr>
          <p:spPr>
            <a:xfrm rot="16852618">
              <a:off x="10744239" y="3264326"/>
              <a:ext cx="291806" cy="662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7" name="正方形/長方形 266">
              <a:extLst>
                <a:ext uri="{FF2B5EF4-FFF2-40B4-BE49-F238E27FC236}">
                  <a16:creationId xmlns="" xmlns:a16="http://schemas.microsoft.com/office/drawing/2014/main" id="{A3FEC7E3-D690-433C-B174-993C737BCD8A}"/>
                </a:ext>
              </a:extLst>
            </p:cNvPr>
            <p:cNvSpPr/>
            <p:nvPr/>
          </p:nvSpPr>
          <p:spPr>
            <a:xfrm rot="16852618">
              <a:off x="10502302" y="3400739"/>
              <a:ext cx="291806" cy="662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13" name="正方形/長方形 612">
              <a:extLst>
                <a:ext uri="{FF2B5EF4-FFF2-40B4-BE49-F238E27FC236}">
                  <a16:creationId xmlns="" xmlns:a16="http://schemas.microsoft.com/office/drawing/2014/main" id="{A93AD24E-432C-4905-AE5C-0720EE86FB06}"/>
                </a:ext>
              </a:extLst>
            </p:cNvPr>
            <p:cNvSpPr/>
            <p:nvPr/>
          </p:nvSpPr>
          <p:spPr>
            <a:xfrm rot="21112284" flipH="1">
              <a:off x="8502282" y="5088636"/>
              <a:ext cx="174509" cy="4828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14" name="正方形/長方形 613">
              <a:extLst>
                <a:ext uri="{FF2B5EF4-FFF2-40B4-BE49-F238E27FC236}">
                  <a16:creationId xmlns="" xmlns:a16="http://schemas.microsoft.com/office/drawing/2014/main" id="{A93AD24E-432C-4905-AE5C-0720EE86FB06}"/>
                </a:ext>
              </a:extLst>
            </p:cNvPr>
            <p:cNvSpPr/>
            <p:nvPr/>
          </p:nvSpPr>
          <p:spPr>
            <a:xfrm rot="21112284" flipH="1">
              <a:off x="8102614" y="5679779"/>
              <a:ext cx="126689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16" name="正方形/長方形 615">
              <a:extLst>
                <a:ext uri="{FF2B5EF4-FFF2-40B4-BE49-F238E27FC236}">
                  <a16:creationId xmlns="" xmlns:a16="http://schemas.microsoft.com/office/drawing/2014/main" id="{959FD62F-0594-4842-9C61-7507627B0672}"/>
                </a:ext>
              </a:extLst>
            </p:cNvPr>
            <p:cNvSpPr/>
            <p:nvPr/>
          </p:nvSpPr>
          <p:spPr>
            <a:xfrm rot="1496829" flipH="1">
              <a:off x="7310112" y="1529444"/>
              <a:ext cx="48543" cy="1756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18" name="正方形/長方形 617">
              <a:extLst>
                <a:ext uri="{FF2B5EF4-FFF2-40B4-BE49-F238E27FC236}">
                  <a16:creationId xmlns="" xmlns:a16="http://schemas.microsoft.com/office/drawing/2014/main" id="{959FD62F-0594-4842-9C61-7507627B0672}"/>
                </a:ext>
              </a:extLst>
            </p:cNvPr>
            <p:cNvSpPr/>
            <p:nvPr/>
          </p:nvSpPr>
          <p:spPr>
            <a:xfrm rot="4770802" flipH="1">
              <a:off x="6570496" y="946630"/>
              <a:ext cx="53590" cy="15277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19" name="正方形/長方形 618">
              <a:extLst>
                <a:ext uri="{FF2B5EF4-FFF2-40B4-BE49-F238E27FC236}">
                  <a16:creationId xmlns="" xmlns:a16="http://schemas.microsoft.com/office/drawing/2014/main" id="{959FD62F-0594-4842-9C61-7507627B0672}"/>
                </a:ext>
              </a:extLst>
            </p:cNvPr>
            <p:cNvSpPr/>
            <p:nvPr/>
          </p:nvSpPr>
          <p:spPr>
            <a:xfrm rot="5400000" flipH="1">
              <a:off x="7217892" y="1053215"/>
              <a:ext cx="49960" cy="16316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44" name="図形グループ 43"/>
          <p:cNvGrpSpPr/>
          <p:nvPr/>
        </p:nvGrpSpPr>
        <p:grpSpPr>
          <a:xfrm>
            <a:off x="2716476" y="4895603"/>
            <a:ext cx="5232018" cy="3708088"/>
            <a:chOff x="2716122" y="2227963"/>
            <a:chExt cx="5231337" cy="3707605"/>
          </a:xfrm>
          <a:solidFill>
            <a:schemeClr val="accent5">
              <a:lumMod val="75000"/>
            </a:schemeClr>
          </a:solidFill>
        </p:grpSpPr>
        <p:sp>
          <p:nvSpPr>
            <p:cNvPr id="467" name="正方形/長方形 466">
              <a:extLst>
                <a:ext uri="{FF2B5EF4-FFF2-40B4-BE49-F238E27FC236}">
                  <a16:creationId xmlns="" xmlns:a16="http://schemas.microsoft.com/office/drawing/2014/main" id="{8C460184-453C-4998-A75E-280884023DAD}"/>
                </a:ext>
              </a:extLst>
            </p:cNvPr>
            <p:cNvSpPr/>
            <p:nvPr/>
          </p:nvSpPr>
          <p:spPr>
            <a:xfrm rot="5400000">
              <a:off x="6058012" y="4013657"/>
              <a:ext cx="69832" cy="107333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9" name="正方形/長方形 248">
              <a:extLst>
                <a:ext uri="{FF2B5EF4-FFF2-40B4-BE49-F238E27FC236}">
                  <a16:creationId xmlns="" xmlns:a16="http://schemas.microsoft.com/office/drawing/2014/main" id="{D7A0A932-038F-49D6-9239-50A675F93BDC}"/>
                </a:ext>
              </a:extLst>
            </p:cNvPr>
            <p:cNvSpPr/>
            <p:nvPr/>
          </p:nvSpPr>
          <p:spPr>
            <a:xfrm rot="20689283" flipV="1">
              <a:off x="5535668" y="4728065"/>
              <a:ext cx="172356" cy="60953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59" name="正方形/長方形 458">
              <a:extLst>
                <a:ext uri="{FF2B5EF4-FFF2-40B4-BE49-F238E27FC236}">
                  <a16:creationId xmlns="" xmlns:a16="http://schemas.microsoft.com/office/drawing/2014/main" id="{8C460184-453C-4998-A75E-280884023DAD}"/>
                </a:ext>
              </a:extLst>
            </p:cNvPr>
            <p:cNvSpPr/>
            <p:nvPr/>
          </p:nvSpPr>
          <p:spPr>
            <a:xfrm rot="20356211" flipH="1">
              <a:off x="3524314" y="5489685"/>
              <a:ext cx="57619" cy="9496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64" name="正方形/長方形 463">
              <a:extLst>
                <a:ext uri="{FF2B5EF4-FFF2-40B4-BE49-F238E27FC236}">
                  <a16:creationId xmlns="" xmlns:a16="http://schemas.microsoft.com/office/drawing/2014/main" id="{8C460184-453C-4998-A75E-280884023DAD}"/>
                </a:ext>
              </a:extLst>
            </p:cNvPr>
            <p:cNvSpPr/>
            <p:nvPr/>
          </p:nvSpPr>
          <p:spPr>
            <a:xfrm rot="4463088" flipH="1">
              <a:off x="4903864" y="5373004"/>
              <a:ext cx="45719" cy="10130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8" name="正方形/長方形 87">
              <a:extLst>
                <a:ext uri="{FF2B5EF4-FFF2-40B4-BE49-F238E27FC236}">
                  <a16:creationId xmlns="" xmlns:a16="http://schemas.microsoft.com/office/drawing/2014/main" id="{27A8E4AC-66B9-4340-AAE9-0F808D5D02ED}"/>
                </a:ext>
              </a:extLst>
            </p:cNvPr>
            <p:cNvSpPr/>
            <p:nvPr/>
          </p:nvSpPr>
          <p:spPr>
            <a:xfrm rot="7729356">
              <a:off x="7817188" y="2627095"/>
              <a:ext cx="214823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90" name="正方形/長方形 89">
              <a:extLst>
                <a:ext uri="{FF2B5EF4-FFF2-40B4-BE49-F238E27FC236}">
                  <a16:creationId xmlns="" xmlns:a16="http://schemas.microsoft.com/office/drawing/2014/main" id="{FEE06075-D669-4096-B3D8-956709181212}"/>
                </a:ext>
              </a:extLst>
            </p:cNvPr>
            <p:cNvSpPr/>
            <p:nvPr/>
          </p:nvSpPr>
          <p:spPr>
            <a:xfrm rot="7165904" flipV="1">
              <a:off x="7702065" y="2591353"/>
              <a:ext cx="284956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9" name="正方形/長方形 168">
              <a:extLst>
                <a:ext uri="{FF2B5EF4-FFF2-40B4-BE49-F238E27FC236}">
                  <a16:creationId xmlns="" xmlns:a16="http://schemas.microsoft.com/office/drawing/2014/main" id="{42002FBD-DCEA-4DE2-919C-594403A21BE9}"/>
                </a:ext>
              </a:extLst>
            </p:cNvPr>
            <p:cNvSpPr/>
            <p:nvPr/>
          </p:nvSpPr>
          <p:spPr>
            <a:xfrm rot="14204146" flipV="1">
              <a:off x="7752379" y="2562760"/>
              <a:ext cx="214823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0" name="正方形/長方形 169">
              <a:extLst>
                <a:ext uri="{FF2B5EF4-FFF2-40B4-BE49-F238E27FC236}">
                  <a16:creationId xmlns="" xmlns:a16="http://schemas.microsoft.com/office/drawing/2014/main" id="{C7530264-8D4D-43A6-914F-B5BF9E3CECE0}"/>
                </a:ext>
              </a:extLst>
            </p:cNvPr>
            <p:cNvSpPr/>
            <p:nvPr/>
          </p:nvSpPr>
          <p:spPr>
            <a:xfrm rot="5400000" flipV="1">
              <a:off x="7745971" y="2891382"/>
              <a:ext cx="230658" cy="69863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1" name="正方形/長方形 170">
              <a:extLst>
                <a:ext uri="{FF2B5EF4-FFF2-40B4-BE49-F238E27FC236}">
                  <a16:creationId xmlns="" xmlns:a16="http://schemas.microsoft.com/office/drawing/2014/main" id="{80DF7B2D-6220-4016-B9E8-37CD5D4A4213}"/>
                </a:ext>
              </a:extLst>
            </p:cNvPr>
            <p:cNvSpPr/>
            <p:nvPr/>
          </p:nvSpPr>
          <p:spPr>
            <a:xfrm rot="5400000" flipH="1" flipV="1">
              <a:off x="7416843" y="3005258"/>
              <a:ext cx="489817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2" name="正方形/長方形 171">
              <a:extLst>
                <a:ext uri="{FF2B5EF4-FFF2-40B4-BE49-F238E27FC236}">
                  <a16:creationId xmlns="" xmlns:a16="http://schemas.microsoft.com/office/drawing/2014/main" id="{5ABAB600-A67D-4765-BBFD-57B00FB41E68}"/>
                </a:ext>
              </a:extLst>
            </p:cNvPr>
            <p:cNvSpPr/>
            <p:nvPr/>
          </p:nvSpPr>
          <p:spPr>
            <a:xfrm rot="5400000">
              <a:off x="7511365" y="2998133"/>
              <a:ext cx="503910" cy="45877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3" name="正方形/長方形 172">
              <a:extLst>
                <a:ext uri="{FF2B5EF4-FFF2-40B4-BE49-F238E27FC236}">
                  <a16:creationId xmlns="" xmlns:a16="http://schemas.microsoft.com/office/drawing/2014/main" id="{DFAABE79-A67C-4857-BCB8-A7A7B1EAFB6A}"/>
                </a:ext>
              </a:extLst>
            </p:cNvPr>
            <p:cNvSpPr/>
            <p:nvPr/>
          </p:nvSpPr>
          <p:spPr>
            <a:xfrm rot="5400000" flipV="1">
              <a:off x="7747214" y="3231740"/>
              <a:ext cx="223438" cy="74591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5" name="正方形/長方形 174">
              <a:extLst>
                <a:ext uri="{FF2B5EF4-FFF2-40B4-BE49-F238E27FC236}">
                  <a16:creationId xmlns="" xmlns:a16="http://schemas.microsoft.com/office/drawing/2014/main" id="{AF8E59FE-3CC5-4C46-B50F-1D081CF34AB5}"/>
                </a:ext>
              </a:extLst>
            </p:cNvPr>
            <p:cNvSpPr/>
            <p:nvPr/>
          </p:nvSpPr>
          <p:spPr>
            <a:xfrm rot="10800000" flipV="1">
              <a:off x="7558421" y="2913230"/>
              <a:ext cx="266956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6" name="正方形/長方形 175">
              <a:extLst>
                <a:ext uri="{FF2B5EF4-FFF2-40B4-BE49-F238E27FC236}">
                  <a16:creationId xmlns="" xmlns:a16="http://schemas.microsoft.com/office/drawing/2014/main" id="{495E9A35-676C-4102-9B91-3F943D22746F}"/>
                </a:ext>
              </a:extLst>
            </p:cNvPr>
            <p:cNvSpPr/>
            <p:nvPr/>
          </p:nvSpPr>
          <p:spPr>
            <a:xfrm rot="10800000" flipV="1">
              <a:off x="7477368" y="3230269"/>
              <a:ext cx="374182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8" name="正方形/長方形 177">
              <a:extLst>
                <a:ext uri="{FF2B5EF4-FFF2-40B4-BE49-F238E27FC236}">
                  <a16:creationId xmlns="" xmlns:a16="http://schemas.microsoft.com/office/drawing/2014/main" id="{7FE693AF-2488-49AA-B4B8-E7FBDB6045C4}"/>
                </a:ext>
              </a:extLst>
            </p:cNvPr>
            <p:cNvSpPr/>
            <p:nvPr/>
          </p:nvSpPr>
          <p:spPr>
            <a:xfrm rot="5400000" flipV="1">
              <a:off x="7129371" y="2945415"/>
              <a:ext cx="748580" cy="10486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228" name="正方形/長方形 227">
              <a:extLst>
                <a:ext uri="{FF2B5EF4-FFF2-40B4-BE49-F238E27FC236}">
                  <a16:creationId xmlns="" xmlns:a16="http://schemas.microsoft.com/office/drawing/2014/main" id="{00F33BDA-6DF9-4B8E-B4F0-C5CD2859E6A6}"/>
                </a:ext>
              </a:extLst>
            </p:cNvPr>
            <p:cNvSpPr/>
            <p:nvPr/>
          </p:nvSpPr>
          <p:spPr>
            <a:xfrm rot="10800000">
              <a:off x="7467991" y="3328012"/>
              <a:ext cx="157597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0" name="正方形/長方形 229">
              <a:extLst>
                <a:ext uri="{FF2B5EF4-FFF2-40B4-BE49-F238E27FC236}">
                  <a16:creationId xmlns="" xmlns:a16="http://schemas.microsoft.com/office/drawing/2014/main" id="{964E32B0-EAD7-4155-9427-358A18D3BAE2}"/>
                </a:ext>
              </a:extLst>
            </p:cNvPr>
            <p:cNvSpPr/>
            <p:nvPr/>
          </p:nvSpPr>
          <p:spPr>
            <a:xfrm rot="10800000">
              <a:off x="7567324" y="2715416"/>
              <a:ext cx="243804" cy="65106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9" name="正方形/長方形 188">
              <a:extLst>
                <a:ext uri="{FF2B5EF4-FFF2-40B4-BE49-F238E27FC236}">
                  <a16:creationId xmlns="" xmlns:a16="http://schemas.microsoft.com/office/drawing/2014/main" id="{DD255508-17AE-40D2-BE24-63AC7F4169E9}"/>
                </a:ext>
              </a:extLst>
            </p:cNvPr>
            <p:cNvSpPr/>
            <p:nvPr/>
          </p:nvSpPr>
          <p:spPr>
            <a:xfrm rot="6117456">
              <a:off x="6529910" y="2738099"/>
              <a:ext cx="108781" cy="447446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1" name="正方形/長方形 190">
              <a:extLst>
                <a:ext uri="{FF2B5EF4-FFF2-40B4-BE49-F238E27FC236}">
                  <a16:creationId xmlns="" xmlns:a16="http://schemas.microsoft.com/office/drawing/2014/main" id="{F429E724-65A0-406A-9EBF-0C5CCD58822E}"/>
                </a:ext>
              </a:extLst>
            </p:cNvPr>
            <p:cNvSpPr/>
            <p:nvPr/>
          </p:nvSpPr>
          <p:spPr>
            <a:xfrm rot="921646">
              <a:off x="6440286" y="2483279"/>
              <a:ext cx="99666" cy="412643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4" name="正方形/長方形 193">
              <a:extLst>
                <a:ext uri="{FF2B5EF4-FFF2-40B4-BE49-F238E27FC236}">
                  <a16:creationId xmlns="" xmlns:a16="http://schemas.microsoft.com/office/drawing/2014/main" id="{9BED0A4C-51F8-427D-BFF0-D315015DAF28}"/>
                </a:ext>
              </a:extLst>
            </p:cNvPr>
            <p:cNvSpPr/>
            <p:nvPr/>
          </p:nvSpPr>
          <p:spPr>
            <a:xfrm rot="6338268">
              <a:off x="6536144" y="2914746"/>
              <a:ext cx="45719" cy="447164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5" name="正方形/長方形 194">
              <a:extLst>
                <a:ext uri="{FF2B5EF4-FFF2-40B4-BE49-F238E27FC236}">
                  <a16:creationId xmlns="" xmlns:a16="http://schemas.microsoft.com/office/drawing/2014/main" id="{95C1156B-8FFB-4278-AA70-FD66D11E880C}"/>
                </a:ext>
              </a:extLst>
            </p:cNvPr>
            <p:cNvSpPr/>
            <p:nvPr/>
          </p:nvSpPr>
          <p:spPr>
            <a:xfrm rot="7270420">
              <a:off x="6684495" y="3369243"/>
              <a:ext cx="45719" cy="155488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6" name="正方形/長方形 195">
              <a:extLst>
                <a:ext uri="{FF2B5EF4-FFF2-40B4-BE49-F238E27FC236}">
                  <a16:creationId xmlns="" xmlns:a16="http://schemas.microsoft.com/office/drawing/2014/main" id="{45DB6B29-4777-4021-AD0A-B32B552D301D}"/>
                </a:ext>
              </a:extLst>
            </p:cNvPr>
            <p:cNvSpPr/>
            <p:nvPr/>
          </p:nvSpPr>
          <p:spPr>
            <a:xfrm>
              <a:off x="6735446" y="3474075"/>
              <a:ext cx="45719" cy="85988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7" name="正方形/長方形 196">
              <a:extLst>
                <a:ext uri="{FF2B5EF4-FFF2-40B4-BE49-F238E27FC236}">
                  <a16:creationId xmlns="" xmlns:a16="http://schemas.microsoft.com/office/drawing/2014/main" id="{01ED39C9-3FFE-4E95-B463-8FDCCF7EB0D7}"/>
                </a:ext>
              </a:extLst>
            </p:cNvPr>
            <p:cNvSpPr/>
            <p:nvPr/>
          </p:nvSpPr>
          <p:spPr>
            <a:xfrm rot="589892">
              <a:off x="6352239" y="2931958"/>
              <a:ext cx="111832" cy="171975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198" name="正方形/長方形 197">
              <a:extLst>
                <a:ext uri="{FF2B5EF4-FFF2-40B4-BE49-F238E27FC236}">
                  <a16:creationId xmlns="" xmlns:a16="http://schemas.microsoft.com/office/drawing/2014/main" id="{A1A0B506-1B09-4A84-8AEF-47D2C60CDBE7}"/>
                </a:ext>
              </a:extLst>
            </p:cNvPr>
            <p:cNvSpPr/>
            <p:nvPr/>
          </p:nvSpPr>
          <p:spPr>
            <a:xfrm rot="5400000">
              <a:off x="6125381" y="2454911"/>
              <a:ext cx="77844" cy="55056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1" name="二等辺三角形 10">
              <a:extLst>
                <a:ext uri="{FF2B5EF4-FFF2-40B4-BE49-F238E27FC236}">
                  <a16:creationId xmlns="" xmlns:a16="http://schemas.microsoft.com/office/drawing/2014/main" id="{E6A3B36E-EF07-44BC-A255-205E727DD532}"/>
                </a:ext>
              </a:extLst>
            </p:cNvPr>
            <p:cNvSpPr/>
            <p:nvPr/>
          </p:nvSpPr>
          <p:spPr>
            <a:xfrm rot="3358098">
              <a:off x="6302498" y="2735802"/>
              <a:ext cx="140571" cy="92144"/>
            </a:xfrm>
            <a:prstGeom prst="triangle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0" name="正方形/長方形 199">
              <a:extLst>
                <a:ext uri="{FF2B5EF4-FFF2-40B4-BE49-F238E27FC236}">
                  <a16:creationId xmlns="" xmlns:a16="http://schemas.microsoft.com/office/drawing/2014/main" id="{1E770619-DB21-4B1D-8ACB-9EAAE4414AB7}"/>
                </a:ext>
              </a:extLst>
            </p:cNvPr>
            <p:cNvSpPr/>
            <p:nvPr/>
          </p:nvSpPr>
          <p:spPr>
            <a:xfrm>
              <a:off x="5888036" y="2340458"/>
              <a:ext cx="109600" cy="374517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5" name="正方形/長方形 204">
              <a:extLst>
                <a:ext uri="{FF2B5EF4-FFF2-40B4-BE49-F238E27FC236}">
                  <a16:creationId xmlns="" xmlns:a16="http://schemas.microsoft.com/office/drawing/2014/main" id="{25E11155-815F-4CC4-B5AA-14EBE9F20434}"/>
                </a:ext>
              </a:extLst>
            </p:cNvPr>
            <p:cNvSpPr/>
            <p:nvPr/>
          </p:nvSpPr>
          <p:spPr>
            <a:xfrm rot="4031518">
              <a:off x="6256114" y="3035592"/>
              <a:ext cx="124135" cy="341131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6" name="正方形/長方形 205">
              <a:extLst>
                <a:ext uri="{FF2B5EF4-FFF2-40B4-BE49-F238E27FC236}">
                  <a16:creationId xmlns="" xmlns:a16="http://schemas.microsoft.com/office/drawing/2014/main" id="{E0E44F45-D47B-48C5-BCD0-575A80612B6F}"/>
                </a:ext>
              </a:extLst>
            </p:cNvPr>
            <p:cNvSpPr/>
            <p:nvPr/>
          </p:nvSpPr>
          <p:spPr>
            <a:xfrm>
              <a:off x="5888036" y="2779169"/>
              <a:ext cx="109600" cy="7800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7" name="正方形/長方形 206">
              <a:extLst>
                <a:ext uri="{FF2B5EF4-FFF2-40B4-BE49-F238E27FC236}">
                  <a16:creationId xmlns="" xmlns:a16="http://schemas.microsoft.com/office/drawing/2014/main" id="{87CCFBD4-CB70-4C56-A874-49DB31A6E742}"/>
                </a:ext>
              </a:extLst>
            </p:cNvPr>
            <p:cNvSpPr/>
            <p:nvPr/>
          </p:nvSpPr>
          <p:spPr>
            <a:xfrm>
              <a:off x="6365952" y="3199927"/>
              <a:ext cx="84349" cy="223278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8" name="正方形/長方形 207">
              <a:extLst>
                <a:ext uri="{FF2B5EF4-FFF2-40B4-BE49-F238E27FC236}">
                  <a16:creationId xmlns="" xmlns:a16="http://schemas.microsoft.com/office/drawing/2014/main" id="{50BEF9C9-FC19-4B33-992B-592798D30A28}"/>
                </a:ext>
              </a:extLst>
            </p:cNvPr>
            <p:cNvSpPr/>
            <p:nvPr/>
          </p:nvSpPr>
          <p:spPr>
            <a:xfrm>
              <a:off x="5885529" y="3114948"/>
              <a:ext cx="77223" cy="48949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9" name="正方形/長方形 208">
              <a:extLst>
                <a:ext uri="{FF2B5EF4-FFF2-40B4-BE49-F238E27FC236}">
                  <a16:creationId xmlns="" xmlns:a16="http://schemas.microsoft.com/office/drawing/2014/main" id="{581D973E-4C31-4791-896A-5EA374EF14A6}"/>
                </a:ext>
              </a:extLst>
            </p:cNvPr>
            <p:cNvSpPr/>
            <p:nvPr/>
          </p:nvSpPr>
          <p:spPr>
            <a:xfrm rot="5400000">
              <a:off x="6057664" y="2993804"/>
              <a:ext cx="45719" cy="374517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0" name="正方形/長方形 209">
              <a:extLst>
                <a:ext uri="{FF2B5EF4-FFF2-40B4-BE49-F238E27FC236}">
                  <a16:creationId xmlns="" xmlns:a16="http://schemas.microsoft.com/office/drawing/2014/main" id="{AB615DFF-FBAF-4248-872D-62F674918E1F}"/>
                </a:ext>
              </a:extLst>
            </p:cNvPr>
            <p:cNvSpPr/>
            <p:nvPr/>
          </p:nvSpPr>
          <p:spPr>
            <a:xfrm rot="5400000">
              <a:off x="4941514" y="1963782"/>
              <a:ext cx="45719" cy="1842673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2" name="正方形/長方形 211">
              <a:extLst>
                <a:ext uri="{FF2B5EF4-FFF2-40B4-BE49-F238E27FC236}">
                  <a16:creationId xmlns="" xmlns:a16="http://schemas.microsoft.com/office/drawing/2014/main" id="{58C3F6C6-FE21-45CC-970D-AFB22F4815D5}"/>
                </a:ext>
              </a:extLst>
            </p:cNvPr>
            <p:cNvSpPr/>
            <p:nvPr/>
          </p:nvSpPr>
          <p:spPr>
            <a:xfrm rot="5400000">
              <a:off x="4914031" y="2134709"/>
              <a:ext cx="45719" cy="1842673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4" name="正方形/長方形 213">
              <a:extLst>
                <a:ext uri="{FF2B5EF4-FFF2-40B4-BE49-F238E27FC236}">
                  <a16:creationId xmlns="" xmlns:a16="http://schemas.microsoft.com/office/drawing/2014/main" id="{374449C4-F0B6-49FD-9CF4-1947A2067AEC}"/>
                </a:ext>
              </a:extLst>
            </p:cNvPr>
            <p:cNvSpPr/>
            <p:nvPr/>
          </p:nvSpPr>
          <p:spPr>
            <a:xfrm rot="7640518">
              <a:off x="5909037" y="3019540"/>
              <a:ext cx="45719" cy="190360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5" name="正方形/長方形 214">
              <a:extLst>
                <a:ext uri="{FF2B5EF4-FFF2-40B4-BE49-F238E27FC236}">
                  <a16:creationId xmlns="" xmlns:a16="http://schemas.microsoft.com/office/drawing/2014/main" id="{CE556BFB-194D-4D72-B15B-459E1F236AB9}"/>
                </a:ext>
              </a:extLst>
            </p:cNvPr>
            <p:cNvSpPr/>
            <p:nvPr/>
          </p:nvSpPr>
          <p:spPr>
            <a:xfrm rot="4033500">
              <a:off x="5908252" y="2803704"/>
              <a:ext cx="53564" cy="113091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6" name="正方形/長方形 215">
              <a:extLst>
                <a:ext uri="{FF2B5EF4-FFF2-40B4-BE49-F238E27FC236}">
                  <a16:creationId xmlns="" xmlns:a16="http://schemas.microsoft.com/office/drawing/2014/main" id="{6308E746-933E-4BE7-A4D9-64140052E975}"/>
                </a:ext>
              </a:extLst>
            </p:cNvPr>
            <p:cNvSpPr/>
            <p:nvPr/>
          </p:nvSpPr>
          <p:spPr>
            <a:xfrm rot="5400000">
              <a:off x="6037374" y="3368808"/>
              <a:ext cx="45719" cy="183028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7" name="正方形/長方形 216">
              <a:extLst>
                <a:ext uri="{FF2B5EF4-FFF2-40B4-BE49-F238E27FC236}">
                  <a16:creationId xmlns="" xmlns:a16="http://schemas.microsoft.com/office/drawing/2014/main" id="{44762973-AF2E-4FFA-9A77-76FCCBE66D5D}"/>
                </a:ext>
              </a:extLst>
            </p:cNvPr>
            <p:cNvSpPr/>
            <p:nvPr/>
          </p:nvSpPr>
          <p:spPr>
            <a:xfrm rot="5400000">
              <a:off x="5909776" y="3644302"/>
              <a:ext cx="45719" cy="90220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8" name="正方形/長方形 217">
              <a:extLst>
                <a:ext uri="{FF2B5EF4-FFF2-40B4-BE49-F238E27FC236}">
                  <a16:creationId xmlns="" xmlns:a16="http://schemas.microsoft.com/office/drawing/2014/main" id="{A749AA9B-C2D8-4A71-A7AE-310B864046C3}"/>
                </a:ext>
              </a:extLst>
            </p:cNvPr>
            <p:cNvSpPr/>
            <p:nvPr/>
          </p:nvSpPr>
          <p:spPr>
            <a:xfrm rot="10800000">
              <a:off x="5885302" y="3585916"/>
              <a:ext cx="45719" cy="93618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9" name="正方形/長方形 218">
              <a:extLst>
                <a:ext uri="{FF2B5EF4-FFF2-40B4-BE49-F238E27FC236}">
                  <a16:creationId xmlns="" xmlns:a16="http://schemas.microsoft.com/office/drawing/2014/main" id="{10842899-3417-431B-8AE2-CCFCFB4E4C35}"/>
                </a:ext>
              </a:extLst>
            </p:cNvPr>
            <p:cNvSpPr/>
            <p:nvPr/>
          </p:nvSpPr>
          <p:spPr>
            <a:xfrm rot="1861668" flipH="1">
              <a:off x="6197443" y="3188786"/>
              <a:ext cx="45719" cy="295696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0" name="正方形/長方形 219">
              <a:extLst>
                <a:ext uri="{FF2B5EF4-FFF2-40B4-BE49-F238E27FC236}">
                  <a16:creationId xmlns="" xmlns:a16="http://schemas.microsoft.com/office/drawing/2014/main" id="{375E24D3-94F9-4ECB-84DD-79A18EE1043E}"/>
                </a:ext>
              </a:extLst>
            </p:cNvPr>
            <p:cNvSpPr/>
            <p:nvPr/>
          </p:nvSpPr>
          <p:spPr>
            <a:xfrm rot="10800000">
              <a:off x="6235044" y="3417428"/>
              <a:ext cx="45719" cy="106432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1" name="正方形/長方形 220">
              <a:extLst>
                <a:ext uri="{FF2B5EF4-FFF2-40B4-BE49-F238E27FC236}">
                  <a16:creationId xmlns="" xmlns:a16="http://schemas.microsoft.com/office/drawing/2014/main" id="{36D9ECBF-C8EF-47C9-AD54-ADF22667DD23}"/>
                </a:ext>
              </a:extLst>
            </p:cNvPr>
            <p:cNvSpPr/>
            <p:nvPr/>
          </p:nvSpPr>
          <p:spPr>
            <a:xfrm rot="5400000">
              <a:off x="6234621" y="3296400"/>
              <a:ext cx="72302" cy="190360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2" name="正方形/長方形 221">
              <a:extLst>
                <a:ext uri="{FF2B5EF4-FFF2-40B4-BE49-F238E27FC236}">
                  <a16:creationId xmlns="" xmlns:a16="http://schemas.microsoft.com/office/drawing/2014/main" id="{228A6DB2-5EDA-4967-B393-0DCEDC9A20B7}"/>
                </a:ext>
              </a:extLst>
            </p:cNvPr>
            <p:cNvSpPr/>
            <p:nvPr/>
          </p:nvSpPr>
          <p:spPr>
            <a:xfrm rot="10582598">
              <a:off x="6124662" y="3495628"/>
              <a:ext cx="64177" cy="1120694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3" name="正方形/長方形 222">
              <a:extLst>
                <a:ext uri="{FF2B5EF4-FFF2-40B4-BE49-F238E27FC236}">
                  <a16:creationId xmlns="" xmlns:a16="http://schemas.microsoft.com/office/drawing/2014/main" id="{54B9BD92-ABFE-4D0A-B646-94B34A64491F}"/>
                </a:ext>
              </a:extLst>
            </p:cNvPr>
            <p:cNvSpPr/>
            <p:nvPr/>
          </p:nvSpPr>
          <p:spPr>
            <a:xfrm rot="7134134">
              <a:off x="6015248" y="3506082"/>
              <a:ext cx="45719" cy="251254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4" name="正方形/長方形 223">
              <a:extLst>
                <a:ext uri="{FF2B5EF4-FFF2-40B4-BE49-F238E27FC236}">
                  <a16:creationId xmlns="" xmlns:a16="http://schemas.microsoft.com/office/drawing/2014/main" id="{A17E1EEF-FE15-48FA-BF84-AD5F43F84618}"/>
                </a:ext>
              </a:extLst>
            </p:cNvPr>
            <p:cNvSpPr/>
            <p:nvPr/>
          </p:nvSpPr>
          <p:spPr>
            <a:xfrm rot="10800000">
              <a:off x="6031741" y="3701058"/>
              <a:ext cx="45719" cy="184275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5" name="正方形/長方形 224">
              <a:extLst>
                <a:ext uri="{FF2B5EF4-FFF2-40B4-BE49-F238E27FC236}">
                  <a16:creationId xmlns="" xmlns:a16="http://schemas.microsoft.com/office/drawing/2014/main" id="{2E5661A7-2237-4EDA-A9FA-E376C2322D78}"/>
                </a:ext>
              </a:extLst>
            </p:cNvPr>
            <p:cNvSpPr/>
            <p:nvPr/>
          </p:nvSpPr>
          <p:spPr>
            <a:xfrm rot="10800000">
              <a:off x="6038106" y="4218398"/>
              <a:ext cx="45719" cy="259280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6" name="正方形/長方形 225">
              <a:extLst>
                <a:ext uri="{FF2B5EF4-FFF2-40B4-BE49-F238E27FC236}">
                  <a16:creationId xmlns="" xmlns:a16="http://schemas.microsoft.com/office/drawing/2014/main" id="{D0E9BE67-6CE8-4610-9F23-964ED2EC62DA}"/>
                </a:ext>
              </a:extLst>
            </p:cNvPr>
            <p:cNvSpPr/>
            <p:nvPr/>
          </p:nvSpPr>
          <p:spPr>
            <a:xfrm rot="15954450">
              <a:off x="6291171" y="3532821"/>
              <a:ext cx="45719" cy="488690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7" name="正方形/長方形 226">
              <a:extLst>
                <a:ext uri="{FF2B5EF4-FFF2-40B4-BE49-F238E27FC236}">
                  <a16:creationId xmlns="" xmlns:a16="http://schemas.microsoft.com/office/drawing/2014/main" id="{4310BF86-8333-45C7-BF32-5F538866129B}"/>
                </a:ext>
              </a:extLst>
            </p:cNvPr>
            <p:cNvSpPr/>
            <p:nvPr/>
          </p:nvSpPr>
          <p:spPr>
            <a:xfrm rot="10800000">
              <a:off x="6026705" y="3980558"/>
              <a:ext cx="45719" cy="111703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6" name="正方形/長方形 235">
              <a:extLst>
                <a:ext uri="{FF2B5EF4-FFF2-40B4-BE49-F238E27FC236}">
                  <a16:creationId xmlns="" xmlns:a16="http://schemas.microsoft.com/office/drawing/2014/main" id="{E3EC2116-E9AB-4855-A035-5CD0B8B16CC6}"/>
                </a:ext>
              </a:extLst>
            </p:cNvPr>
            <p:cNvSpPr/>
            <p:nvPr/>
          </p:nvSpPr>
          <p:spPr>
            <a:xfrm rot="10599475">
              <a:off x="6227884" y="3680647"/>
              <a:ext cx="45719" cy="257405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7" name="正方形/長方形 236">
              <a:extLst>
                <a:ext uri="{FF2B5EF4-FFF2-40B4-BE49-F238E27FC236}">
                  <a16:creationId xmlns="" xmlns:a16="http://schemas.microsoft.com/office/drawing/2014/main" id="{2B04B6EB-02E1-43EE-93BF-7B2746012273}"/>
                </a:ext>
              </a:extLst>
            </p:cNvPr>
            <p:cNvSpPr/>
            <p:nvPr/>
          </p:nvSpPr>
          <p:spPr>
            <a:xfrm rot="3307948" flipH="1">
              <a:off x="6198919" y="3994274"/>
              <a:ext cx="45719" cy="150967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8" name="正方形/長方形 237">
              <a:extLst>
                <a:ext uri="{FF2B5EF4-FFF2-40B4-BE49-F238E27FC236}">
                  <a16:creationId xmlns="" xmlns:a16="http://schemas.microsoft.com/office/drawing/2014/main" id="{0CEDF566-D1D2-4002-A034-8B579FB79AC7}"/>
                </a:ext>
              </a:extLst>
            </p:cNvPr>
            <p:cNvSpPr/>
            <p:nvPr/>
          </p:nvSpPr>
          <p:spPr>
            <a:xfrm rot="10800000">
              <a:off x="6315886" y="3649096"/>
              <a:ext cx="132012" cy="93296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6" name="正方形/長方形 245">
              <a:extLst>
                <a:ext uri="{FF2B5EF4-FFF2-40B4-BE49-F238E27FC236}">
                  <a16:creationId xmlns="" xmlns:a16="http://schemas.microsoft.com/office/drawing/2014/main" id="{3E317519-FE47-4676-A2CA-C97B5D706545}"/>
                </a:ext>
              </a:extLst>
            </p:cNvPr>
            <p:cNvSpPr/>
            <p:nvPr/>
          </p:nvSpPr>
          <p:spPr>
            <a:xfrm rot="15259293">
              <a:off x="6442457" y="4436234"/>
              <a:ext cx="45719" cy="214481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8" name="正方形/長方形 247">
              <a:extLst>
                <a:ext uri="{FF2B5EF4-FFF2-40B4-BE49-F238E27FC236}">
                  <a16:creationId xmlns="" xmlns:a16="http://schemas.microsoft.com/office/drawing/2014/main" id="{F06D4AC2-E04A-4CBF-A672-DA02B4337AC7}"/>
                </a:ext>
              </a:extLst>
            </p:cNvPr>
            <p:cNvSpPr/>
            <p:nvPr/>
          </p:nvSpPr>
          <p:spPr>
            <a:xfrm rot="14939079">
              <a:off x="6105330" y="4454935"/>
              <a:ext cx="120489" cy="448715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4" name="正方形/長方形 253">
              <a:extLst>
                <a:ext uri="{FF2B5EF4-FFF2-40B4-BE49-F238E27FC236}">
                  <a16:creationId xmlns="" xmlns:a16="http://schemas.microsoft.com/office/drawing/2014/main" id="{6A448125-42EC-4FD7-AC7D-CA4D83A25518}"/>
                </a:ext>
              </a:extLst>
            </p:cNvPr>
            <p:cNvSpPr/>
            <p:nvPr/>
          </p:nvSpPr>
          <p:spPr>
            <a:xfrm rot="16039237">
              <a:off x="6117365" y="4300783"/>
              <a:ext cx="45719" cy="13360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5" name="正方形/長方形 254">
              <a:extLst>
                <a:ext uri="{FF2B5EF4-FFF2-40B4-BE49-F238E27FC236}">
                  <a16:creationId xmlns="" xmlns:a16="http://schemas.microsoft.com/office/drawing/2014/main" id="{9E3BFFE5-BE74-42A2-AFE2-B599DF55E4EF}"/>
                </a:ext>
              </a:extLst>
            </p:cNvPr>
            <p:cNvSpPr/>
            <p:nvPr/>
          </p:nvSpPr>
          <p:spPr>
            <a:xfrm rot="14904751">
              <a:off x="5473483" y="4445391"/>
              <a:ext cx="71234" cy="1042787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7" name="正方形/長方形 256">
              <a:extLst>
                <a:ext uri="{FF2B5EF4-FFF2-40B4-BE49-F238E27FC236}">
                  <a16:creationId xmlns="" xmlns:a16="http://schemas.microsoft.com/office/drawing/2014/main" id="{0D924A34-1011-4949-A2BC-202ADA1FD8AD}"/>
                </a:ext>
              </a:extLst>
            </p:cNvPr>
            <p:cNvSpPr/>
            <p:nvPr/>
          </p:nvSpPr>
          <p:spPr>
            <a:xfrm rot="9746990">
              <a:off x="6051654" y="4764515"/>
              <a:ext cx="95881" cy="202701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8" name="正方形/長方形 257">
              <a:extLst>
                <a:ext uri="{FF2B5EF4-FFF2-40B4-BE49-F238E27FC236}">
                  <a16:creationId xmlns="" xmlns:a16="http://schemas.microsoft.com/office/drawing/2014/main" id="{A1660E5E-9B0F-4910-AF9F-EC6D97E7D6BA}"/>
                </a:ext>
              </a:extLst>
            </p:cNvPr>
            <p:cNvSpPr/>
            <p:nvPr/>
          </p:nvSpPr>
          <p:spPr>
            <a:xfrm rot="10121873">
              <a:off x="6277003" y="4707521"/>
              <a:ext cx="73466" cy="1136175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9" name="正方形/長方形 258">
              <a:extLst>
                <a:ext uri="{FF2B5EF4-FFF2-40B4-BE49-F238E27FC236}">
                  <a16:creationId xmlns="" xmlns:a16="http://schemas.microsoft.com/office/drawing/2014/main" id="{022E77FF-9F3F-4D24-A6CD-F47F724849E4}"/>
                </a:ext>
              </a:extLst>
            </p:cNvPr>
            <p:cNvSpPr/>
            <p:nvPr/>
          </p:nvSpPr>
          <p:spPr>
            <a:xfrm rot="15259293">
              <a:off x="6350951" y="5749755"/>
              <a:ext cx="45719" cy="155548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1" name="正方形/長方形 260">
              <a:extLst>
                <a:ext uri="{FF2B5EF4-FFF2-40B4-BE49-F238E27FC236}">
                  <a16:creationId xmlns="" xmlns:a16="http://schemas.microsoft.com/office/drawing/2014/main" id="{33615E73-57CA-4C34-AABB-94B098287ABC}"/>
                </a:ext>
              </a:extLst>
            </p:cNvPr>
            <p:cNvSpPr/>
            <p:nvPr/>
          </p:nvSpPr>
          <p:spPr>
            <a:xfrm rot="14783953">
              <a:off x="4347970" y="4750971"/>
              <a:ext cx="73282" cy="1377112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4" name="正方形/長方形 263">
              <a:extLst>
                <a:ext uri="{FF2B5EF4-FFF2-40B4-BE49-F238E27FC236}">
                  <a16:creationId xmlns="" xmlns:a16="http://schemas.microsoft.com/office/drawing/2014/main" id="{6C2865BF-8989-48B3-A28A-A196341E4185}"/>
                </a:ext>
              </a:extLst>
            </p:cNvPr>
            <p:cNvSpPr/>
            <p:nvPr/>
          </p:nvSpPr>
          <p:spPr>
            <a:xfrm rot="15259293" flipH="1" flipV="1">
              <a:off x="4791404" y="5045968"/>
              <a:ext cx="271002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5" name="正方形/長方形 264">
              <a:extLst>
                <a:ext uri="{FF2B5EF4-FFF2-40B4-BE49-F238E27FC236}">
                  <a16:creationId xmlns="" xmlns:a16="http://schemas.microsoft.com/office/drawing/2014/main" id="{D7A0A932-038F-49D6-9239-50A675F93BDC}"/>
                </a:ext>
              </a:extLst>
            </p:cNvPr>
            <p:cNvSpPr/>
            <p:nvPr/>
          </p:nvSpPr>
          <p:spPr>
            <a:xfrm rot="20689283">
              <a:off x="5674131" y="4707044"/>
              <a:ext cx="45719" cy="155548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6" name="正方形/長方形 265">
              <a:extLst>
                <a:ext uri="{FF2B5EF4-FFF2-40B4-BE49-F238E27FC236}">
                  <a16:creationId xmlns="" xmlns:a16="http://schemas.microsoft.com/office/drawing/2014/main" id="{AC660389-EB82-4067-B70D-A9D5209ABA54}"/>
                </a:ext>
              </a:extLst>
            </p:cNvPr>
            <p:cNvSpPr/>
            <p:nvPr/>
          </p:nvSpPr>
          <p:spPr>
            <a:xfrm rot="15895699">
              <a:off x="4224541" y="5581481"/>
              <a:ext cx="45719" cy="271988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8" name="正方形/長方形 267">
              <a:extLst>
                <a:ext uri="{FF2B5EF4-FFF2-40B4-BE49-F238E27FC236}">
                  <a16:creationId xmlns="" xmlns:a16="http://schemas.microsoft.com/office/drawing/2014/main" id="{44309DBA-7992-4CEE-B4FF-0B59C02C1511}"/>
                </a:ext>
              </a:extLst>
            </p:cNvPr>
            <p:cNvSpPr/>
            <p:nvPr/>
          </p:nvSpPr>
          <p:spPr>
            <a:xfrm>
              <a:off x="4105505" y="5575073"/>
              <a:ext cx="45719" cy="155548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9" name="正方形/長方形 268">
              <a:extLst>
                <a:ext uri="{FF2B5EF4-FFF2-40B4-BE49-F238E27FC236}">
                  <a16:creationId xmlns="" xmlns:a16="http://schemas.microsoft.com/office/drawing/2014/main" id="{C2B57595-13B8-454F-A91B-5457210141AF}"/>
                </a:ext>
              </a:extLst>
            </p:cNvPr>
            <p:cNvSpPr/>
            <p:nvPr/>
          </p:nvSpPr>
          <p:spPr>
            <a:xfrm rot="9401167">
              <a:off x="4881451" y="5265235"/>
              <a:ext cx="60761" cy="181735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1" name="正方形/長方形 270">
              <a:extLst>
                <a:ext uri="{FF2B5EF4-FFF2-40B4-BE49-F238E27FC236}">
                  <a16:creationId xmlns="" xmlns:a16="http://schemas.microsoft.com/office/drawing/2014/main" id="{4D2B1ABA-C5FB-4932-A4EA-383262F4F6C8}"/>
                </a:ext>
              </a:extLst>
            </p:cNvPr>
            <p:cNvSpPr/>
            <p:nvPr/>
          </p:nvSpPr>
          <p:spPr>
            <a:xfrm rot="8965469" flipH="1">
              <a:off x="3639972" y="5276370"/>
              <a:ext cx="91917" cy="45577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2" name="正方形/長方形 271">
              <a:extLst>
                <a:ext uri="{FF2B5EF4-FFF2-40B4-BE49-F238E27FC236}">
                  <a16:creationId xmlns="" xmlns:a16="http://schemas.microsoft.com/office/drawing/2014/main" id="{FB30CD8F-8B41-4BC6-B073-E3D62ADC7887}"/>
                </a:ext>
              </a:extLst>
            </p:cNvPr>
            <p:cNvSpPr/>
            <p:nvPr/>
          </p:nvSpPr>
          <p:spPr>
            <a:xfrm rot="15871761">
              <a:off x="3130054" y="4907220"/>
              <a:ext cx="87911" cy="861124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49" name="正方形/長方形 348">
              <a:extLst>
                <a:ext uri="{FF2B5EF4-FFF2-40B4-BE49-F238E27FC236}">
                  <a16:creationId xmlns="" xmlns:a16="http://schemas.microsoft.com/office/drawing/2014/main" id="{23336939-8C28-4CAA-9522-E3CCF9184BB7}"/>
                </a:ext>
              </a:extLst>
            </p:cNvPr>
            <p:cNvSpPr/>
            <p:nvPr/>
          </p:nvSpPr>
          <p:spPr>
            <a:xfrm rot="15259293">
              <a:off x="3588639" y="5423928"/>
              <a:ext cx="45719" cy="155548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0" name="正方形/長方形 349">
              <a:extLst>
                <a:ext uri="{FF2B5EF4-FFF2-40B4-BE49-F238E27FC236}">
                  <a16:creationId xmlns="" xmlns:a16="http://schemas.microsoft.com/office/drawing/2014/main" id="{9027E6D3-D516-4CC4-AAF9-D4D68C73A9CC}"/>
                </a:ext>
              </a:extLst>
            </p:cNvPr>
            <p:cNvSpPr/>
            <p:nvPr/>
          </p:nvSpPr>
          <p:spPr>
            <a:xfrm rot="15880583" flipH="1" flipV="1">
              <a:off x="4192594" y="5193461"/>
              <a:ext cx="371645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6" name="正方形/長方形 395">
              <a:extLst>
                <a:ext uri="{FF2B5EF4-FFF2-40B4-BE49-F238E27FC236}">
                  <a16:creationId xmlns="" xmlns:a16="http://schemas.microsoft.com/office/drawing/2014/main" id="{2CD49285-3C03-4C85-9C68-ED625C1B9022}"/>
                </a:ext>
              </a:extLst>
            </p:cNvPr>
            <p:cNvSpPr/>
            <p:nvPr/>
          </p:nvSpPr>
          <p:spPr>
            <a:xfrm rot="15350817" flipH="1" flipV="1">
              <a:off x="4033174" y="5069011"/>
              <a:ext cx="374490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7" name="正方形/長方形 396">
              <a:extLst>
                <a:ext uri="{FF2B5EF4-FFF2-40B4-BE49-F238E27FC236}">
                  <a16:creationId xmlns="" xmlns:a16="http://schemas.microsoft.com/office/drawing/2014/main" id="{C5F102FC-16C2-46B4-8CCE-7F7594824375}"/>
                </a:ext>
              </a:extLst>
            </p:cNvPr>
            <p:cNvSpPr/>
            <p:nvPr/>
          </p:nvSpPr>
          <p:spPr>
            <a:xfrm rot="20915167" flipH="1" flipV="1">
              <a:off x="4222441" y="5026799"/>
              <a:ext cx="164534" cy="4663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8" name="正方形/長方形 397">
              <a:extLst>
                <a:ext uri="{FF2B5EF4-FFF2-40B4-BE49-F238E27FC236}">
                  <a16:creationId xmlns="" xmlns:a16="http://schemas.microsoft.com/office/drawing/2014/main" id="{1134B157-A7EA-4625-831A-BB41CCD92A1F}"/>
                </a:ext>
              </a:extLst>
            </p:cNvPr>
            <p:cNvSpPr/>
            <p:nvPr/>
          </p:nvSpPr>
          <p:spPr>
            <a:xfrm rot="15880583" flipH="1" flipV="1">
              <a:off x="3801534" y="4579455"/>
              <a:ext cx="688258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6" name="正方形/長方形 405">
              <a:extLst>
                <a:ext uri="{FF2B5EF4-FFF2-40B4-BE49-F238E27FC236}">
                  <a16:creationId xmlns="" xmlns:a16="http://schemas.microsoft.com/office/drawing/2014/main" id="{DC822C15-462A-45FD-808D-EEC2824F9872}"/>
                </a:ext>
              </a:extLst>
            </p:cNvPr>
            <p:cNvSpPr/>
            <p:nvPr/>
          </p:nvSpPr>
          <p:spPr>
            <a:xfrm rot="21228266" flipH="1" flipV="1">
              <a:off x="3958622" y="4250923"/>
              <a:ext cx="182344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7" name="正方形/長方形 406">
              <a:extLst>
                <a:ext uri="{FF2B5EF4-FFF2-40B4-BE49-F238E27FC236}">
                  <a16:creationId xmlns="" xmlns:a16="http://schemas.microsoft.com/office/drawing/2014/main" id="{11E8A601-CF62-44A2-8751-13015446114C}"/>
                </a:ext>
              </a:extLst>
            </p:cNvPr>
            <p:cNvSpPr/>
            <p:nvPr/>
          </p:nvSpPr>
          <p:spPr>
            <a:xfrm rot="16200000" flipH="1" flipV="1">
              <a:off x="4689609" y="3177068"/>
              <a:ext cx="271002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8" name="正方形/長方形 407">
              <a:extLst>
                <a:ext uri="{FF2B5EF4-FFF2-40B4-BE49-F238E27FC236}">
                  <a16:creationId xmlns="" xmlns:a16="http://schemas.microsoft.com/office/drawing/2014/main" id="{E812F9BD-2726-435C-84F5-D8E82538E449}"/>
                </a:ext>
              </a:extLst>
            </p:cNvPr>
            <p:cNvSpPr/>
            <p:nvPr/>
          </p:nvSpPr>
          <p:spPr>
            <a:xfrm rot="16200000" flipH="1" flipV="1">
              <a:off x="4800383" y="3167769"/>
              <a:ext cx="271002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9" name="正方形/長方形 408">
              <a:extLst>
                <a:ext uri="{FF2B5EF4-FFF2-40B4-BE49-F238E27FC236}">
                  <a16:creationId xmlns="" xmlns:a16="http://schemas.microsoft.com/office/drawing/2014/main" id="{B25E52A8-9982-4F82-9748-A87A00C25808}"/>
                </a:ext>
              </a:extLst>
            </p:cNvPr>
            <p:cNvSpPr/>
            <p:nvPr/>
          </p:nvSpPr>
          <p:spPr>
            <a:xfrm rot="17594760" flipH="1" flipV="1">
              <a:off x="4768048" y="2744776"/>
              <a:ext cx="271002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0" name="正方形/長方形 409">
              <a:extLst>
                <a:ext uri="{FF2B5EF4-FFF2-40B4-BE49-F238E27FC236}">
                  <a16:creationId xmlns="" xmlns:a16="http://schemas.microsoft.com/office/drawing/2014/main" id="{5568A7AA-CAAF-4A5E-87D5-5DA70D43BC87}"/>
                </a:ext>
              </a:extLst>
            </p:cNvPr>
            <p:cNvSpPr/>
            <p:nvPr/>
          </p:nvSpPr>
          <p:spPr>
            <a:xfrm rot="17494588" flipH="1" flipV="1">
              <a:off x="4905848" y="2756830"/>
              <a:ext cx="210651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5" name="正方形/長方形 414">
              <a:extLst>
                <a:ext uri="{FF2B5EF4-FFF2-40B4-BE49-F238E27FC236}">
                  <a16:creationId xmlns="" xmlns:a16="http://schemas.microsoft.com/office/drawing/2014/main" id="{FBF27936-2BE3-4B5F-B508-45D8283C9B0E}"/>
                </a:ext>
              </a:extLst>
            </p:cNvPr>
            <p:cNvSpPr/>
            <p:nvPr/>
          </p:nvSpPr>
          <p:spPr>
            <a:xfrm flipH="1" flipV="1">
              <a:off x="5807519" y="2700439"/>
              <a:ext cx="130019" cy="58230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6" name="正方形/長方形 415">
              <a:extLst>
                <a:ext uri="{FF2B5EF4-FFF2-40B4-BE49-F238E27FC236}">
                  <a16:creationId xmlns="" xmlns:a16="http://schemas.microsoft.com/office/drawing/2014/main" id="{C517AB3B-EE92-4A52-AD6D-48581618C24B}"/>
                </a:ext>
              </a:extLst>
            </p:cNvPr>
            <p:cNvSpPr/>
            <p:nvPr/>
          </p:nvSpPr>
          <p:spPr>
            <a:xfrm flipH="1" flipV="1">
              <a:off x="5733187" y="2338918"/>
              <a:ext cx="204351" cy="71746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3" name="正方形/長方形 272">
              <a:extLst>
                <a:ext uri="{FF2B5EF4-FFF2-40B4-BE49-F238E27FC236}">
                  <a16:creationId xmlns="" xmlns:a16="http://schemas.microsoft.com/office/drawing/2014/main" id="{4168DCB2-F105-4640-83EA-329C2655A38F}"/>
                </a:ext>
              </a:extLst>
            </p:cNvPr>
            <p:cNvSpPr/>
            <p:nvPr/>
          </p:nvSpPr>
          <p:spPr>
            <a:xfrm rot="21214996">
              <a:off x="2716122" y="5193236"/>
              <a:ext cx="45719" cy="336357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1" name="正方形/長方形 240">
              <a:extLst>
                <a:ext uri="{FF2B5EF4-FFF2-40B4-BE49-F238E27FC236}">
                  <a16:creationId xmlns="" xmlns:a16="http://schemas.microsoft.com/office/drawing/2014/main" id="{D9C147D0-06BD-4274-A23D-E47E538FEA2E}"/>
                </a:ext>
              </a:extLst>
            </p:cNvPr>
            <p:cNvSpPr/>
            <p:nvPr/>
          </p:nvSpPr>
          <p:spPr>
            <a:xfrm rot="10800000">
              <a:off x="6322131" y="4390256"/>
              <a:ext cx="45719" cy="166540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7" name="正方形/長方形 246">
              <a:extLst>
                <a:ext uri="{FF2B5EF4-FFF2-40B4-BE49-F238E27FC236}">
                  <a16:creationId xmlns="" xmlns:a16="http://schemas.microsoft.com/office/drawing/2014/main" id="{FD632297-05C9-4E62-8690-44BF33430134}"/>
                </a:ext>
              </a:extLst>
            </p:cNvPr>
            <p:cNvSpPr/>
            <p:nvPr/>
          </p:nvSpPr>
          <p:spPr>
            <a:xfrm rot="20685564">
              <a:off x="6573339" y="4493055"/>
              <a:ext cx="45719" cy="32259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4" name="正方形/長方形 403">
              <a:extLst>
                <a:ext uri="{FF2B5EF4-FFF2-40B4-BE49-F238E27FC236}">
                  <a16:creationId xmlns="" xmlns:a16="http://schemas.microsoft.com/office/drawing/2014/main" id="{3CD52EC1-2D34-416E-80A8-AD58434A8074}"/>
                </a:ext>
              </a:extLst>
            </p:cNvPr>
            <p:cNvSpPr/>
            <p:nvPr/>
          </p:nvSpPr>
          <p:spPr>
            <a:xfrm rot="15880583" flipH="1" flipV="1">
              <a:off x="3523905" y="3709837"/>
              <a:ext cx="1036197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4" name="正方形/長方形 413">
              <a:extLst>
                <a:ext uri="{FF2B5EF4-FFF2-40B4-BE49-F238E27FC236}">
                  <a16:creationId xmlns="" xmlns:a16="http://schemas.microsoft.com/office/drawing/2014/main" id="{77548ADF-7F11-48F5-98C4-1484B4E2B309}"/>
                </a:ext>
              </a:extLst>
            </p:cNvPr>
            <p:cNvSpPr/>
            <p:nvPr/>
          </p:nvSpPr>
          <p:spPr>
            <a:xfrm rot="18050935" flipH="1" flipV="1">
              <a:off x="6630413" y="2316765"/>
              <a:ext cx="364175" cy="186572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0" name="正方形/長方形 249">
              <a:extLst>
                <a:ext uri="{FF2B5EF4-FFF2-40B4-BE49-F238E27FC236}">
                  <a16:creationId xmlns="" xmlns:a16="http://schemas.microsoft.com/office/drawing/2014/main" id="{E812F9BD-2726-435C-84F5-D8E82538E449}"/>
                </a:ext>
              </a:extLst>
            </p:cNvPr>
            <p:cNvSpPr/>
            <p:nvPr/>
          </p:nvSpPr>
          <p:spPr>
            <a:xfrm rot="16200000" flipH="1" flipV="1">
              <a:off x="4177581" y="2780434"/>
              <a:ext cx="134941" cy="6597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6" name="正方形/長方形 255">
              <a:extLst>
                <a:ext uri="{FF2B5EF4-FFF2-40B4-BE49-F238E27FC236}">
                  <a16:creationId xmlns="" xmlns:a16="http://schemas.microsoft.com/office/drawing/2014/main" id="{E812F9BD-2726-435C-84F5-D8E82538E449}"/>
                </a:ext>
              </a:extLst>
            </p:cNvPr>
            <p:cNvSpPr/>
            <p:nvPr/>
          </p:nvSpPr>
          <p:spPr>
            <a:xfrm rot="16200000" flipH="1" flipV="1">
              <a:off x="4542118" y="2797654"/>
              <a:ext cx="134941" cy="6597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0" name="正方形/長方形 259">
              <a:extLst>
                <a:ext uri="{FF2B5EF4-FFF2-40B4-BE49-F238E27FC236}">
                  <a16:creationId xmlns="" xmlns:a16="http://schemas.microsoft.com/office/drawing/2014/main" id="{E812F9BD-2726-435C-84F5-D8E82538E449}"/>
                </a:ext>
              </a:extLst>
            </p:cNvPr>
            <p:cNvSpPr/>
            <p:nvPr/>
          </p:nvSpPr>
          <p:spPr>
            <a:xfrm rot="16200000" flipH="1" flipV="1">
              <a:off x="5043167" y="2788965"/>
              <a:ext cx="73494" cy="85970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2" name="正方形/長方形 261">
              <a:extLst>
                <a:ext uri="{FF2B5EF4-FFF2-40B4-BE49-F238E27FC236}">
                  <a16:creationId xmlns="" xmlns:a16="http://schemas.microsoft.com/office/drawing/2014/main" id="{3E80F318-6BE9-41BE-89F8-B29D8DD7A4B2}"/>
                </a:ext>
              </a:extLst>
            </p:cNvPr>
            <p:cNvSpPr/>
            <p:nvPr/>
          </p:nvSpPr>
          <p:spPr>
            <a:xfrm rot="5400000" flipV="1">
              <a:off x="7553828" y="3392633"/>
              <a:ext cx="97127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37" name="正方形/長方形 336">
              <a:extLst>
                <a:ext uri="{FF2B5EF4-FFF2-40B4-BE49-F238E27FC236}">
                  <a16:creationId xmlns="" xmlns:a16="http://schemas.microsoft.com/office/drawing/2014/main" id="{D7A0A932-038F-49D6-9239-50A675F93BDC}"/>
                </a:ext>
              </a:extLst>
            </p:cNvPr>
            <p:cNvSpPr/>
            <p:nvPr/>
          </p:nvSpPr>
          <p:spPr>
            <a:xfrm rot="20689283">
              <a:off x="6517536" y="4746355"/>
              <a:ext cx="121526" cy="67238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57" name="正方形/長方形 456">
              <a:extLst>
                <a:ext uri="{FF2B5EF4-FFF2-40B4-BE49-F238E27FC236}">
                  <a16:creationId xmlns="" xmlns:a16="http://schemas.microsoft.com/office/drawing/2014/main" id="{8C460184-453C-4998-A75E-280884023DAD}"/>
                </a:ext>
              </a:extLst>
            </p:cNvPr>
            <p:cNvSpPr/>
            <p:nvPr/>
          </p:nvSpPr>
          <p:spPr>
            <a:xfrm rot="15259293">
              <a:off x="6262504" y="5849614"/>
              <a:ext cx="45719" cy="126190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60" name="正方形/長方形 459">
              <a:extLst>
                <a:ext uri="{FF2B5EF4-FFF2-40B4-BE49-F238E27FC236}">
                  <a16:creationId xmlns="" xmlns:a16="http://schemas.microsoft.com/office/drawing/2014/main" id="{8C460184-453C-4998-A75E-280884023DAD}"/>
                </a:ext>
              </a:extLst>
            </p:cNvPr>
            <p:cNvSpPr/>
            <p:nvPr/>
          </p:nvSpPr>
          <p:spPr>
            <a:xfrm rot="20356211" flipH="1">
              <a:off x="4317266" y="5599151"/>
              <a:ext cx="57619" cy="9496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61" name="正方形/長方形 460">
              <a:extLst>
                <a:ext uri="{FF2B5EF4-FFF2-40B4-BE49-F238E27FC236}">
                  <a16:creationId xmlns="" xmlns:a16="http://schemas.microsoft.com/office/drawing/2014/main" id="{8C460184-453C-4998-A75E-280884023DAD}"/>
                </a:ext>
              </a:extLst>
            </p:cNvPr>
            <p:cNvSpPr/>
            <p:nvPr/>
          </p:nvSpPr>
          <p:spPr>
            <a:xfrm rot="3713184" flipH="1">
              <a:off x="4870155" y="5164680"/>
              <a:ext cx="74976" cy="204603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62" name="正方形/長方形 461">
              <a:extLst>
                <a:ext uri="{FF2B5EF4-FFF2-40B4-BE49-F238E27FC236}">
                  <a16:creationId xmlns="" xmlns:a16="http://schemas.microsoft.com/office/drawing/2014/main" id="{8C460184-453C-4998-A75E-280884023DAD}"/>
                </a:ext>
              </a:extLst>
            </p:cNvPr>
            <p:cNvSpPr/>
            <p:nvPr/>
          </p:nvSpPr>
          <p:spPr>
            <a:xfrm rot="4463088" flipH="1">
              <a:off x="5609235" y="4638709"/>
              <a:ext cx="50540" cy="173155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63" name="正方形/長方形 462">
              <a:extLst>
                <a:ext uri="{FF2B5EF4-FFF2-40B4-BE49-F238E27FC236}">
                  <a16:creationId xmlns="" xmlns:a16="http://schemas.microsoft.com/office/drawing/2014/main" id="{8C460184-453C-4998-A75E-280884023DAD}"/>
                </a:ext>
              </a:extLst>
            </p:cNvPr>
            <p:cNvSpPr/>
            <p:nvPr/>
          </p:nvSpPr>
          <p:spPr>
            <a:xfrm rot="4463088" flipH="1">
              <a:off x="6058838" y="4866946"/>
              <a:ext cx="50540" cy="173155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65" name="正方形/長方形 464">
              <a:extLst>
                <a:ext uri="{FF2B5EF4-FFF2-40B4-BE49-F238E27FC236}">
                  <a16:creationId xmlns="" xmlns:a16="http://schemas.microsoft.com/office/drawing/2014/main" id="{8C460184-453C-4998-A75E-280884023DAD}"/>
                </a:ext>
              </a:extLst>
            </p:cNvPr>
            <p:cNvSpPr/>
            <p:nvPr/>
          </p:nvSpPr>
          <p:spPr>
            <a:xfrm rot="5400000" flipH="1">
              <a:off x="5925636" y="4655346"/>
              <a:ext cx="294607" cy="55273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66" name="正方形/長方形 465">
              <a:extLst>
                <a:ext uri="{FF2B5EF4-FFF2-40B4-BE49-F238E27FC236}">
                  <a16:creationId xmlns="" xmlns:a16="http://schemas.microsoft.com/office/drawing/2014/main" id="{8C460184-453C-4998-A75E-280884023DAD}"/>
                </a:ext>
              </a:extLst>
            </p:cNvPr>
            <p:cNvSpPr/>
            <p:nvPr/>
          </p:nvSpPr>
          <p:spPr>
            <a:xfrm rot="5222338" flipH="1">
              <a:off x="3992555" y="4306685"/>
              <a:ext cx="98295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41" name="図形グループ 40"/>
          <p:cNvGrpSpPr/>
          <p:nvPr/>
        </p:nvGrpSpPr>
        <p:grpSpPr>
          <a:xfrm>
            <a:off x="6330386" y="5505489"/>
            <a:ext cx="851019" cy="1601772"/>
            <a:chOff x="6326257" y="2844645"/>
            <a:chExt cx="850908" cy="1601563"/>
          </a:xfrm>
          <a:solidFill>
            <a:srgbClr val="7030A0">
              <a:alpha val="5098"/>
            </a:srgbClr>
          </a:solidFill>
        </p:grpSpPr>
        <p:sp>
          <p:nvSpPr>
            <p:cNvPr id="20" name="正方形/長方形 19">
              <a:extLst>
                <a:ext uri="{FF2B5EF4-FFF2-40B4-BE49-F238E27FC236}">
                  <a16:creationId xmlns="" xmlns:a16="http://schemas.microsoft.com/office/drawing/2014/main" id="{04FBCC50-E480-4069-961E-F4A24DC9A5B4}"/>
                </a:ext>
              </a:extLst>
            </p:cNvPr>
            <p:cNvSpPr/>
            <p:nvPr/>
          </p:nvSpPr>
          <p:spPr>
            <a:xfrm>
              <a:off x="6326257" y="4221692"/>
              <a:ext cx="308974" cy="579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6" name="正方形/長方形 275">
              <a:extLst>
                <a:ext uri="{FF2B5EF4-FFF2-40B4-BE49-F238E27FC236}">
                  <a16:creationId xmlns="" xmlns:a16="http://schemas.microsoft.com/office/drawing/2014/main" id="{ED10A82A-73CF-4495-AD64-2E82B51608A5}"/>
                </a:ext>
              </a:extLst>
            </p:cNvPr>
            <p:cNvSpPr/>
            <p:nvPr/>
          </p:nvSpPr>
          <p:spPr>
            <a:xfrm rot="20788204">
              <a:off x="6627932" y="4156911"/>
              <a:ext cx="528788" cy="7412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7" name="正方形/長方形 276">
              <a:extLst>
                <a:ext uri="{FF2B5EF4-FFF2-40B4-BE49-F238E27FC236}">
                  <a16:creationId xmlns="" xmlns:a16="http://schemas.microsoft.com/office/drawing/2014/main" id="{38B58193-7DE0-4C43-A5EE-FDB33BDBAA92}"/>
                </a:ext>
              </a:extLst>
            </p:cNvPr>
            <p:cNvSpPr/>
            <p:nvPr/>
          </p:nvSpPr>
          <p:spPr>
            <a:xfrm rot="4398713">
              <a:off x="7000960" y="4210526"/>
              <a:ext cx="295343" cy="570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8" name="正方形/長方形 277">
              <a:extLst>
                <a:ext uri="{FF2B5EF4-FFF2-40B4-BE49-F238E27FC236}">
                  <a16:creationId xmlns="" xmlns:a16="http://schemas.microsoft.com/office/drawing/2014/main" id="{FE5592A9-26EB-4DAF-A9C6-7ECC50E9D202}"/>
                </a:ext>
              </a:extLst>
            </p:cNvPr>
            <p:cNvSpPr/>
            <p:nvPr/>
          </p:nvSpPr>
          <p:spPr>
            <a:xfrm rot="4398713">
              <a:off x="6780933" y="4270004"/>
              <a:ext cx="295343" cy="570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6" name="正方形/長方形 285">
              <a:extLst>
                <a:ext uri="{FF2B5EF4-FFF2-40B4-BE49-F238E27FC236}">
                  <a16:creationId xmlns="" xmlns:a16="http://schemas.microsoft.com/office/drawing/2014/main" id="{87918953-5779-4707-9E19-A51189F70350}"/>
                </a:ext>
              </a:extLst>
            </p:cNvPr>
            <p:cNvSpPr/>
            <p:nvPr/>
          </p:nvSpPr>
          <p:spPr>
            <a:xfrm rot="5400000" flipV="1">
              <a:off x="6426199" y="4109603"/>
              <a:ext cx="26642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9" name="正方形/長方形 278">
              <a:extLst>
                <a:ext uri="{FF2B5EF4-FFF2-40B4-BE49-F238E27FC236}">
                  <a16:creationId xmlns="" xmlns:a16="http://schemas.microsoft.com/office/drawing/2014/main" id="{1BB92AB5-052B-40E4-84F1-418CCED8A237}"/>
                </a:ext>
              </a:extLst>
            </p:cNvPr>
            <p:cNvSpPr/>
            <p:nvPr/>
          </p:nvSpPr>
          <p:spPr>
            <a:xfrm rot="5400000" flipV="1">
              <a:off x="6391995" y="3857330"/>
              <a:ext cx="29534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3" name="正方形/長方形 302">
              <a:extLst>
                <a:ext uri="{FF2B5EF4-FFF2-40B4-BE49-F238E27FC236}">
                  <a16:creationId xmlns="" xmlns:a16="http://schemas.microsoft.com/office/drawing/2014/main" id="{8304EAD9-F99A-474A-ADA4-84B78FB34962}"/>
                </a:ext>
              </a:extLst>
            </p:cNvPr>
            <p:cNvSpPr/>
            <p:nvPr/>
          </p:nvSpPr>
          <p:spPr>
            <a:xfrm rot="6142172">
              <a:off x="6453666" y="2912995"/>
              <a:ext cx="362923" cy="22622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9" name="正方形/長方形 308">
              <a:extLst>
                <a:ext uri="{FF2B5EF4-FFF2-40B4-BE49-F238E27FC236}">
                  <a16:creationId xmlns="" xmlns:a16="http://schemas.microsoft.com/office/drawing/2014/main" id="{24A9BA28-9366-4981-9B93-624C6BEBBF54}"/>
                </a:ext>
              </a:extLst>
            </p:cNvPr>
            <p:cNvSpPr/>
            <p:nvPr/>
          </p:nvSpPr>
          <p:spPr>
            <a:xfrm rot="5400000">
              <a:off x="6448624" y="3166971"/>
              <a:ext cx="362923" cy="15859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329" name="図形グループ 328"/>
          <p:cNvGrpSpPr/>
          <p:nvPr/>
        </p:nvGrpSpPr>
        <p:grpSpPr>
          <a:xfrm>
            <a:off x="2977103" y="2934272"/>
            <a:ext cx="8184377" cy="6401352"/>
            <a:chOff x="2976713" y="266887"/>
            <a:chExt cx="8183311" cy="6400519"/>
          </a:xfrm>
        </p:grpSpPr>
        <p:sp>
          <p:nvSpPr>
            <p:cNvPr id="330" name="左矢印 329"/>
            <p:cNvSpPr/>
            <p:nvPr/>
          </p:nvSpPr>
          <p:spPr>
            <a:xfrm>
              <a:off x="2976713" y="5818451"/>
              <a:ext cx="1398441" cy="444137"/>
            </a:xfrm>
            <a:prstGeom prst="lef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31" name="テキスト ボックス 330"/>
            <p:cNvSpPr txBox="1"/>
            <p:nvPr/>
          </p:nvSpPr>
          <p:spPr>
            <a:xfrm>
              <a:off x="3365609" y="6144334"/>
              <a:ext cx="79329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都</a:t>
              </a:r>
              <a:r>
                <a:rPr lang="en-US" altLang="ja-JP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  <a:r>
                <a:rPr lang="ja-JP" altLang="en-US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庁</a:t>
              </a:r>
              <a:r>
                <a:rPr lang="en-US" altLang="ja-JP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  <a:endParaRPr lang="ja-JP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32" name="上矢印 331"/>
            <p:cNvSpPr/>
            <p:nvPr/>
          </p:nvSpPr>
          <p:spPr>
            <a:xfrm>
              <a:off x="6604919" y="266887"/>
              <a:ext cx="407255" cy="631240"/>
            </a:xfrm>
            <a:prstGeom prst="up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33" name="テキスト ボックス 332"/>
            <p:cNvSpPr txBox="1"/>
            <p:nvPr/>
          </p:nvSpPr>
          <p:spPr>
            <a:xfrm>
              <a:off x="5651209" y="507076"/>
              <a:ext cx="1364476" cy="4469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新大久保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34" name="右矢印 333"/>
            <p:cNvSpPr/>
            <p:nvPr/>
          </p:nvSpPr>
          <p:spPr>
            <a:xfrm>
              <a:off x="9846633" y="4264193"/>
              <a:ext cx="1293326" cy="337070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b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endParaRPr>
            </a:p>
          </p:txBody>
        </p:sp>
        <p:sp>
          <p:nvSpPr>
            <p:cNvPr id="342" name="正方形/長方形 341"/>
            <p:cNvSpPr/>
            <p:nvPr/>
          </p:nvSpPr>
          <p:spPr>
            <a:xfrm>
              <a:off x="9652471" y="4552652"/>
              <a:ext cx="1507553" cy="446917"/>
            </a:xfrm>
            <a:prstGeom prst="rect">
              <a:avLst/>
            </a:prstGeom>
            <a:noFill/>
          </p:spPr>
          <p:txBody>
            <a:bodyPr wrap="square" lIns="91452" tIns="45726" rIns="91452" bIns="45726">
              <a:spAutoFit/>
            </a:bodyPr>
            <a:lstStyle/>
            <a:p>
              <a:pPr algn="ctr"/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歌舞伎町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43" name="下矢印 342"/>
            <p:cNvSpPr/>
            <p:nvPr/>
          </p:nvSpPr>
          <p:spPr>
            <a:xfrm>
              <a:off x="6603894" y="5475877"/>
              <a:ext cx="491586" cy="1191529"/>
            </a:xfrm>
            <a:prstGeom prst="down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44" name="テキスト ボックス 343"/>
            <p:cNvSpPr txBox="1"/>
            <p:nvPr/>
          </p:nvSpPr>
          <p:spPr>
            <a:xfrm>
              <a:off x="5865777" y="6041870"/>
              <a:ext cx="1069524" cy="4469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代々木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9" name="図形グループ 18"/>
          <p:cNvGrpSpPr/>
          <p:nvPr/>
        </p:nvGrpSpPr>
        <p:grpSpPr>
          <a:xfrm>
            <a:off x="1896141" y="2909938"/>
            <a:ext cx="9347520" cy="6569231"/>
            <a:chOff x="1895891" y="242559"/>
            <a:chExt cx="9346303" cy="6568376"/>
          </a:xfrm>
          <a:solidFill>
            <a:schemeClr val="accent4">
              <a:lumMod val="20000"/>
              <a:lumOff val="80000"/>
            </a:schemeClr>
          </a:solidFill>
        </p:grpSpPr>
        <p:sp>
          <p:nvSpPr>
            <p:cNvPr id="310" name="角丸四角形 309"/>
            <p:cNvSpPr/>
            <p:nvPr/>
          </p:nvSpPr>
          <p:spPr>
            <a:xfrm rot="20733476">
              <a:off x="7181639" y="3890539"/>
              <a:ext cx="468427" cy="459755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ルミネ２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311" name="角丸四角形 310"/>
            <p:cNvSpPr/>
            <p:nvPr/>
          </p:nvSpPr>
          <p:spPr>
            <a:xfrm>
              <a:off x="6923339" y="4620844"/>
              <a:ext cx="1018144" cy="483561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ja-JP" sz="1050">
                  <a:solidFill>
                    <a:schemeClr val="tx1"/>
                  </a:solidFill>
                </a:rPr>
                <a:t>NEWoMan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33" name="角丸四角形 232"/>
            <p:cNvSpPr/>
            <p:nvPr/>
          </p:nvSpPr>
          <p:spPr>
            <a:xfrm>
              <a:off x="8073275" y="242559"/>
              <a:ext cx="805295" cy="489697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050" dirty="0">
                  <a:solidFill>
                    <a:schemeClr val="tx1"/>
                  </a:solidFill>
                </a:rPr>
                <a:t>TOHO</a:t>
              </a:r>
            </a:p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シネマズ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39" name="角丸四角形 238"/>
            <p:cNvSpPr/>
            <p:nvPr/>
          </p:nvSpPr>
          <p:spPr>
            <a:xfrm>
              <a:off x="2264639" y="375122"/>
              <a:ext cx="846955" cy="116099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>
                  <a:solidFill>
                    <a:schemeClr val="tx1"/>
                  </a:solidFill>
                </a:rPr>
                <a:t>東京医科大学病院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40" name="三角形 239"/>
            <p:cNvSpPr/>
            <p:nvPr/>
          </p:nvSpPr>
          <p:spPr>
            <a:xfrm>
              <a:off x="5146720" y="1699515"/>
              <a:ext cx="759288" cy="655637"/>
            </a:xfrm>
            <a:prstGeom prst="triangle">
              <a:avLst>
                <a:gd name="adj" fmla="val 3678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新宿エルタワー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42" name="円/楕円 241"/>
            <p:cNvSpPr/>
            <p:nvPr/>
          </p:nvSpPr>
          <p:spPr>
            <a:xfrm>
              <a:off x="9029072" y="5138967"/>
              <a:ext cx="2213122" cy="167196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>
                  <a:solidFill>
                    <a:schemeClr val="tx1"/>
                  </a:solidFill>
                </a:rPr>
                <a:t>新宿御苑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53" name="角丸四角形 252"/>
            <p:cNvSpPr/>
            <p:nvPr/>
          </p:nvSpPr>
          <p:spPr>
            <a:xfrm rot="21281050">
              <a:off x="1895891" y="3334942"/>
              <a:ext cx="846955" cy="19824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>
                  <a:solidFill>
                    <a:schemeClr val="tx1"/>
                  </a:solidFill>
                </a:rPr>
                <a:t>都庁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34" name="角丸四角形 233"/>
            <p:cNvSpPr/>
            <p:nvPr/>
          </p:nvSpPr>
          <p:spPr>
            <a:xfrm rot="21281050">
              <a:off x="3436550" y="3141627"/>
              <a:ext cx="680273" cy="924933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京王</a:t>
              </a:r>
              <a:endParaRPr lang="en-US" altLang="ja-JP" sz="1050" dirty="0">
                <a:solidFill>
                  <a:schemeClr val="tx1"/>
                </a:solidFill>
              </a:endParaRPr>
            </a:p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プラザホテル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29" name="角丸四角形 228"/>
            <p:cNvSpPr/>
            <p:nvPr/>
          </p:nvSpPr>
          <p:spPr>
            <a:xfrm rot="174692">
              <a:off x="7419813" y="1982558"/>
              <a:ext cx="593387" cy="307939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ja-JP" sz="1050" dirty="0">
                  <a:solidFill>
                    <a:schemeClr val="tx1"/>
                  </a:solidFill>
                </a:rPr>
                <a:t>ALTA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312" name="角丸四角形 311"/>
            <p:cNvSpPr/>
            <p:nvPr/>
          </p:nvSpPr>
          <p:spPr>
            <a:xfrm rot="21051266">
              <a:off x="7230346" y="5225344"/>
              <a:ext cx="922177" cy="88701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ja-JP" alt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ea"/>
                  <a:cs typeface="Apple Chancery" charset="0"/>
                </a:rPr>
                <a:t>タカシマヤ</a:t>
              </a:r>
              <a:endParaRPr lang="en-US" altLang="ja-JP" sz="1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cs typeface="Apple Chancery" charset="0"/>
              </a:endParaRPr>
            </a:p>
          </p:txBody>
        </p:sp>
        <p:sp>
          <p:nvSpPr>
            <p:cNvPr id="231" name="角丸四角形 230"/>
            <p:cNvSpPr/>
            <p:nvPr/>
          </p:nvSpPr>
          <p:spPr>
            <a:xfrm rot="1913681">
              <a:off x="9092485" y="2680262"/>
              <a:ext cx="691980" cy="65718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ja-JP" alt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ea"/>
                  <a:cs typeface="Apple Chancery" charset="0"/>
                </a:rPr>
                <a:t>伊勢丹</a:t>
              </a:r>
              <a:endParaRPr lang="en-US" altLang="ja-JP" sz="1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cs typeface="Apple Chancery" charset="0"/>
              </a:endParaRPr>
            </a:p>
          </p:txBody>
        </p:sp>
        <p:sp>
          <p:nvSpPr>
            <p:cNvPr id="213" name="角丸四角形 212"/>
            <p:cNvSpPr/>
            <p:nvPr/>
          </p:nvSpPr>
          <p:spPr>
            <a:xfrm rot="1913681">
              <a:off x="8804288" y="3325717"/>
              <a:ext cx="636737" cy="29671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en-US" altLang="ja-JP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Apple Chancery" charset="0"/>
                  <a:cs typeface="Apple Chancery" charset="0"/>
                </a:rPr>
                <a:t>OIOI</a:t>
              </a:r>
            </a:p>
          </p:txBody>
        </p:sp>
      </p:grpSp>
      <p:grpSp>
        <p:nvGrpSpPr>
          <p:cNvPr id="325" name="図形グループ 324"/>
          <p:cNvGrpSpPr/>
          <p:nvPr/>
        </p:nvGrpSpPr>
        <p:grpSpPr>
          <a:xfrm>
            <a:off x="6344864" y="5096787"/>
            <a:ext cx="1612487" cy="1633845"/>
            <a:chOff x="6319402" y="2491340"/>
            <a:chExt cx="1612277" cy="1633632"/>
          </a:xfrm>
        </p:grpSpPr>
        <p:sp>
          <p:nvSpPr>
            <p:cNvPr id="326" name="正方形/長方形 325"/>
            <p:cNvSpPr/>
            <p:nvPr/>
          </p:nvSpPr>
          <p:spPr>
            <a:xfrm>
              <a:off x="7377360" y="2491340"/>
              <a:ext cx="553950" cy="1216460"/>
            </a:xfrm>
            <a:prstGeom prst="rect">
              <a:avLst/>
            </a:prstGeom>
            <a:noFill/>
          </p:spPr>
          <p:txBody>
            <a:bodyPr vert="eaVert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東</a:t>
              </a:r>
              <a:r>
                <a:rPr lang="en-US" altLang="ja-JP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1016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327" name="正方形/長方形 326"/>
            <p:cNvSpPr/>
            <p:nvPr/>
          </p:nvSpPr>
          <p:spPr>
            <a:xfrm>
              <a:off x="6319402" y="3663307"/>
              <a:ext cx="1612277" cy="461665"/>
            </a:xfrm>
            <a:prstGeom prst="rect">
              <a:avLst/>
            </a:prstGeom>
            <a:noFill/>
          </p:spPr>
          <p:txBody>
            <a:bodyPr vert="horz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南</a:t>
              </a:r>
              <a:r>
                <a:rPr lang="en-US" altLang="ja-JP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635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328" name="正方形/長方形 327"/>
            <p:cNvSpPr/>
            <p:nvPr/>
          </p:nvSpPr>
          <p:spPr>
            <a:xfrm>
              <a:off x="6368793" y="2504571"/>
              <a:ext cx="553950" cy="1137025"/>
            </a:xfrm>
            <a:prstGeom prst="rect">
              <a:avLst/>
            </a:prstGeom>
            <a:noFill/>
          </p:spPr>
          <p:txBody>
            <a:bodyPr vert="eaVert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西</a:t>
              </a:r>
              <a:r>
                <a:rPr lang="en-US" altLang="ja-JP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635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</p:grpSp>
      <p:sp>
        <p:nvSpPr>
          <p:cNvPr id="345" name="テキスト ボックス 344"/>
          <p:cNvSpPr txBox="1"/>
          <p:nvPr/>
        </p:nvSpPr>
        <p:spPr>
          <a:xfrm>
            <a:off x="6454735" y="7309693"/>
            <a:ext cx="103603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 dirty="0">
                <a:solidFill>
                  <a:srgbClr val="FF2F92"/>
                </a:solidFill>
              </a:rPr>
              <a:t>２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46" name="テキスト ボックス 345"/>
          <p:cNvSpPr txBox="1"/>
          <p:nvPr/>
        </p:nvSpPr>
        <p:spPr>
          <a:xfrm>
            <a:off x="5945840" y="7158719"/>
            <a:ext cx="103603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 dirty="0">
                <a:solidFill>
                  <a:srgbClr val="FF2F92"/>
                </a:solidFill>
              </a:rPr>
              <a:t>３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47" name="テキスト ボックス 346"/>
          <p:cNvSpPr txBox="1"/>
          <p:nvPr/>
        </p:nvSpPr>
        <p:spPr>
          <a:xfrm>
            <a:off x="5741290" y="7434674"/>
            <a:ext cx="103603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 dirty="0">
                <a:solidFill>
                  <a:srgbClr val="FF2F92"/>
                </a:solidFill>
              </a:rPr>
              <a:t>４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48" name="テキスト ボックス 347"/>
          <p:cNvSpPr txBox="1"/>
          <p:nvPr/>
        </p:nvSpPr>
        <p:spPr>
          <a:xfrm>
            <a:off x="5479300" y="7266615"/>
            <a:ext cx="103603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 dirty="0">
                <a:solidFill>
                  <a:srgbClr val="FF2F92"/>
                </a:solidFill>
              </a:rPr>
              <a:t>５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51" name="テキスト ボックス 350"/>
          <p:cNvSpPr txBox="1"/>
          <p:nvPr/>
        </p:nvSpPr>
        <p:spPr>
          <a:xfrm>
            <a:off x="4768720" y="8040113"/>
            <a:ext cx="103603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>
                <a:solidFill>
                  <a:srgbClr val="FF2F92"/>
                </a:solidFill>
              </a:rPr>
              <a:t>６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52" name="テキスト ボックス 351"/>
          <p:cNvSpPr txBox="1"/>
          <p:nvPr/>
        </p:nvSpPr>
        <p:spPr>
          <a:xfrm>
            <a:off x="4814770" y="7492911"/>
            <a:ext cx="103603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>
                <a:solidFill>
                  <a:srgbClr val="FF2F92"/>
                </a:solidFill>
              </a:rPr>
              <a:t>７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53" name="テキスト ボックス 352"/>
          <p:cNvSpPr txBox="1"/>
          <p:nvPr/>
        </p:nvSpPr>
        <p:spPr>
          <a:xfrm>
            <a:off x="4594058" y="7825714"/>
            <a:ext cx="103603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>
                <a:solidFill>
                  <a:srgbClr val="FF2F92"/>
                </a:solidFill>
              </a:rPr>
              <a:t>８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55" name="テキスト ボックス 354"/>
          <p:cNvSpPr txBox="1"/>
          <p:nvPr/>
        </p:nvSpPr>
        <p:spPr>
          <a:xfrm>
            <a:off x="6377949" y="5416799"/>
            <a:ext cx="103603" cy="2154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>
                <a:solidFill>
                  <a:srgbClr val="FF2F92"/>
                </a:solidFill>
              </a:rPr>
              <a:t>地１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56" name="テキスト ボックス 355"/>
          <p:cNvSpPr txBox="1"/>
          <p:nvPr/>
        </p:nvSpPr>
        <p:spPr>
          <a:xfrm>
            <a:off x="6361764" y="5576083"/>
            <a:ext cx="103603" cy="2154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 dirty="0">
                <a:solidFill>
                  <a:srgbClr val="FF2F92"/>
                </a:solidFill>
              </a:rPr>
              <a:t>地２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70" name="テキスト ボックス 369"/>
          <p:cNvSpPr txBox="1"/>
          <p:nvPr/>
        </p:nvSpPr>
        <p:spPr>
          <a:xfrm>
            <a:off x="6224057" y="5770257"/>
            <a:ext cx="103603" cy="2154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 dirty="0">
                <a:solidFill>
                  <a:srgbClr val="FF2F92"/>
                </a:solidFill>
              </a:rPr>
              <a:t>地３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71" name="テキスト ボックス 370"/>
          <p:cNvSpPr txBox="1"/>
          <p:nvPr/>
        </p:nvSpPr>
        <p:spPr>
          <a:xfrm>
            <a:off x="6130920" y="6053534"/>
            <a:ext cx="103603" cy="2154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>
                <a:solidFill>
                  <a:srgbClr val="FF2F92"/>
                </a:solidFill>
              </a:rPr>
              <a:t>地４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72" name="テキスト ボックス 371"/>
          <p:cNvSpPr txBox="1"/>
          <p:nvPr/>
        </p:nvSpPr>
        <p:spPr>
          <a:xfrm>
            <a:off x="6118223" y="6251025"/>
            <a:ext cx="103603" cy="2154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>
                <a:solidFill>
                  <a:srgbClr val="FF2F92"/>
                </a:solidFill>
              </a:rPr>
              <a:t>地５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73" name="テキスト ボックス 372"/>
          <p:cNvSpPr txBox="1"/>
          <p:nvPr/>
        </p:nvSpPr>
        <p:spPr>
          <a:xfrm>
            <a:off x="5928503" y="6320343"/>
            <a:ext cx="103603" cy="2154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 dirty="0">
                <a:solidFill>
                  <a:srgbClr val="FF2F92"/>
                </a:solidFill>
              </a:rPr>
              <a:t>地６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74" name="テキスト ボックス 373"/>
          <p:cNvSpPr txBox="1"/>
          <p:nvPr/>
        </p:nvSpPr>
        <p:spPr>
          <a:xfrm>
            <a:off x="5777771" y="6212702"/>
            <a:ext cx="103603" cy="2154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 dirty="0">
                <a:solidFill>
                  <a:srgbClr val="FF2F92"/>
                </a:solidFill>
              </a:rPr>
              <a:t>地７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75" name="テキスト ボックス 374"/>
          <p:cNvSpPr txBox="1"/>
          <p:nvPr/>
        </p:nvSpPr>
        <p:spPr>
          <a:xfrm>
            <a:off x="5776297" y="6009902"/>
            <a:ext cx="103603" cy="2154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>
                <a:solidFill>
                  <a:srgbClr val="FF2F92"/>
                </a:solidFill>
              </a:rPr>
              <a:t>地８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76" name="テキスト ボックス 375"/>
          <p:cNvSpPr txBox="1"/>
          <p:nvPr/>
        </p:nvSpPr>
        <p:spPr>
          <a:xfrm>
            <a:off x="5772883" y="5797976"/>
            <a:ext cx="103603" cy="2154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 dirty="0">
                <a:solidFill>
                  <a:srgbClr val="FF2F92"/>
                </a:solidFill>
              </a:rPr>
              <a:t>地９</a:t>
            </a:r>
            <a:endParaRPr lang="en-US" altLang="ja-JP" sz="400" b="1" dirty="0">
              <a:solidFill>
                <a:srgbClr val="FF2F92"/>
              </a:solidFill>
            </a:endParaRP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326572" y="5315296"/>
            <a:ext cx="338225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 dirty="0">
                <a:solidFill>
                  <a:srgbClr val="FF2F92"/>
                </a:solidFill>
              </a:rPr>
              <a:t>地</a:t>
            </a:r>
            <a:r>
              <a:rPr lang="en-US" altLang="ja-JP" sz="400" b="1" dirty="0">
                <a:solidFill>
                  <a:srgbClr val="FF2F92"/>
                </a:solidFill>
              </a:rPr>
              <a:t>11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78" name="テキスト ボックス 377"/>
          <p:cNvSpPr txBox="1"/>
          <p:nvPr/>
        </p:nvSpPr>
        <p:spPr>
          <a:xfrm>
            <a:off x="6355551" y="5252842"/>
            <a:ext cx="338225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 dirty="0">
                <a:solidFill>
                  <a:srgbClr val="FF2F92"/>
                </a:solidFill>
              </a:rPr>
              <a:t>地</a:t>
            </a:r>
            <a:r>
              <a:rPr lang="en-US" altLang="ja-JP" sz="400" b="1" dirty="0">
                <a:solidFill>
                  <a:srgbClr val="FF2F92"/>
                </a:solidFill>
              </a:rPr>
              <a:t>12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81" name="テキスト ボックス 380"/>
          <p:cNvSpPr txBox="1"/>
          <p:nvPr/>
        </p:nvSpPr>
        <p:spPr>
          <a:xfrm>
            <a:off x="5797769" y="5316609"/>
            <a:ext cx="338225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 dirty="0">
                <a:solidFill>
                  <a:srgbClr val="FF2F92"/>
                </a:solidFill>
              </a:rPr>
              <a:t>地</a:t>
            </a:r>
            <a:r>
              <a:rPr lang="en-US" altLang="ja-JP" sz="400" b="1" dirty="0">
                <a:solidFill>
                  <a:srgbClr val="FF2F92"/>
                </a:solidFill>
              </a:rPr>
              <a:t>15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82" name="テキスト ボックス 381"/>
          <p:cNvSpPr txBox="1"/>
          <p:nvPr/>
        </p:nvSpPr>
        <p:spPr>
          <a:xfrm>
            <a:off x="5799790" y="5248696"/>
            <a:ext cx="338225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 dirty="0">
                <a:solidFill>
                  <a:srgbClr val="FF2F92"/>
                </a:solidFill>
              </a:rPr>
              <a:t>地</a:t>
            </a:r>
            <a:r>
              <a:rPr lang="en-US" altLang="ja-JP" sz="400" b="1" dirty="0">
                <a:solidFill>
                  <a:srgbClr val="FF2F92"/>
                </a:solidFill>
              </a:rPr>
              <a:t>16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83" name="テキスト ボックス 382"/>
          <p:cNvSpPr txBox="1"/>
          <p:nvPr/>
        </p:nvSpPr>
        <p:spPr>
          <a:xfrm>
            <a:off x="5797550" y="5186740"/>
            <a:ext cx="338225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 dirty="0">
                <a:solidFill>
                  <a:srgbClr val="FF2F92"/>
                </a:solidFill>
              </a:rPr>
              <a:t>地</a:t>
            </a:r>
            <a:r>
              <a:rPr lang="en-US" altLang="ja-JP" sz="400" b="1" dirty="0">
                <a:solidFill>
                  <a:srgbClr val="FF2F92"/>
                </a:solidFill>
              </a:rPr>
              <a:t>17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85" name="テキスト ボックス 384"/>
          <p:cNvSpPr txBox="1"/>
          <p:nvPr/>
        </p:nvSpPr>
        <p:spPr>
          <a:xfrm>
            <a:off x="5568973" y="5313958"/>
            <a:ext cx="338225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>
                <a:solidFill>
                  <a:srgbClr val="FF2F92"/>
                </a:solidFill>
              </a:rPr>
              <a:t>地１９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86" name="テキスト ボックス 385"/>
          <p:cNvSpPr txBox="1"/>
          <p:nvPr/>
        </p:nvSpPr>
        <p:spPr>
          <a:xfrm>
            <a:off x="5483040" y="4965475"/>
            <a:ext cx="338225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>
                <a:solidFill>
                  <a:srgbClr val="FF2F92"/>
                </a:solidFill>
              </a:rPr>
              <a:t>地２０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87" name="テキスト ボックス 386"/>
          <p:cNvSpPr txBox="1"/>
          <p:nvPr/>
        </p:nvSpPr>
        <p:spPr>
          <a:xfrm>
            <a:off x="6054759" y="7217196"/>
            <a:ext cx="325758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 dirty="0">
                <a:solidFill>
                  <a:srgbClr val="FF2F92"/>
                </a:solidFill>
              </a:rPr>
              <a:t>京モ</a:t>
            </a:r>
            <a:r>
              <a:rPr lang="en-US" altLang="ja-JP" sz="400" b="1" dirty="0">
                <a:solidFill>
                  <a:srgbClr val="FF2F92"/>
                </a:solidFill>
              </a:rPr>
              <a:t>A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90" name="テキスト ボックス 389"/>
          <p:cNvSpPr txBox="1"/>
          <p:nvPr/>
        </p:nvSpPr>
        <p:spPr>
          <a:xfrm>
            <a:off x="5785650" y="6599553"/>
            <a:ext cx="325758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 dirty="0">
                <a:solidFill>
                  <a:srgbClr val="FF2F92"/>
                </a:solidFill>
              </a:rPr>
              <a:t>京モ</a:t>
            </a:r>
            <a:r>
              <a:rPr lang="en-US" altLang="ja-JP" sz="400" b="1" dirty="0">
                <a:solidFill>
                  <a:srgbClr val="FF2F92"/>
                </a:solidFill>
              </a:rPr>
              <a:t>D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91" name="テキスト ボックス 390"/>
          <p:cNvSpPr txBox="1"/>
          <p:nvPr/>
        </p:nvSpPr>
        <p:spPr>
          <a:xfrm>
            <a:off x="5884988" y="6502957"/>
            <a:ext cx="325758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 dirty="0">
                <a:solidFill>
                  <a:srgbClr val="FF2F92"/>
                </a:solidFill>
              </a:rPr>
              <a:t>京モ</a:t>
            </a:r>
            <a:r>
              <a:rPr lang="en-US" altLang="ja-JP" sz="400" b="1" dirty="0">
                <a:solidFill>
                  <a:srgbClr val="FF2F92"/>
                </a:solidFill>
              </a:rPr>
              <a:t>E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93" name="テキスト ボックス 392"/>
          <p:cNvSpPr txBox="1"/>
          <p:nvPr/>
        </p:nvSpPr>
        <p:spPr>
          <a:xfrm>
            <a:off x="6205077" y="6599592"/>
            <a:ext cx="325758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 dirty="0">
                <a:solidFill>
                  <a:srgbClr val="FF2F92"/>
                </a:solidFill>
              </a:rPr>
              <a:t>京モ</a:t>
            </a:r>
            <a:r>
              <a:rPr lang="en-US" altLang="ja-JP" sz="400" b="1" dirty="0">
                <a:solidFill>
                  <a:srgbClr val="FF2F92"/>
                </a:solidFill>
              </a:rPr>
              <a:t>G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95" name="テキスト ボックス 394"/>
          <p:cNvSpPr txBox="1"/>
          <p:nvPr/>
        </p:nvSpPr>
        <p:spPr>
          <a:xfrm>
            <a:off x="5500029" y="5411464"/>
            <a:ext cx="292700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N</a:t>
            </a:r>
            <a:r>
              <a:rPr lang="ja-JP" altLang="en-US" sz="400" b="1" dirty="0">
                <a:solidFill>
                  <a:srgbClr val="FF2F92"/>
                </a:solidFill>
              </a:rPr>
              <a:t>１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403" name="テキスト ボックス 402"/>
          <p:cNvSpPr txBox="1"/>
          <p:nvPr/>
        </p:nvSpPr>
        <p:spPr>
          <a:xfrm>
            <a:off x="4958114" y="5353075"/>
            <a:ext cx="292700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N</a:t>
            </a:r>
            <a:r>
              <a:rPr lang="ja-JP" altLang="en-US" sz="400" b="1" dirty="0">
                <a:solidFill>
                  <a:srgbClr val="FF2F92"/>
                </a:solidFill>
              </a:rPr>
              <a:t>２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405" name="テキスト ボックス 404"/>
          <p:cNvSpPr txBox="1"/>
          <p:nvPr/>
        </p:nvSpPr>
        <p:spPr>
          <a:xfrm>
            <a:off x="4951080" y="5238020"/>
            <a:ext cx="292700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N</a:t>
            </a:r>
            <a:r>
              <a:rPr lang="ja-JP" altLang="en-US" sz="400" b="1" dirty="0">
                <a:solidFill>
                  <a:srgbClr val="FF2F92"/>
                </a:solidFill>
              </a:rPr>
              <a:t>３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411" name="テキスト ボックス 410"/>
          <p:cNvSpPr txBox="1"/>
          <p:nvPr/>
        </p:nvSpPr>
        <p:spPr>
          <a:xfrm>
            <a:off x="4834528" y="5191327"/>
            <a:ext cx="292700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N</a:t>
            </a:r>
            <a:r>
              <a:rPr lang="ja-JP" altLang="en-US" sz="400" b="1" dirty="0">
                <a:solidFill>
                  <a:srgbClr val="FF2F92"/>
                </a:solidFill>
              </a:rPr>
              <a:t>４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412" name="テキスト ボックス 411"/>
          <p:cNvSpPr txBox="1"/>
          <p:nvPr/>
        </p:nvSpPr>
        <p:spPr>
          <a:xfrm>
            <a:off x="4476447" y="5313958"/>
            <a:ext cx="292700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N</a:t>
            </a:r>
            <a:r>
              <a:rPr lang="ja-JP" altLang="en-US" sz="400" b="1" dirty="0">
                <a:solidFill>
                  <a:srgbClr val="FF2F92"/>
                </a:solidFill>
              </a:rPr>
              <a:t>５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413" name="テキスト ボックス 412"/>
          <p:cNvSpPr txBox="1"/>
          <p:nvPr/>
        </p:nvSpPr>
        <p:spPr>
          <a:xfrm>
            <a:off x="4115875" y="5295676"/>
            <a:ext cx="292700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N</a:t>
            </a:r>
            <a:r>
              <a:rPr lang="ja-JP" altLang="en-US" sz="400" b="1" dirty="0">
                <a:solidFill>
                  <a:srgbClr val="FF2F92"/>
                </a:solidFill>
              </a:rPr>
              <a:t>６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417" name="テキスト ボックス 416"/>
          <p:cNvSpPr txBox="1"/>
          <p:nvPr/>
        </p:nvSpPr>
        <p:spPr>
          <a:xfrm>
            <a:off x="4204638" y="8155835"/>
            <a:ext cx="300973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>
                <a:solidFill>
                  <a:srgbClr val="FF2F92"/>
                </a:solidFill>
              </a:rPr>
              <a:t>01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418" name="テキスト ボックス 417"/>
          <p:cNvSpPr txBox="1"/>
          <p:nvPr/>
        </p:nvSpPr>
        <p:spPr>
          <a:xfrm>
            <a:off x="3459232" y="8208632"/>
            <a:ext cx="291211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>
                <a:solidFill>
                  <a:srgbClr val="FF2F92"/>
                </a:solidFill>
              </a:rPr>
              <a:t>02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419" name="テキスト ボックス 418"/>
          <p:cNvSpPr txBox="1"/>
          <p:nvPr/>
        </p:nvSpPr>
        <p:spPr>
          <a:xfrm>
            <a:off x="7787130" y="6013512"/>
            <a:ext cx="103603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>
                <a:solidFill>
                  <a:srgbClr val="FF2F92"/>
                </a:solidFill>
              </a:rPr>
              <a:t>M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pic>
        <p:nvPicPr>
          <p:cNvPr id="354" name="図 35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2224" y="7381856"/>
            <a:ext cx="136981" cy="147771"/>
          </a:xfrm>
          <a:prstGeom prst="rect">
            <a:avLst/>
          </a:prstGeom>
        </p:spPr>
      </p:pic>
      <p:pic>
        <p:nvPicPr>
          <p:cNvPr id="358" name="図 35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2895" y="6599641"/>
            <a:ext cx="92332" cy="99605"/>
          </a:xfrm>
          <a:prstGeom prst="rect">
            <a:avLst/>
          </a:prstGeom>
        </p:spPr>
      </p:pic>
      <p:pic>
        <p:nvPicPr>
          <p:cNvPr id="361" name="図 36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5403" y="5670218"/>
            <a:ext cx="136981" cy="147771"/>
          </a:xfrm>
          <a:prstGeom prst="rect">
            <a:avLst/>
          </a:prstGeom>
        </p:spPr>
      </p:pic>
      <p:pic>
        <p:nvPicPr>
          <p:cNvPr id="362" name="図 36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2419" y="4940850"/>
            <a:ext cx="136981" cy="147771"/>
          </a:xfrm>
          <a:prstGeom prst="rect">
            <a:avLst/>
          </a:prstGeom>
        </p:spPr>
      </p:pic>
      <p:grpSp>
        <p:nvGrpSpPr>
          <p:cNvPr id="291" name="図形グループ 290"/>
          <p:cNvGrpSpPr/>
          <p:nvPr/>
        </p:nvGrpSpPr>
        <p:grpSpPr>
          <a:xfrm>
            <a:off x="5609070" y="3302711"/>
            <a:ext cx="4823412" cy="4639630"/>
            <a:chOff x="5608340" y="635281"/>
            <a:chExt cx="4822784" cy="4639026"/>
          </a:xfrm>
        </p:grpSpPr>
        <p:sp>
          <p:nvSpPr>
            <p:cNvPr id="313" name="円/楕円 312">
              <a:extLst>
                <a:ext uri="{FF2B5EF4-FFF2-40B4-BE49-F238E27FC236}">
                  <a16:creationId xmlns="" xmlns:a16="http://schemas.microsoft.com/office/drawing/2014/main" id="{684BED2C-C26D-F44A-AFC2-C3C01B177A54}"/>
                </a:ext>
              </a:extLst>
            </p:cNvPr>
            <p:cNvSpPr/>
            <p:nvPr/>
          </p:nvSpPr>
          <p:spPr>
            <a:xfrm>
              <a:off x="6166405" y="5095402"/>
              <a:ext cx="178905" cy="178905"/>
            </a:xfrm>
            <a:prstGeom prst="ellipse">
              <a:avLst/>
            </a:prstGeom>
            <a:solidFill>
              <a:srgbClr val="FF4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14" name="円/楕円 313">
              <a:extLst>
                <a:ext uri="{FF2B5EF4-FFF2-40B4-BE49-F238E27FC236}">
                  <a16:creationId xmlns="" xmlns:a16="http://schemas.microsoft.com/office/drawing/2014/main" id="{80A3333C-F1A9-9A43-97C1-6BB2BD3925B2}"/>
                </a:ext>
              </a:extLst>
            </p:cNvPr>
            <p:cNvSpPr/>
            <p:nvPr/>
          </p:nvSpPr>
          <p:spPr>
            <a:xfrm>
              <a:off x="5613020" y="4724000"/>
              <a:ext cx="184908" cy="184908"/>
            </a:xfrm>
            <a:prstGeom prst="ellipse">
              <a:avLst/>
            </a:prstGeom>
            <a:solidFill>
              <a:srgbClr val="9411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15" name="円/楕円 314">
              <a:extLst>
                <a:ext uri="{FF2B5EF4-FFF2-40B4-BE49-F238E27FC236}">
                  <a16:creationId xmlns="" xmlns:a16="http://schemas.microsoft.com/office/drawing/2014/main" id="{F516855C-6946-B640-A909-6E56EACEB976}"/>
                </a:ext>
              </a:extLst>
            </p:cNvPr>
            <p:cNvSpPr/>
            <p:nvPr/>
          </p:nvSpPr>
          <p:spPr>
            <a:xfrm>
              <a:off x="5608340" y="4904228"/>
              <a:ext cx="189588" cy="189588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16" name="円/楕円 315">
              <a:extLst>
                <a:ext uri="{FF2B5EF4-FFF2-40B4-BE49-F238E27FC236}">
                  <a16:creationId xmlns="" xmlns:a16="http://schemas.microsoft.com/office/drawing/2014/main" id="{D3D94654-3FEA-A049-A007-FB75DD75D356}"/>
                </a:ext>
              </a:extLst>
            </p:cNvPr>
            <p:cNvSpPr/>
            <p:nvPr/>
          </p:nvSpPr>
          <p:spPr>
            <a:xfrm>
              <a:off x="10247129" y="3609663"/>
              <a:ext cx="183995" cy="183995"/>
            </a:xfrm>
            <a:prstGeom prst="ellipse">
              <a:avLst/>
            </a:prstGeom>
            <a:solidFill>
              <a:srgbClr val="9FFA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17" name="円/楕円 316">
              <a:extLst>
                <a:ext uri="{FF2B5EF4-FFF2-40B4-BE49-F238E27FC236}">
                  <a16:creationId xmlns="" xmlns:a16="http://schemas.microsoft.com/office/drawing/2014/main" id="{F3F557B1-0756-BB4F-BA6C-B30E9CFC28DF}"/>
                </a:ext>
              </a:extLst>
            </p:cNvPr>
            <p:cNvSpPr/>
            <p:nvPr/>
          </p:nvSpPr>
          <p:spPr>
            <a:xfrm>
              <a:off x="6559611" y="3722117"/>
              <a:ext cx="178886" cy="178886"/>
            </a:xfrm>
            <a:prstGeom prst="ellipse">
              <a:avLst/>
            </a:prstGeom>
            <a:solidFill>
              <a:srgbClr val="9437FF"/>
            </a:solidFill>
            <a:ln>
              <a:solidFill>
                <a:srgbClr val="9437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18" name="円/楕円 317">
              <a:extLst>
                <a:ext uri="{FF2B5EF4-FFF2-40B4-BE49-F238E27FC236}">
                  <a16:creationId xmlns="" xmlns:a16="http://schemas.microsoft.com/office/drawing/2014/main" id="{4A1717D4-1556-3445-9EB7-0F50689C6C6A}"/>
                </a:ext>
              </a:extLst>
            </p:cNvPr>
            <p:cNvSpPr/>
            <p:nvPr/>
          </p:nvSpPr>
          <p:spPr>
            <a:xfrm>
              <a:off x="6325935" y="3502939"/>
              <a:ext cx="184256" cy="184256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19" name="円/楕円 318">
              <a:extLst>
                <a:ext uri="{FF2B5EF4-FFF2-40B4-BE49-F238E27FC236}">
                  <a16:creationId xmlns="" xmlns:a16="http://schemas.microsoft.com/office/drawing/2014/main" id="{A3EE4680-C570-4F44-BAFE-8A4B71711E77}"/>
                </a:ext>
              </a:extLst>
            </p:cNvPr>
            <p:cNvSpPr/>
            <p:nvPr/>
          </p:nvSpPr>
          <p:spPr>
            <a:xfrm>
              <a:off x="6869872" y="2319601"/>
              <a:ext cx="181135" cy="181135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0" name="円/楕円 319">
              <a:extLst>
                <a:ext uri="{FF2B5EF4-FFF2-40B4-BE49-F238E27FC236}">
                  <a16:creationId xmlns="" xmlns:a16="http://schemas.microsoft.com/office/drawing/2014/main" id="{089D73A2-ED69-7048-BB7B-B284B7EE1952}"/>
                </a:ext>
              </a:extLst>
            </p:cNvPr>
            <p:cNvSpPr/>
            <p:nvPr/>
          </p:nvSpPr>
          <p:spPr>
            <a:xfrm>
              <a:off x="6521793" y="1706947"/>
              <a:ext cx="179381" cy="179381"/>
            </a:xfrm>
            <a:prstGeom prst="ellipse">
              <a:avLst/>
            </a:prstGeom>
            <a:solidFill>
              <a:srgbClr val="FFACE2"/>
            </a:solidFill>
            <a:ln>
              <a:solidFill>
                <a:srgbClr val="FFACE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>
                <a:solidFill>
                  <a:srgbClr val="FFACE2"/>
                </a:solidFill>
              </a:endParaRPr>
            </a:p>
          </p:txBody>
        </p:sp>
        <p:sp>
          <p:nvSpPr>
            <p:cNvPr id="321" name="円/楕円 320"/>
            <p:cNvSpPr/>
            <p:nvPr/>
          </p:nvSpPr>
          <p:spPr>
            <a:xfrm flipV="1">
              <a:off x="7091595" y="635281"/>
              <a:ext cx="194210" cy="180411"/>
            </a:xfrm>
            <a:prstGeom prst="ellipse">
              <a:avLst/>
            </a:prstGeom>
            <a:solidFill>
              <a:srgbClr val="00B0F0">
                <a:alpha val="85098"/>
              </a:srgbClr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2" name="円/楕円 321">
              <a:extLst>
                <a:ext uri="{FF2B5EF4-FFF2-40B4-BE49-F238E27FC236}">
                  <a16:creationId xmlns="" xmlns:a16="http://schemas.microsoft.com/office/drawing/2014/main" id="{DC792135-9ECF-5E4F-AD7B-C201E632705A}"/>
                </a:ext>
              </a:extLst>
            </p:cNvPr>
            <p:cNvSpPr/>
            <p:nvPr/>
          </p:nvSpPr>
          <p:spPr>
            <a:xfrm>
              <a:off x="6989434" y="3160649"/>
              <a:ext cx="180866" cy="180866"/>
            </a:xfrm>
            <a:prstGeom prst="ellipse">
              <a:avLst/>
            </a:prstGeom>
            <a:solidFill>
              <a:srgbClr val="ED7D31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3" name="円/楕円 322">
              <a:extLst>
                <a:ext uri="{FF2B5EF4-FFF2-40B4-BE49-F238E27FC236}">
                  <a16:creationId xmlns="" xmlns:a16="http://schemas.microsoft.com/office/drawing/2014/main" id="{D3D94654-3FEA-A049-A007-FB75DD75D356}"/>
                </a:ext>
              </a:extLst>
            </p:cNvPr>
            <p:cNvSpPr/>
            <p:nvPr/>
          </p:nvSpPr>
          <p:spPr>
            <a:xfrm>
              <a:off x="9153362" y="3923813"/>
              <a:ext cx="183995" cy="183995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4" name="円/楕円 323">
              <a:extLst>
                <a:ext uri="{FF2B5EF4-FFF2-40B4-BE49-F238E27FC236}">
                  <a16:creationId xmlns="" xmlns:a16="http://schemas.microsoft.com/office/drawing/2014/main" id="{D3D94654-3FEA-A049-A007-FB75DD75D356}"/>
                </a:ext>
              </a:extLst>
            </p:cNvPr>
            <p:cNvSpPr/>
            <p:nvPr/>
          </p:nvSpPr>
          <p:spPr>
            <a:xfrm>
              <a:off x="9009823" y="3152574"/>
              <a:ext cx="183995" cy="183995"/>
            </a:xfrm>
            <a:prstGeom prst="ellipse">
              <a:avLst/>
            </a:prstGeom>
            <a:solidFill>
              <a:srgbClr val="FF7E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sp>
        <p:nvSpPr>
          <p:cNvPr id="432" name="テキスト ボックス 431"/>
          <p:cNvSpPr txBox="1"/>
          <p:nvPr/>
        </p:nvSpPr>
        <p:spPr>
          <a:xfrm>
            <a:off x="6670217" y="6027657"/>
            <a:ext cx="312947" cy="1692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rPr>
              <a:t>改札</a:t>
            </a:r>
            <a:endParaRPr lang="ja-JP" altLang="en-US" sz="500" b="1" dirty="0">
              <a:solidFill>
                <a:srgbClr val="73FEFF"/>
              </a:solidFill>
              <a:latin typeface="Meiryo" charset="-128"/>
              <a:ea typeface="Meiryo" charset="-128"/>
              <a:cs typeface="Meiryo" charset="-128"/>
            </a:endParaRPr>
          </a:p>
        </p:txBody>
      </p:sp>
      <p:grpSp>
        <p:nvGrpSpPr>
          <p:cNvPr id="434" name="図形グループ 433"/>
          <p:cNvGrpSpPr/>
          <p:nvPr/>
        </p:nvGrpSpPr>
        <p:grpSpPr>
          <a:xfrm>
            <a:off x="5892748" y="5499202"/>
            <a:ext cx="1746644" cy="3003770"/>
            <a:chOff x="5874803" y="2815596"/>
            <a:chExt cx="1746417" cy="3003379"/>
          </a:xfrm>
        </p:grpSpPr>
        <p:sp>
          <p:nvSpPr>
            <p:cNvPr id="435" name="テキスト ボックス 434"/>
            <p:cNvSpPr txBox="1"/>
            <p:nvPr/>
          </p:nvSpPr>
          <p:spPr>
            <a:xfrm>
              <a:off x="6279817" y="5572754"/>
              <a:ext cx="13791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436" name="テキスト ボックス 435"/>
            <p:cNvSpPr txBox="1"/>
            <p:nvPr/>
          </p:nvSpPr>
          <p:spPr>
            <a:xfrm>
              <a:off x="6080353" y="4631286"/>
              <a:ext cx="16858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437" name="テキスト ボックス 436"/>
            <p:cNvSpPr txBox="1"/>
            <p:nvPr/>
          </p:nvSpPr>
          <p:spPr>
            <a:xfrm flipH="1">
              <a:off x="5874803" y="4584998"/>
              <a:ext cx="261576" cy="265638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438" name="テキスト ボックス 437"/>
            <p:cNvSpPr txBox="1"/>
            <p:nvPr/>
          </p:nvSpPr>
          <p:spPr>
            <a:xfrm flipH="1">
              <a:off x="7359644" y="2815596"/>
              <a:ext cx="261576" cy="265638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439" name="テキスト ボックス 438"/>
            <p:cNvSpPr txBox="1"/>
            <p:nvPr/>
          </p:nvSpPr>
          <p:spPr>
            <a:xfrm flipH="1">
              <a:off x="7346192" y="3256164"/>
              <a:ext cx="261576" cy="265638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440" name="テキスト ボックス 439"/>
            <p:cNvSpPr txBox="1"/>
            <p:nvPr/>
          </p:nvSpPr>
          <p:spPr>
            <a:xfrm>
              <a:off x="6223025" y="3303365"/>
              <a:ext cx="31290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441" name="テキスト ボックス 440"/>
            <p:cNvSpPr txBox="1"/>
            <p:nvPr/>
          </p:nvSpPr>
          <p:spPr>
            <a:xfrm>
              <a:off x="6206849" y="3621865"/>
              <a:ext cx="31290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442" name="テキスト ボックス 441"/>
            <p:cNvSpPr txBox="1"/>
            <p:nvPr/>
          </p:nvSpPr>
          <p:spPr>
            <a:xfrm>
              <a:off x="6332057" y="3673257"/>
              <a:ext cx="31290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</p:grpSp>
      <p:sp>
        <p:nvSpPr>
          <p:cNvPr id="359" name="角丸四角形 358"/>
          <p:cNvSpPr/>
          <p:nvPr/>
        </p:nvSpPr>
        <p:spPr>
          <a:xfrm>
            <a:off x="6221886" y="6952689"/>
            <a:ext cx="698808" cy="337114"/>
          </a:xfrm>
          <a:prstGeom prst="roundRect">
            <a:avLst>
              <a:gd name="adj" fmla="val 26330"/>
            </a:avLst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ja-JP" altLang="en-US" sz="1050" dirty="0">
                <a:solidFill>
                  <a:schemeClr val="tx1"/>
                </a:solidFill>
              </a:rPr>
              <a:t>ルミネ１</a:t>
            </a:r>
            <a:endParaRPr lang="ja-JP" altLang="en-US" sz="1050" dirty="0">
              <a:solidFill>
                <a:schemeClr val="tx1"/>
              </a:solidFill>
            </a:endParaRPr>
          </a:p>
        </p:txBody>
      </p:sp>
      <p:sp>
        <p:nvSpPr>
          <p:cNvPr id="40" name="テキスト ボックス 39"/>
          <p:cNvSpPr txBox="1"/>
          <p:nvPr/>
        </p:nvSpPr>
        <p:spPr>
          <a:xfrm>
            <a:off x="5876872" y="6985256"/>
            <a:ext cx="246253" cy="25766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ja-JP" altLang="en-US" sz="400" b="1" dirty="0">
                <a:solidFill>
                  <a:srgbClr val="FF2F92"/>
                </a:solidFill>
              </a:rPr>
              <a:t>京モＢ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63" name="テキスト ボックス 362"/>
          <p:cNvSpPr txBox="1"/>
          <p:nvPr/>
        </p:nvSpPr>
        <p:spPr>
          <a:xfrm>
            <a:off x="6186142" y="6973822"/>
            <a:ext cx="246253" cy="25766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ja-JP" altLang="en-US" sz="400" b="1">
                <a:solidFill>
                  <a:srgbClr val="FF2F92"/>
                </a:solidFill>
              </a:rPr>
              <a:t>京モＨ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64" name="テキスト ボックス 363"/>
          <p:cNvSpPr txBox="1"/>
          <p:nvPr/>
        </p:nvSpPr>
        <p:spPr>
          <a:xfrm>
            <a:off x="6180992" y="6430952"/>
            <a:ext cx="246253" cy="25766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ja-JP" altLang="en-US" sz="400" b="1">
                <a:solidFill>
                  <a:srgbClr val="FF2F92"/>
                </a:solidFill>
              </a:rPr>
              <a:t>京モＦ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65" name="テキスト ボックス 364"/>
          <p:cNvSpPr txBox="1"/>
          <p:nvPr/>
        </p:nvSpPr>
        <p:spPr>
          <a:xfrm>
            <a:off x="5879816" y="6793797"/>
            <a:ext cx="246253" cy="25766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ja-JP" altLang="en-US" sz="400" b="1" dirty="0">
                <a:solidFill>
                  <a:srgbClr val="FF2F92"/>
                </a:solidFill>
              </a:rPr>
              <a:t>京モＣ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420" name="正方形/長方形 419"/>
          <p:cNvSpPr/>
          <p:nvPr/>
        </p:nvSpPr>
        <p:spPr>
          <a:xfrm>
            <a:off x="6184797" y="5036849"/>
            <a:ext cx="48395" cy="345581"/>
          </a:xfrm>
          <a:prstGeom prst="rect">
            <a:avLst/>
          </a:prstGeom>
          <a:solidFill>
            <a:srgbClr val="2E75B6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21" name="正方形/長方形 420"/>
          <p:cNvSpPr/>
          <p:nvPr/>
        </p:nvSpPr>
        <p:spPr>
          <a:xfrm rot="313569">
            <a:off x="5989683" y="5209560"/>
            <a:ext cx="524956" cy="45725"/>
          </a:xfrm>
          <a:prstGeom prst="rect">
            <a:avLst/>
          </a:prstGeom>
          <a:solidFill>
            <a:srgbClr val="2E75B6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22" name="正方形/長方形 421"/>
          <p:cNvSpPr/>
          <p:nvPr/>
        </p:nvSpPr>
        <p:spPr>
          <a:xfrm>
            <a:off x="6062343" y="5219620"/>
            <a:ext cx="45725" cy="162810"/>
          </a:xfrm>
          <a:prstGeom prst="rect">
            <a:avLst/>
          </a:prstGeom>
          <a:solidFill>
            <a:srgbClr val="2E75B6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23" name="正方形/長方形 422"/>
          <p:cNvSpPr/>
          <p:nvPr/>
        </p:nvSpPr>
        <p:spPr>
          <a:xfrm>
            <a:off x="6316610" y="5237566"/>
            <a:ext cx="45725" cy="162810"/>
          </a:xfrm>
          <a:prstGeom prst="rect">
            <a:avLst/>
          </a:prstGeom>
          <a:solidFill>
            <a:srgbClr val="2E75B6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24" name="正方形/長方形 423"/>
          <p:cNvSpPr/>
          <p:nvPr/>
        </p:nvSpPr>
        <p:spPr>
          <a:xfrm rot="5400000">
            <a:off x="6240380" y="5256228"/>
            <a:ext cx="45725" cy="112220"/>
          </a:xfrm>
          <a:prstGeom prst="rect">
            <a:avLst/>
          </a:prstGeom>
          <a:solidFill>
            <a:srgbClr val="2E75B6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25" name="正方形/長方形 424"/>
          <p:cNvSpPr/>
          <p:nvPr/>
        </p:nvSpPr>
        <p:spPr>
          <a:xfrm>
            <a:off x="6378111" y="5170694"/>
            <a:ext cx="45725" cy="68780"/>
          </a:xfrm>
          <a:prstGeom prst="rect">
            <a:avLst/>
          </a:prstGeom>
          <a:solidFill>
            <a:srgbClr val="2E75B6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26" name="正方形/長方形 425"/>
          <p:cNvSpPr/>
          <p:nvPr/>
        </p:nvSpPr>
        <p:spPr>
          <a:xfrm rot="5400000">
            <a:off x="6419049" y="5108541"/>
            <a:ext cx="45725" cy="133089"/>
          </a:xfrm>
          <a:prstGeom prst="rect">
            <a:avLst/>
          </a:prstGeom>
          <a:solidFill>
            <a:srgbClr val="2E75B6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384" name="テキスト ボックス 383"/>
          <p:cNvSpPr txBox="1"/>
          <p:nvPr/>
        </p:nvSpPr>
        <p:spPr>
          <a:xfrm>
            <a:off x="5797854" y="5127359"/>
            <a:ext cx="338225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 dirty="0">
                <a:solidFill>
                  <a:srgbClr val="FF2F92"/>
                </a:solidFill>
              </a:rPr>
              <a:t>地</a:t>
            </a:r>
            <a:r>
              <a:rPr lang="en-US" altLang="ja-JP" sz="400" b="1" dirty="0">
                <a:solidFill>
                  <a:srgbClr val="FF2F92"/>
                </a:solidFill>
              </a:rPr>
              <a:t>18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pic>
        <p:nvPicPr>
          <p:cNvPr id="360" name="図 35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4468" y="5418483"/>
            <a:ext cx="136981" cy="147771"/>
          </a:xfrm>
          <a:prstGeom prst="rect">
            <a:avLst/>
          </a:prstGeom>
        </p:spPr>
      </p:pic>
      <p:sp>
        <p:nvSpPr>
          <p:cNvPr id="379" name="テキスト ボックス 378"/>
          <p:cNvSpPr txBox="1"/>
          <p:nvPr/>
        </p:nvSpPr>
        <p:spPr>
          <a:xfrm>
            <a:off x="6378594" y="5194063"/>
            <a:ext cx="338225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 dirty="0">
                <a:solidFill>
                  <a:srgbClr val="FF2F92"/>
                </a:solidFill>
              </a:rPr>
              <a:t>地</a:t>
            </a:r>
            <a:r>
              <a:rPr lang="en-US" altLang="ja-JP" sz="400" b="1" dirty="0">
                <a:solidFill>
                  <a:srgbClr val="FF2F92"/>
                </a:solidFill>
              </a:rPr>
              <a:t>13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433" name="円/楕円 432">
            <a:extLst>
              <a:ext uri="{FF2B5EF4-FFF2-40B4-BE49-F238E27FC236}">
                <a16:creationId xmlns="" xmlns:a16="http://schemas.microsoft.com/office/drawing/2014/main" id="{6556A805-F278-844C-9F64-0F79865FAAE7}"/>
              </a:ext>
            </a:extLst>
          </p:cNvPr>
          <p:cNvSpPr/>
          <p:nvPr/>
        </p:nvSpPr>
        <p:spPr>
          <a:xfrm>
            <a:off x="4914198" y="7872409"/>
            <a:ext cx="69497" cy="69933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27" name="テキスト ボックス 426"/>
          <p:cNvSpPr txBox="1"/>
          <p:nvPr/>
        </p:nvSpPr>
        <p:spPr>
          <a:xfrm>
            <a:off x="4782515" y="7831429"/>
            <a:ext cx="312947" cy="1692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rPr>
              <a:t>改札</a:t>
            </a:r>
            <a:endParaRPr lang="ja-JP" altLang="en-US" sz="500" b="1" dirty="0">
              <a:solidFill>
                <a:srgbClr val="73FEFF"/>
              </a:solidFill>
              <a:latin typeface="Meiryo" charset="-128"/>
              <a:ea typeface="Meiryo" charset="-128"/>
              <a:cs typeface="Meiryo" charset="-128"/>
            </a:endParaRPr>
          </a:p>
        </p:txBody>
      </p:sp>
      <p:grpSp>
        <p:nvGrpSpPr>
          <p:cNvPr id="429" name="図形グループ 428"/>
          <p:cNvGrpSpPr/>
          <p:nvPr/>
        </p:nvGrpSpPr>
        <p:grpSpPr>
          <a:xfrm>
            <a:off x="6457353" y="7611213"/>
            <a:ext cx="88785" cy="87738"/>
            <a:chOff x="5692142" y="3909060"/>
            <a:chExt cx="982978" cy="971400"/>
          </a:xfrm>
        </p:grpSpPr>
        <p:grpSp>
          <p:nvGrpSpPr>
            <p:cNvPr id="430" name="図形グループ 429"/>
            <p:cNvGrpSpPr/>
            <p:nvPr/>
          </p:nvGrpSpPr>
          <p:grpSpPr>
            <a:xfrm>
              <a:off x="5692142" y="3909060"/>
              <a:ext cx="982978" cy="971400"/>
              <a:chOff x="5691894" y="3886200"/>
              <a:chExt cx="990064" cy="994260"/>
            </a:xfrm>
          </p:grpSpPr>
          <p:sp>
            <p:nvSpPr>
              <p:cNvPr id="444" name="正方形/長方形 443"/>
              <p:cNvSpPr/>
              <p:nvPr/>
            </p:nvSpPr>
            <p:spPr>
              <a:xfrm>
                <a:off x="5691894" y="3886200"/>
                <a:ext cx="990064" cy="994260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grpSp>
            <p:nvGrpSpPr>
              <p:cNvPr id="445" name="図形グループ 444"/>
              <p:cNvGrpSpPr/>
              <p:nvPr/>
            </p:nvGrpSpPr>
            <p:grpSpPr>
              <a:xfrm>
                <a:off x="5818528" y="4164429"/>
                <a:ext cx="784364" cy="640071"/>
                <a:chOff x="5777375" y="4135854"/>
                <a:chExt cx="784364" cy="640071"/>
              </a:xfrm>
            </p:grpSpPr>
            <p:sp>
              <p:nvSpPr>
                <p:cNvPr id="447" name="正方形/長方形 446"/>
                <p:cNvSpPr/>
                <p:nvPr/>
              </p:nvSpPr>
              <p:spPr>
                <a:xfrm>
                  <a:off x="6360089" y="4138462"/>
                  <a:ext cx="201650" cy="9715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448" name="正方形/長方形 447"/>
                <p:cNvSpPr/>
                <p:nvPr/>
              </p:nvSpPr>
              <p:spPr>
                <a:xfrm>
                  <a:off x="6037164" y="4407084"/>
                  <a:ext cx="205303" cy="97156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489" name="正方形/長方形 488"/>
                <p:cNvSpPr/>
                <p:nvPr/>
              </p:nvSpPr>
              <p:spPr>
                <a:xfrm>
                  <a:off x="5777375" y="4680103"/>
                  <a:ext cx="251046" cy="9582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525" name="正方形/長方形 524"/>
                <p:cNvSpPr/>
                <p:nvPr/>
              </p:nvSpPr>
              <p:spPr>
                <a:xfrm rot="5400000">
                  <a:off x="6187253" y="4263671"/>
                  <a:ext cx="368385" cy="11275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</p:grpSp>
          <p:sp>
            <p:nvSpPr>
              <p:cNvPr id="446" name="正方形/長方形 445"/>
              <p:cNvSpPr/>
              <p:nvPr/>
            </p:nvSpPr>
            <p:spPr>
              <a:xfrm rot="5400000">
                <a:off x="5917879" y="4592568"/>
                <a:ext cx="368385" cy="5548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  <p:sp>
          <p:nvSpPr>
            <p:cNvPr id="431" name="正方形/長方形 430"/>
            <p:cNvSpPr/>
            <p:nvPr/>
          </p:nvSpPr>
          <p:spPr>
            <a:xfrm>
              <a:off x="6130884" y="4445886"/>
              <a:ext cx="465736" cy="360361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43" name="正方形/長方形 442"/>
            <p:cNvSpPr/>
            <p:nvPr/>
          </p:nvSpPr>
          <p:spPr>
            <a:xfrm>
              <a:off x="6395748" y="4277087"/>
              <a:ext cx="200206" cy="167525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cxnSp>
        <p:nvCxnSpPr>
          <p:cNvPr id="532" name="直線コネクタ 531"/>
          <p:cNvCxnSpPr/>
          <p:nvPr/>
        </p:nvCxnSpPr>
        <p:spPr>
          <a:xfrm>
            <a:off x="6400405" y="7393251"/>
            <a:ext cx="98561" cy="206931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直線コネクタ 16"/>
          <p:cNvCxnSpPr>
            <a:stCxn id="535" idx="2"/>
          </p:cNvCxnSpPr>
          <p:nvPr/>
        </p:nvCxnSpPr>
        <p:spPr>
          <a:xfrm flipH="1" flipV="1">
            <a:off x="6075791" y="5964829"/>
            <a:ext cx="81260" cy="90262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537" name="図形グループ 536"/>
          <p:cNvGrpSpPr/>
          <p:nvPr/>
        </p:nvGrpSpPr>
        <p:grpSpPr>
          <a:xfrm>
            <a:off x="6031449" y="5909386"/>
            <a:ext cx="88785" cy="87738"/>
            <a:chOff x="5692142" y="3909060"/>
            <a:chExt cx="982978" cy="971400"/>
          </a:xfrm>
        </p:grpSpPr>
        <p:grpSp>
          <p:nvGrpSpPr>
            <p:cNvPr id="538" name="図形グループ 537"/>
            <p:cNvGrpSpPr/>
            <p:nvPr/>
          </p:nvGrpSpPr>
          <p:grpSpPr>
            <a:xfrm>
              <a:off x="5692142" y="3909060"/>
              <a:ext cx="982978" cy="971400"/>
              <a:chOff x="5691894" y="3886200"/>
              <a:chExt cx="990064" cy="994260"/>
            </a:xfrm>
          </p:grpSpPr>
          <p:sp>
            <p:nvSpPr>
              <p:cNvPr id="547" name="正方形/長方形 546"/>
              <p:cNvSpPr/>
              <p:nvPr/>
            </p:nvSpPr>
            <p:spPr>
              <a:xfrm>
                <a:off x="5691894" y="3886200"/>
                <a:ext cx="990064" cy="994260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grpSp>
            <p:nvGrpSpPr>
              <p:cNvPr id="548" name="図形グループ 547"/>
              <p:cNvGrpSpPr/>
              <p:nvPr/>
            </p:nvGrpSpPr>
            <p:grpSpPr>
              <a:xfrm>
                <a:off x="5818528" y="4164429"/>
                <a:ext cx="784364" cy="640071"/>
                <a:chOff x="5777375" y="4135854"/>
                <a:chExt cx="784364" cy="640071"/>
              </a:xfrm>
            </p:grpSpPr>
            <p:sp>
              <p:nvSpPr>
                <p:cNvPr id="550" name="正方形/長方形 549"/>
                <p:cNvSpPr/>
                <p:nvPr/>
              </p:nvSpPr>
              <p:spPr>
                <a:xfrm>
                  <a:off x="6360089" y="4138462"/>
                  <a:ext cx="201650" cy="9715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551" name="正方形/長方形 550"/>
                <p:cNvSpPr/>
                <p:nvPr/>
              </p:nvSpPr>
              <p:spPr>
                <a:xfrm>
                  <a:off x="6037164" y="4407084"/>
                  <a:ext cx="205303" cy="97156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552" name="正方形/長方形 551"/>
                <p:cNvSpPr/>
                <p:nvPr/>
              </p:nvSpPr>
              <p:spPr>
                <a:xfrm>
                  <a:off x="5777375" y="4680103"/>
                  <a:ext cx="251046" cy="9582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553" name="正方形/長方形 552"/>
                <p:cNvSpPr/>
                <p:nvPr/>
              </p:nvSpPr>
              <p:spPr>
                <a:xfrm rot="5400000">
                  <a:off x="6187253" y="4263671"/>
                  <a:ext cx="368385" cy="11275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</p:grpSp>
          <p:sp>
            <p:nvSpPr>
              <p:cNvPr id="549" name="正方形/長方形 548"/>
              <p:cNvSpPr/>
              <p:nvPr/>
            </p:nvSpPr>
            <p:spPr>
              <a:xfrm rot="5400000">
                <a:off x="5917879" y="4592568"/>
                <a:ext cx="368385" cy="5548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  <p:sp>
          <p:nvSpPr>
            <p:cNvPr id="545" name="正方形/長方形 544"/>
            <p:cNvSpPr/>
            <p:nvPr/>
          </p:nvSpPr>
          <p:spPr>
            <a:xfrm>
              <a:off x="6130884" y="4445886"/>
              <a:ext cx="465736" cy="360361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46" name="正方形/長方形 545"/>
            <p:cNvSpPr/>
            <p:nvPr/>
          </p:nvSpPr>
          <p:spPr>
            <a:xfrm>
              <a:off x="6395748" y="4277087"/>
              <a:ext cx="200206" cy="167525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555" name="図形グループ 554"/>
          <p:cNvGrpSpPr/>
          <p:nvPr/>
        </p:nvGrpSpPr>
        <p:grpSpPr>
          <a:xfrm>
            <a:off x="6156668" y="5689730"/>
            <a:ext cx="88785" cy="87738"/>
            <a:chOff x="5692142" y="3909060"/>
            <a:chExt cx="982978" cy="971400"/>
          </a:xfrm>
        </p:grpSpPr>
        <p:grpSp>
          <p:nvGrpSpPr>
            <p:cNvPr id="556" name="図形グループ 555"/>
            <p:cNvGrpSpPr/>
            <p:nvPr/>
          </p:nvGrpSpPr>
          <p:grpSpPr>
            <a:xfrm>
              <a:off x="5692142" y="3909060"/>
              <a:ext cx="982978" cy="971400"/>
              <a:chOff x="5691894" y="3886200"/>
              <a:chExt cx="990064" cy="994260"/>
            </a:xfrm>
          </p:grpSpPr>
          <p:sp>
            <p:nvSpPr>
              <p:cNvPr id="559" name="正方形/長方形 558"/>
              <p:cNvSpPr/>
              <p:nvPr/>
            </p:nvSpPr>
            <p:spPr>
              <a:xfrm>
                <a:off x="5691894" y="3886200"/>
                <a:ext cx="990064" cy="994260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grpSp>
            <p:nvGrpSpPr>
              <p:cNvPr id="560" name="図形グループ 559"/>
              <p:cNvGrpSpPr/>
              <p:nvPr/>
            </p:nvGrpSpPr>
            <p:grpSpPr>
              <a:xfrm>
                <a:off x="5818528" y="4164429"/>
                <a:ext cx="784364" cy="640071"/>
                <a:chOff x="5777375" y="4135854"/>
                <a:chExt cx="784364" cy="640071"/>
              </a:xfrm>
            </p:grpSpPr>
            <p:sp>
              <p:nvSpPr>
                <p:cNvPr id="562" name="正方形/長方形 561"/>
                <p:cNvSpPr/>
                <p:nvPr/>
              </p:nvSpPr>
              <p:spPr>
                <a:xfrm>
                  <a:off x="6360089" y="4138462"/>
                  <a:ext cx="201650" cy="9715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563" name="正方形/長方形 562"/>
                <p:cNvSpPr/>
                <p:nvPr/>
              </p:nvSpPr>
              <p:spPr>
                <a:xfrm>
                  <a:off x="6037164" y="4407084"/>
                  <a:ext cx="205303" cy="97156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564" name="正方形/長方形 563"/>
                <p:cNvSpPr/>
                <p:nvPr/>
              </p:nvSpPr>
              <p:spPr>
                <a:xfrm>
                  <a:off x="5777375" y="4680103"/>
                  <a:ext cx="251046" cy="9582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565" name="正方形/長方形 564"/>
                <p:cNvSpPr/>
                <p:nvPr/>
              </p:nvSpPr>
              <p:spPr>
                <a:xfrm rot="5400000">
                  <a:off x="6187253" y="4263671"/>
                  <a:ext cx="368385" cy="11275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</p:grpSp>
          <p:sp>
            <p:nvSpPr>
              <p:cNvPr id="561" name="正方形/長方形 560"/>
              <p:cNvSpPr/>
              <p:nvPr/>
            </p:nvSpPr>
            <p:spPr>
              <a:xfrm rot="5400000">
                <a:off x="5917879" y="4592568"/>
                <a:ext cx="368385" cy="5548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  <p:sp>
          <p:nvSpPr>
            <p:cNvPr id="557" name="正方形/長方形 556"/>
            <p:cNvSpPr/>
            <p:nvPr/>
          </p:nvSpPr>
          <p:spPr>
            <a:xfrm>
              <a:off x="6130884" y="4445886"/>
              <a:ext cx="465736" cy="360361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58" name="正方形/長方形 557"/>
            <p:cNvSpPr/>
            <p:nvPr/>
          </p:nvSpPr>
          <p:spPr>
            <a:xfrm>
              <a:off x="6395748" y="4277087"/>
              <a:ext cx="200206" cy="167525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cxnSp>
        <p:nvCxnSpPr>
          <p:cNvPr id="566" name="直線コネクタ 565"/>
          <p:cNvCxnSpPr>
            <a:stCxn id="554" idx="1"/>
          </p:cNvCxnSpPr>
          <p:nvPr/>
        </p:nvCxnSpPr>
        <p:spPr>
          <a:xfrm flipH="1" flipV="1">
            <a:off x="6231766" y="5704937"/>
            <a:ext cx="127662" cy="145085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8" name="直線コネクタ 567"/>
          <p:cNvCxnSpPr>
            <a:stCxn id="567" idx="1"/>
          </p:cNvCxnSpPr>
          <p:nvPr/>
        </p:nvCxnSpPr>
        <p:spPr>
          <a:xfrm flipH="1" flipV="1">
            <a:off x="6218094" y="5699008"/>
            <a:ext cx="208704" cy="65947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0" name="直線コネクタ 569"/>
          <p:cNvCxnSpPr/>
          <p:nvPr/>
        </p:nvCxnSpPr>
        <p:spPr>
          <a:xfrm flipH="1" flipV="1">
            <a:off x="6413893" y="4980120"/>
            <a:ext cx="102507" cy="90353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571" name="図形グループ 570"/>
          <p:cNvGrpSpPr/>
          <p:nvPr/>
        </p:nvGrpSpPr>
        <p:grpSpPr>
          <a:xfrm>
            <a:off x="6319850" y="4956558"/>
            <a:ext cx="88785" cy="87738"/>
            <a:chOff x="5692142" y="3909060"/>
            <a:chExt cx="982978" cy="971400"/>
          </a:xfrm>
        </p:grpSpPr>
        <p:grpSp>
          <p:nvGrpSpPr>
            <p:cNvPr id="572" name="図形グループ 571"/>
            <p:cNvGrpSpPr/>
            <p:nvPr/>
          </p:nvGrpSpPr>
          <p:grpSpPr>
            <a:xfrm>
              <a:off x="5692142" y="3909060"/>
              <a:ext cx="982978" cy="971400"/>
              <a:chOff x="5691894" y="3886200"/>
              <a:chExt cx="990064" cy="994260"/>
            </a:xfrm>
          </p:grpSpPr>
          <p:sp>
            <p:nvSpPr>
              <p:cNvPr id="575" name="正方形/長方形 574"/>
              <p:cNvSpPr/>
              <p:nvPr/>
            </p:nvSpPr>
            <p:spPr>
              <a:xfrm>
                <a:off x="5691894" y="3886200"/>
                <a:ext cx="990064" cy="994260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grpSp>
            <p:nvGrpSpPr>
              <p:cNvPr id="576" name="図形グループ 575"/>
              <p:cNvGrpSpPr/>
              <p:nvPr/>
            </p:nvGrpSpPr>
            <p:grpSpPr>
              <a:xfrm>
                <a:off x="5818528" y="4164429"/>
                <a:ext cx="784364" cy="640071"/>
                <a:chOff x="5777375" y="4135854"/>
                <a:chExt cx="784364" cy="640071"/>
              </a:xfrm>
            </p:grpSpPr>
            <p:sp>
              <p:nvSpPr>
                <p:cNvPr id="578" name="正方形/長方形 577"/>
                <p:cNvSpPr/>
                <p:nvPr/>
              </p:nvSpPr>
              <p:spPr>
                <a:xfrm>
                  <a:off x="6360089" y="4138462"/>
                  <a:ext cx="201650" cy="9715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579" name="正方形/長方形 578"/>
                <p:cNvSpPr/>
                <p:nvPr/>
              </p:nvSpPr>
              <p:spPr>
                <a:xfrm>
                  <a:off x="6037164" y="4407084"/>
                  <a:ext cx="205303" cy="97156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580" name="正方形/長方形 579"/>
                <p:cNvSpPr/>
                <p:nvPr/>
              </p:nvSpPr>
              <p:spPr>
                <a:xfrm>
                  <a:off x="5777375" y="4680103"/>
                  <a:ext cx="251046" cy="9582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581" name="正方形/長方形 580"/>
                <p:cNvSpPr/>
                <p:nvPr/>
              </p:nvSpPr>
              <p:spPr>
                <a:xfrm rot="5400000">
                  <a:off x="6187253" y="4263671"/>
                  <a:ext cx="368385" cy="11275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</p:grpSp>
          <p:sp>
            <p:nvSpPr>
              <p:cNvPr id="577" name="正方形/長方形 576"/>
              <p:cNvSpPr/>
              <p:nvPr/>
            </p:nvSpPr>
            <p:spPr>
              <a:xfrm rot="5400000">
                <a:off x="5917879" y="4592568"/>
                <a:ext cx="368385" cy="5548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  <p:sp>
          <p:nvSpPr>
            <p:cNvPr id="573" name="正方形/長方形 572"/>
            <p:cNvSpPr/>
            <p:nvPr/>
          </p:nvSpPr>
          <p:spPr>
            <a:xfrm>
              <a:off x="6130884" y="4445886"/>
              <a:ext cx="465736" cy="360361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74" name="正方形/長方形 573"/>
            <p:cNvSpPr/>
            <p:nvPr/>
          </p:nvSpPr>
          <p:spPr>
            <a:xfrm>
              <a:off x="6395748" y="4277087"/>
              <a:ext cx="200206" cy="167525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pic>
        <p:nvPicPr>
          <p:cNvPr id="582" name="図 58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2055" y="5085614"/>
            <a:ext cx="136981" cy="147771"/>
          </a:xfrm>
          <a:prstGeom prst="rect">
            <a:avLst/>
          </a:prstGeom>
        </p:spPr>
      </p:pic>
      <p:cxnSp>
        <p:nvCxnSpPr>
          <p:cNvPr id="585" name="直線コネクタ 584"/>
          <p:cNvCxnSpPr>
            <a:stCxn id="583" idx="7"/>
            <a:endCxn id="575" idx="1"/>
          </p:cNvCxnSpPr>
          <p:nvPr/>
        </p:nvCxnSpPr>
        <p:spPr>
          <a:xfrm flipV="1">
            <a:off x="6258290" y="5000427"/>
            <a:ext cx="61558" cy="7594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6" name="直線コネクタ 585"/>
          <p:cNvCxnSpPr/>
          <p:nvPr/>
        </p:nvCxnSpPr>
        <p:spPr>
          <a:xfrm flipV="1">
            <a:off x="6000626" y="5002863"/>
            <a:ext cx="309999" cy="53506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589" name="図形グループ 588"/>
          <p:cNvGrpSpPr/>
          <p:nvPr/>
        </p:nvGrpSpPr>
        <p:grpSpPr>
          <a:xfrm>
            <a:off x="7340886" y="5148794"/>
            <a:ext cx="88785" cy="87738"/>
            <a:chOff x="5692142" y="3909060"/>
            <a:chExt cx="982978" cy="971400"/>
          </a:xfrm>
        </p:grpSpPr>
        <p:grpSp>
          <p:nvGrpSpPr>
            <p:cNvPr id="590" name="図形グループ 589"/>
            <p:cNvGrpSpPr/>
            <p:nvPr/>
          </p:nvGrpSpPr>
          <p:grpSpPr>
            <a:xfrm>
              <a:off x="5692142" y="3909060"/>
              <a:ext cx="982978" cy="971400"/>
              <a:chOff x="5691894" y="3886200"/>
              <a:chExt cx="990064" cy="994260"/>
            </a:xfrm>
          </p:grpSpPr>
          <p:sp>
            <p:nvSpPr>
              <p:cNvPr id="593" name="正方形/長方形 592"/>
              <p:cNvSpPr/>
              <p:nvPr/>
            </p:nvSpPr>
            <p:spPr>
              <a:xfrm>
                <a:off x="5691894" y="3886200"/>
                <a:ext cx="990064" cy="994260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grpSp>
            <p:nvGrpSpPr>
              <p:cNvPr id="594" name="図形グループ 593"/>
              <p:cNvGrpSpPr/>
              <p:nvPr/>
            </p:nvGrpSpPr>
            <p:grpSpPr>
              <a:xfrm>
                <a:off x="5818528" y="4164429"/>
                <a:ext cx="784364" cy="640071"/>
                <a:chOff x="5777375" y="4135854"/>
                <a:chExt cx="784364" cy="640071"/>
              </a:xfrm>
            </p:grpSpPr>
            <p:sp>
              <p:nvSpPr>
                <p:cNvPr id="596" name="正方形/長方形 595"/>
                <p:cNvSpPr/>
                <p:nvPr/>
              </p:nvSpPr>
              <p:spPr>
                <a:xfrm>
                  <a:off x="6360089" y="4138462"/>
                  <a:ext cx="201650" cy="9715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597" name="正方形/長方形 596"/>
                <p:cNvSpPr/>
                <p:nvPr/>
              </p:nvSpPr>
              <p:spPr>
                <a:xfrm>
                  <a:off x="6037164" y="4407084"/>
                  <a:ext cx="205303" cy="97156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598" name="正方形/長方形 597"/>
                <p:cNvSpPr/>
                <p:nvPr/>
              </p:nvSpPr>
              <p:spPr>
                <a:xfrm>
                  <a:off x="5777375" y="4680103"/>
                  <a:ext cx="251046" cy="9582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599" name="正方形/長方形 598"/>
                <p:cNvSpPr/>
                <p:nvPr/>
              </p:nvSpPr>
              <p:spPr>
                <a:xfrm rot="5400000">
                  <a:off x="6187253" y="4263671"/>
                  <a:ext cx="368385" cy="11275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</p:grpSp>
          <p:sp>
            <p:nvSpPr>
              <p:cNvPr id="595" name="正方形/長方形 594"/>
              <p:cNvSpPr/>
              <p:nvPr/>
            </p:nvSpPr>
            <p:spPr>
              <a:xfrm rot="5400000">
                <a:off x="5917879" y="4592568"/>
                <a:ext cx="368385" cy="5548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  <p:sp>
          <p:nvSpPr>
            <p:cNvPr id="591" name="正方形/長方形 590"/>
            <p:cNvSpPr/>
            <p:nvPr/>
          </p:nvSpPr>
          <p:spPr>
            <a:xfrm>
              <a:off x="6130884" y="4445886"/>
              <a:ext cx="465736" cy="360361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92" name="正方形/長方形 591"/>
            <p:cNvSpPr/>
            <p:nvPr/>
          </p:nvSpPr>
          <p:spPr>
            <a:xfrm>
              <a:off x="6395748" y="4277087"/>
              <a:ext cx="200206" cy="167525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603" name="図形グループ 602"/>
          <p:cNvGrpSpPr/>
          <p:nvPr/>
        </p:nvGrpSpPr>
        <p:grpSpPr>
          <a:xfrm>
            <a:off x="7872344" y="5008344"/>
            <a:ext cx="88785" cy="87738"/>
            <a:chOff x="5692142" y="3909060"/>
            <a:chExt cx="982978" cy="971400"/>
          </a:xfrm>
        </p:grpSpPr>
        <p:grpSp>
          <p:nvGrpSpPr>
            <p:cNvPr id="604" name="図形グループ 603"/>
            <p:cNvGrpSpPr/>
            <p:nvPr/>
          </p:nvGrpSpPr>
          <p:grpSpPr>
            <a:xfrm>
              <a:off x="5692142" y="3909060"/>
              <a:ext cx="982978" cy="971400"/>
              <a:chOff x="5691894" y="3886200"/>
              <a:chExt cx="990064" cy="994260"/>
            </a:xfrm>
          </p:grpSpPr>
          <p:sp>
            <p:nvSpPr>
              <p:cNvPr id="607" name="正方形/長方形 606"/>
              <p:cNvSpPr/>
              <p:nvPr/>
            </p:nvSpPr>
            <p:spPr>
              <a:xfrm>
                <a:off x="5691894" y="3886200"/>
                <a:ext cx="990064" cy="994260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grpSp>
            <p:nvGrpSpPr>
              <p:cNvPr id="608" name="図形グループ 607"/>
              <p:cNvGrpSpPr/>
              <p:nvPr/>
            </p:nvGrpSpPr>
            <p:grpSpPr>
              <a:xfrm>
                <a:off x="5818528" y="4164429"/>
                <a:ext cx="784364" cy="640071"/>
                <a:chOff x="5777375" y="4135854"/>
                <a:chExt cx="784364" cy="640071"/>
              </a:xfrm>
            </p:grpSpPr>
            <p:sp>
              <p:nvSpPr>
                <p:cNvPr id="610" name="正方形/長方形 609"/>
                <p:cNvSpPr/>
                <p:nvPr/>
              </p:nvSpPr>
              <p:spPr>
                <a:xfrm>
                  <a:off x="6360089" y="4138462"/>
                  <a:ext cx="201650" cy="9715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611" name="正方形/長方形 610"/>
                <p:cNvSpPr/>
                <p:nvPr/>
              </p:nvSpPr>
              <p:spPr>
                <a:xfrm>
                  <a:off x="6037164" y="4407084"/>
                  <a:ext cx="205303" cy="97156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612" name="正方形/長方形 611"/>
                <p:cNvSpPr/>
                <p:nvPr/>
              </p:nvSpPr>
              <p:spPr>
                <a:xfrm>
                  <a:off x="5777375" y="4680103"/>
                  <a:ext cx="251046" cy="9582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620" name="正方形/長方形 619"/>
                <p:cNvSpPr/>
                <p:nvPr/>
              </p:nvSpPr>
              <p:spPr>
                <a:xfrm rot="5400000">
                  <a:off x="6187253" y="4263671"/>
                  <a:ext cx="368385" cy="11275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</p:grpSp>
          <p:sp>
            <p:nvSpPr>
              <p:cNvPr id="609" name="正方形/長方形 608"/>
              <p:cNvSpPr/>
              <p:nvPr/>
            </p:nvSpPr>
            <p:spPr>
              <a:xfrm rot="5400000">
                <a:off x="5917879" y="4592568"/>
                <a:ext cx="368385" cy="5548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  <p:sp>
          <p:nvSpPr>
            <p:cNvPr id="605" name="正方形/長方形 604"/>
            <p:cNvSpPr/>
            <p:nvPr/>
          </p:nvSpPr>
          <p:spPr>
            <a:xfrm>
              <a:off x="6130884" y="4445886"/>
              <a:ext cx="465736" cy="360361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06" name="正方形/長方形 605"/>
            <p:cNvSpPr/>
            <p:nvPr/>
          </p:nvSpPr>
          <p:spPr>
            <a:xfrm>
              <a:off x="6395748" y="4277087"/>
              <a:ext cx="200206" cy="167525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626" name="図形グループ 625"/>
          <p:cNvGrpSpPr/>
          <p:nvPr/>
        </p:nvGrpSpPr>
        <p:grpSpPr>
          <a:xfrm>
            <a:off x="6307362" y="5345009"/>
            <a:ext cx="66630" cy="66630"/>
            <a:chOff x="4576375" y="2651372"/>
            <a:chExt cx="183843" cy="183843"/>
          </a:xfrm>
        </p:grpSpPr>
        <p:sp>
          <p:nvSpPr>
            <p:cNvPr id="627" name="円/楕円 626"/>
            <p:cNvSpPr/>
            <p:nvPr/>
          </p:nvSpPr>
          <p:spPr>
            <a:xfrm>
              <a:off x="4576375" y="2651372"/>
              <a:ext cx="183843" cy="183843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628" name="直線コネクタ 627"/>
            <p:cNvCxnSpPr/>
            <p:nvPr/>
          </p:nvCxnSpPr>
          <p:spPr>
            <a:xfrm>
              <a:off x="4603298" y="2678295"/>
              <a:ext cx="129997" cy="129997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9" name="直線コネクタ 628"/>
            <p:cNvCxnSpPr/>
            <p:nvPr/>
          </p:nvCxnSpPr>
          <p:spPr>
            <a:xfrm flipH="1">
              <a:off x="4603298" y="2678295"/>
              <a:ext cx="122128" cy="129997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34" name="図形グループ 633"/>
          <p:cNvGrpSpPr/>
          <p:nvPr/>
        </p:nvGrpSpPr>
        <p:grpSpPr>
          <a:xfrm>
            <a:off x="7440231" y="5401239"/>
            <a:ext cx="66630" cy="66630"/>
            <a:chOff x="4576375" y="2651372"/>
            <a:chExt cx="183843" cy="183843"/>
          </a:xfrm>
        </p:grpSpPr>
        <p:sp>
          <p:nvSpPr>
            <p:cNvPr id="635" name="円/楕円 634"/>
            <p:cNvSpPr/>
            <p:nvPr/>
          </p:nvSpPr>
          <p:spPr>
            <a:xfrm>
              <a:off x="4576375" y="2651372"/>
              <a:ext cx="183843" cy="183843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636" name="直線コネクタ 635"/>
            <p:cNvCxnSpPr/>
            <p:nvPr/>
          </p:nvCxnSpPr>
          <p:spPr>
            <a:xfrm>
              <a:off x="4603298" y="2678295"/>
              <a:ext cx="129997" cy="129997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7" name="直線コネクタ 636"/>
            <p:cNvCxnSpPr/>
            <p:nvPr/>
          </p:nvCxnSpPr>
          <p:spPr>
            <a:xfrm flipH="1">
              <a:off x="4603298" y="2678295"/>
              <a:ext cx="122128" cy="129997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38" name="図形グループ 637"/>
          <p:cNvGrpSpPr/>
          <p:nvPr/>
        </p:nvGrpSpPr>
        <p:grpSpPr>
          <a:xfrm rot="20628605" flipV="1">
            <a:off x="6287850" y="7291742"/>
            <a:ext cx="99828" cy="57050"/>
            <a:chOff x="6925284" y="4089270"/>
            <a:chExt cx="149079" cy="187817"/>
          </a:xfrm>
        </p:grpSpPr>
        <p:cxnSp>
          <p:nvCxnSpPr>
            <p:cNvPr id="639" name="直線コネクタ 638"/>
            <p:cNvCxnSpPr/>
            <p:nvPr/>
          </p:nvCxnSpPr>
          <p:spPr>
            <a:xfrm flipH="1">
              <a:off x="6925848" y="4102101"/>
              <a:ext cx="148515" cy="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40" name="直線コネクタ 639"/>
            <p:cNvCxnSpPr/>
            <p:nvPr/>
          </p:nvCxnSpPr>
          <p:spPr>
            <a:xfrm flipH="1">
              <a:off x="6925284" y="4267193"/>
              <a:ext cx="149079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41" name="直線コネクタ 640"/>
            <p:cNvCxnSpPr/>
            <p:nvPr/>
          </p:nvCxnSpPr>
          <p:spPr>
            <a:xfrm>
              <a:off x="6977765" y="4089270"/>
              <a:ext cx="0" cy="17792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42" name="直線コネクタ 641"/>
            <p:cNvCxnSpPr/>
            <p:nvPr/>
          </p:nvCxnSpPr>
          <p:spPr>
            <a:xfrm>
              <a:off x="7054718" y="4100394"/>
              <a:ext cx="0" cy="1667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43" name="直線コネクタ 642"/>
            <p:cNvCxnSpPr/>
            <p:nvPr/>
          </p:nvCxnSpPr>
          <p:spPr>
            <a:xfrm>
              <a:off x="7036858" y="4089270"/>
              <a:ext cx="0" cy="18603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44" name="直線コネクタ 643"/>
            <p:cNvCxnSpPr/>
            <p:nvPr/>
          </p:nvCxnSpPr>
          <p:spPr>
            <a:xfrm rot="5400000" flipV="1">
              <a:off x="6924168" y="4188564"/>
              <a:ext cx="173853" cy="319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45" name="直線コネクタ 644"/>
            <p:cNvCxnSpPr/>
            <p:nvPr/>
          </p:nvCxnSpPr>
          <p:spPr>
            <a:xfrm>
              <a:off x="6947026" y="4100392"/>
              <a:ext cx="0" cy="17238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28" name="円/楕円 427"/>
          <p:cNvSpPr/>
          <p:nvPr/>
        </p:nvSpPr>
        <p:spPr>
          <a:xfrm>
            <a:off x="6335728" y="7323264"/>
            <a:ext cx="70390" cy="66072"/>
          </a:xfrm>
          <a:prstGeom prst="ellipse">
            <a:avLst/>
          </a:prstGeom>
          <a:solidFill>
            <a:srgbClr val="FFFF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646" name="図形グループ 645"/>
          <p:cNvGrpSpPr/>
          <p:nvPr/>
        </p:nvGrpSpPr>
        <p:grpSpPr>
          <a:xfrm rot="4993986">
            <a:off x="6362440" y="5877620"/>
            <a:ext cx="88399" cy="93203"/>
            <a:chOff x="6944660" y="4089270"/>
            <a:chExt cx="129704" cy="187817"/>
          </a:xfrm>
        </p:grpSpPr>
        <p:cxnSp>
          <p:nvCxnSpPr>
            <p:cNvPr id="647" name="直線コネクタ 646"/>
            <p:cNvCxnSpPr/>
            <p:nvPr/>
          </p:nvCxnSpPr>
          <p:spPr>
            <a:xfrm flipH="1">
              <a:off x="6944660" y="4102101"/>
              <a:ext cx="129704" cy="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48" name="直線コネクタ 647"/>
            <p:cNvCxnSpPr/>
            <p:nvPr/>
          </p:nvCxnSpPr>
          <p:spPr>
            <a:xfrm flipH="1">
              <a:off x="6944660" y="4267193"/>
              <a:ext cx="12970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49" name="直線コネクタ 648"/>
            <p:cNvCxnSpPr/>
            <p:nvPr/>
          </p:nvCxnSpPr>
          <p:spPr>
            <a:xfrm>
              <a:off x="6987563" y="4089270"/>
              <a:ext cx="0" cy="17792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50" name="直線コネクタ 649"/>
            <p:cNvCxnSpPr/>
            <p:nvPr/>
          </p:nvCxnSpPr>
          <p:spPr>
            <a:xfrm>
              <a:off x="7054718" y="4100394"/>
              <a:ext cx="0" cy="1667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51" name="直線コネクタ 650"/>
            <p:cNvCxnSpPr/>
            <p:nvPr/>
          </p:nvCxnSpPr>
          <p:spPr>
            <a:xfrm>
              <a:off x="7033592" y="4089270"/>
              <a:ext cx="0" cy="18603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52" name="直線コネクタ 651"/>
            <p:cNvCxnSpPr/>
            <p:nvPr/>
          </p:nvCxnSpPr>
          <p:spPr>
            <a:xfrm>
              <a:off x="7012764" y="4103234"/>
              <a:ext cx="0" cy="17385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53" name="直線コネクタ 652"/>
            <p:cNvCxnSpPr/>
            <p:nvPr/>
          </p:nvCxnSpPr>
          <p:spPr>
            <a:xfrm>
              <a:off x="6960090" y="4100392"/>
              <a:ext cx="0" cy="17238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654" name="図形グループ 653"/>
          <p:cNvGrpSpPr/>
          <p:nvPr/>
        </p:nvGrpSpPr>
        <p:grpSpPr>
          <a:xfrm>
            <a:off x="6200283" y="6000639"/>
            <a:ext cx="66619" cy="100363"/>
            <a:chOff x="6944660" y="4089270"/>
            <a:chExt cx="129704" cy="187817"/>
          </a:xfrm>
        </p:grpSpPr>
        <p:cxnSp>
          <p:nvCxnSpPr>
            <p:cNvPr id="655" name="直線コネクタ 654"/>
            <p:cNvCxnSpPr/>
            <p:nvPr/>
          </p:nvCxnSpPr>
          <p:spPr>
            <a:xfrm flipH="1">
              <a:off x="6944660" y="4102101"/>
              <a:ext cx="129704" cy="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56" name="直線コネクタ 655"/>
            <p:cNvCxnSpPr/>
            <p:nvPr/>
          </p:nvCxnSpPr>
          <p:spPr>
            <a:xfrm flipH="1">
              <a:off x="6944660" y="4267193"/>
              <a:ext cx="12970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57" name="直線コネクタ 656"/>
            <p:cNvCxnSpPr/>
            <p:nvPr/>
          </p:nvCxnSpPr>
          <p:spPr>
            <a:xfrm>
              <a:off x="6987563" y="4089270"/>
              <a:ext cx="0" cy="17792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58" name="直線コネクタ 657"/>
            <p:cNvCxnSpPr/>
            <p:nvPr/>
          </p:nvCxnSpPr>
          <p:spPr>
            <a:xfrm>
              <a:off x="7054718" y="4100394"/>
              <a:ext cx="0" cy="1667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59" name="直線コネクタ 658"/>
            <p:cNvCxnSpPr/>
            <p:nvPr/>
          </p:nvCxnSpPr>
          <p:spPr>
            <a:xfrm>
              <a:off x="7033592" y="4089270"/>
              <a:ext cx="0" cy="18603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60" name="直線コネクタ 659"/>
            <p:cNvCxnSpPr/>
            <p:nvPr/>
          </p:nvCxnSpPr>
          <p:spPr>
            <a:xfrm>
              <a:off x="7012764" y="4103234"/>
              <a:ext cx="0" cy="17385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61" name="直線コネクタ 660"/>
            <p:cNvCxnSpPr/>
            <p:nvPr/>
          </p:nvCxnSpPr>
          <p:spPr>
            <a:xfrm>
              <a:off x="6960090" y="4100392"/>
              <a:ext cx="0" cy="17238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35" name="円/楕円 534"/>
          <p:cNvSpPr/>
          <p:nvPr/>
        </p:nvSpPr>
        <p:spPr>
          <a:xfrm>
            <a:off x="6157048" y="6022057"/>
            <a:ext cx="70390" cy="66072"/>
          </a:xfrm>
          <a:prstGeom prst="ellipse">
            <a:avLst/>
          </a:prstGeom>
          <a:solidFill>
            <a:srgbClr val="FFFF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554" name="円/楕円 553"/>
          <p:cNvSpPr/>
          <p:nvPr/>
        </p:nvSpPr>
        <p:spPr>
          <a:xfrm>
            <a:off x="6349117" y="5840346"/>
            <a:ext cx="70390" cy="66072"/>
          </a:xfrm>
          <a:prstGeom prst="ellipse">
            <a:avLst/>
          </a:prstGeom>
          <a:solidFill>
            <a:srgbClr val="FFFF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662" name="図形グループ 661"/>
          <p:cNvGrpSpPr/>
          <p:nvPr/>
        </p:nvGrpSpPr>
        <p:grpSpPr>
          <a:xfrm rot="7375207">
            <a:off x="6461723" y="5779699"/>
            <a:ext cx="78601" cy="68141"/>
            <a:chOff x="6944660" y="4089270"/>
            <a:chExt cx="129704" cy="187817"/>
          </a:xfrm>
        </p:grpSpPr>
        <p:cxnSp>
          <p:nvCxnSpPr>
            <p:cNvPr id="663" name="直線コネクタ 662"/>
            <p:cNvCxnSpPr/>
            <p:nvPr/>
          </p:nvCxnSpPr>
          <p:spPr>
            <a:xfrm flipH="1">
              <a:off x="6944660" y="4102101"/>
              <a:ext cx="129704" cy="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64" name="直線コネクタ 663"/>
            <p:cNvCxnSpPr/>
            <p:nvPr/>
          </p:nvCxnSpPr>
          <p:spPr>
            <a:xfrm flipH="1">
              <a:off x="6944660" y="4267193"/>
              <a:ext cx="12970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65" name="直線コネクタ 664"/>
            <p:cNvCxnSpPr/>
            <p:nvPr/>
          </p:nvCxnSpPr>
          <p:spPr>
            <a:xfrm>
              <a:off x="6987563" y="4089270"/>
              <a:ext cx="0" cy="17792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66" name="直線コネクタ 665"/>
            <p:cNvCxnSpPr/>
            <p:nvPr/>
          </p:nvCxnSpPr>
          <p:spPr>
            <a:xfrm>
              <a:off x="7054718" y="4100394"/>
              <a:ext cx="0" cy="1667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67" name="直線コネクタ 666"/>
            <p:cNvCxnSpPr/>
            <p:nvPr/>
          </p:nvCxnSpPr>
          <p:spPr>
            <a:xfrm>
              <a:off x="7033592" y="4089270"/>
              <a:ext cx="0" cy="18603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68" name="直線コネクタ 667"/>
            <p:cNvCxnSpPr/>
            <p:nvPr/>
          </p:nvCxnSpPr>
          <p:spPr>
            <a:xfrm>
              <a:off x="7012764" y="4103234"/>
              <a:ext cx="0" cy="17385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69" name="直線コネクタ 668"/>
            <p:cNvCxnSpPr/>
            <p:nvPr/>
          </p:nvCxnSpPr>
          <p:spPr>
            <a:xfrm>
              <a:off x="6960090" y="4100392"/>
              <a:ext cx="0" cy="17238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67" name="円/楕円 566"/>
          <p:cNvSpPr/>
          <p:nvPr/>
        </p:nvSpPr>
        <p:spPr>
          <a:xfrm>
            <a:off x="6416490" y="5755281"/>
            <a:ext cx="70390" cy="66072"/>
          </a:xfrm>
          <a:prstGeom prst="ellipse">
            <a:avLst/>
          </a:prstGeom>
          <a:solidFill>
            <a:srgbClr val="FFFF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670" name="図形グループ 669"/>
          <p:cNvGrpSpPr/>
          <p:nvPr/>
        </p:nvGrpSpPr>
        <p:grpSpPr>
          <a:xfrm rot="6322027">
            <a:off x="6505091" y="5095995"/>
            <a:ext cx="78601" cy="122017"/>
            <a:chOff x="6944660" y="4089270"/>
            <a:chExt cx="129704" cy="187817"/>
          </a:xfrm>
        </p:grpSpPr>
        <p:cxnSp>
          <p:nvCxnSpPr>
            <p:cNvPr id="671" name="直線コネクタ 670"/>
            <p:cNvCxnSpPr/>
            <p:nvPr/>
          </p:nvCxnSpPr>
          <p:spPr>
            <a:xfrm flipH="1">
              <a:off x="6944660" y="4102101"/>
              <a:ext cx="129704" cy="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72" name="直線コネクタ 671"/>
            <p:cNvCxnSpPr/>
            <p:nvPr/>
          </p:nvCxnSpPr>
          <p:spPr>
            <a:xfrm flipH="1">
              <a:off x="6944660" y="4267193"/>
              <a:ext cx="12970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73" name="直線コネクタ 672"/>
            <p:cNvCxnSpPr/>
            <p:nvPr/>
          </p:nvCxnSpPr>
          <p:spPr>
            <a:xfrm>
              <a:off x="6987563" y="4089270"/>
              <a:ext cx="0" cy="17792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74" name="直線コネクタ 673"/>
            <p:cNvCxnSpPr/>
            <p:nvPr/>
          </p:nvCxnSpPr>
          <p:spPr>
            <a:xfrm>
              <a:off x="7054718" y="4100394"/>
              <a:ext cx="0" cy="1667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75" name="直線コネクタ 674"/>
            <p:cNvCxnSpPr/>
            <p:nvPr/>
          </p:nvCxnSpPr>
          <p:spPr>
            <a:xfrm>
              <a:off x="7033592" y="4089270"/>
              <a:ext cx="0" cy="18603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76" name="直線コネクタ 675"/>
            <p:cNvCxnSpPr/>
            <p:nvPr/>
          </p:nvCxnSpPr>
          <p:spPr>
            <a:xfrm>
              <a:off x="7012764" y="4103234"/>
              <a:ext cx="0" cy="17385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77" name="直線コネクタ 676"/>
            <p:cNvCxnSpPr/>
            <p:nvPr/>
          </p:nvCxnSpPr>
          <p:spPr>
            <a:xfrm>
              <a:off x="6960090" y="4100392"/>
              <a:ext cx="0" cy="17238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69" name="円/楕円 568"/>
          <p:cNvSpPr/>
          <p:nvPr/>
        </p:nvSpPr>
        <p:spPr>
          <a:xfrm>
            <a:off x="6498907" y="5042138"/>
            <a:ext cx="70390" cy="66072"/>
          </a:xfrm>
          <a:prstGeom prst="ellipse">
            <a:avLst/>
          </a:prstGeom>
          <a:solidFill>
            <a:srgbClr val="FFFF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678" name="図形グループ 677"/>
          <p:cNvGrpSpPr/>
          <p:nvPr/>
        </p:nvGrpSpPr>
        <p:grpSpPr>
          <a:xfrm rot="5400000">
            <a:off x="6167508" y="5115374"/>
            <a:ext cx="78601" cy="55295"/>
            <a:chOff x="6944660" y="4089270"/>
            <a:chExt cx="129704" cy="187817"/>
          </a:xfrm>
        </p:grpSpPr>
        <p:cxnSp>
          <p:nvCxnSpPr>
            <p:cNvPr id="679" name="直線コネクタ 678"/>
            <p:cNvCxnSpPr/>
            <p:nvPr/>
          </p:nvCxnSpPr>
          <p:spPr>
            <a:xfrm flipH="1">
              <a:off x="6944660" y="4102101"/>
              <a:ext cx="129704" cy="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80" name="直線コネクタ 679"/>
            <p:cNvCxnSpPr/>
            <p:nvPr/>
          </p:nvCxnSpPr>
          <p:spPr>
            <a:xfrm flipH="1">
              <a:off x="6944660" y="4267193"/>
              <a:ext cx="12970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81" name="直線コネクタ 680"/>
            <p:cNvCxnSpPr/>
            <p:nvPr/>
          </p:nvCxnSpPr>
          <p:spPr>
            <a:xfrm>
              <a:off x="6987563" y="4089270"/>
              <a:ext cx="0" cy="17792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82" name="直線コネクタ 681"/>
            <p:cNvCxnSpPr/>
            <p:nvPr/>
          </p:nvCxnSpPr>
          <p:spPr>
            <a:xfrm>
              <a:off x="7054718" y="4100394"/>
              <a:ext cx="0" cy="1667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83" name="直線コネクタ 682"/>
            <p:cNvCxnSpPr/>
            <p:nvPr/>
          </p:nvCxnSpPr>
          <p:spPr>
            <a:xfrm>
              <a:off x="7033592" y="4089270"/>
              <a:ext cx="0" cy="18603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84" name="直線コネクタ 683"/>
            <p:cNvCxnSpPr/>
            <p:nvPr/>
          </p:nvCxnSpPr>
          <p:spPr>
            <a:xfrm>
              <a:off x="7012764" y="4103234"/>
              <a:ext cx="0" cy="17385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85" name="直線コネクタ 684"/>
            <p:cNvCxnSpPr/>
            <p:nvPr/>
          </p:nvCxnSpPr>
          <p:spPr>
            <a:xfrm>
              <a:off x="6960090" y="4100392"/>
              <a:ext cx="0" cy="17238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83" name="円/楕円 582"/>
          <p:cNvSpPr/>
          <p:nvPr/>
        </p:nvSpPr>
        <p:spPr>
          <a:xfrm>
            <a:off x="6198211" y="5066691"/>
            <a:ext cx="70390" cy="66072"/>
          </a:xfrm>
          <a:prstGeom prst="ellipse">
            <a:avLst/>
          </a:prstGeom>
          <a:solidFill>
            <a:srgbClr val="FFFF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686" name="図形グループ 685"/>
          <p:cNvGrpSpPr/>
          <p:nvPr/>
        </p:nvGrpSpPr>
        <p:grpSpPr>
          <a:xfrm rot="5400000">
            <a:off x="5921853" y="5073992"/>
            <a:ext cx="98436" cy="68029"/>
            <a:chOff x="6944660" y="4089270"/>
            <a:chExt cx="129704" cy="187817"/>
          </a:xfrm>
        </p:grpSpPr>
        <p:cxnSp>
          <p:nvCxnSpPr>
            <p:cNvPr id="687" name="直線コネクタ 686"/>
            <p:cNvCxnSpPr/>
            <p:nvPr/>
          </p:nvCxnSpPr>
          <p:spPr>
            <a:xfrm flipH="1">
              <a:off x="6944660" y="4102101"/>
              <a:ext cx="129704" cy="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88" name="直線コネクタ 687"/>
            <p:cNvCxnSpPr/>
            <p:nvPr/>
          </p:nvCxnSpPr>
          <p:spPr>
            <a:xfrm flipH="1">
              <a:off x="6944660" y="4267193"/>
              <a:ext cx="12970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89" name="直線コネクタ 688"/>
            <p:cNvCxnSpPr/>
            <p:nvPr/>
          </p:nvCxnSpPr>
          <p:spPr>
            <a:xfrm>
              <a:off x="6987563" y="4089270"/>
              <a:ext cx="0" cy="17792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90" name="直線コネクタ 689"/>
            <p:cNvCxnSpPr/>
            <p:nvPr/>
          </p:nvCxnSpPr>
          <p:spPr>
            <a:xfrm>
              <a:off x="7054718" y="4100394"/>
              <a:ext cx="0" cy="1667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91" name="直線コネクタ 690"/>
            <p:cNvCxnSpPr/>
            <p:nvPr/>
          </p:nvCxnSpPr>
          <p:spPr>
            <a:xfrm>
              <a:off x="7033592" y="4089270"/>
              <a:ext cx="0" cy="18603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92" name="直線コネクタ 691"/>
            <p:cNvCxnSpPr/>
            <p:nvPr/>
          </p:nvCxnSpPr>
          <p:spPr>
            <a:xfrm>
              <a:off x="7012764" y="4103234"/>
              <a:ext cx="0" cy="17385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93" name="直線コネクタ 692"/>
            <p:cNvCxnSpPr/>
            <p:nvPr/>
          </p:nvCxnSpPr>
          <p:spPr>
            <a:xfrm>
              <a:off x="6960090" y="4100392"/>
              <a:ext cx="0" cy="17238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84" name="円/楕円 583"/>
          <p:cNvSpPr/>
          <p:nvPr/>
        </p:nvSpPr>
        <p:spPr>
          <a:xfrm>
            <a:off x="5954811" y="5011905"/>
            <a:ext cx="70390" cy="66072"/>
          </a:xfrm>
          <a:prstGeom prst="ellipse">
            <a:avLst/>
          </a:prstGeom>
          <a:solidFill>
            <a:srgbClr val="FFFF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694" name="図形グループ 693"/>
          <p:cNvGrpSpPr/>
          <p:nvPr/>
        </p:nvGrpSpPr>
        <p:grpSpPr>
          <a:xfrm rot="5400000">
            <a:off x="7457720" y="5267619"/>
            <a:ext cx="98436" cy="122747"/>
            <a:chOff x="6944660" y="4089270"/>
            <a:chExt cx="129704" cy="187817"/>
          </a:xfrm>
        </p:grpSpPr>
        <p:cxnSp>
          <p:nvCxnSpPr>
            <p:cNvPr id="695" name="直線コネクタ 694"/>
            <p:cNvCxnSpPr/>
            <p:nvPr/>
          </p:nvCxnSpPr>
          <p:spPr>
            <a:xfrm flipH="1">
              <a:off x="6944660" y="4102101"/>
              <a:ext cx="129704" cy="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96" name="直線コネクタ 695"/>
            <p:cNvCxnSpPr/>
            <p:nvPr/>
          </p:nvCxnSpPr>
          <p:spPr>
            <a:xfrm flipH="1">
              <a:off x="6944660" y="4267193"/>
              <a:ext cx="12970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97" name="直線コネクタ 696"/>
            <p:cNvCxnSpPr/>
            <p:nvPr/>
          </p:nvCxnSpPr>
          <p:spPr>
            <a:xfrm>
              <a:off x="6987563" y="4089270"/>
              <a:ext cx="0" cy="17792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98" name="直線コネクタ 697"/>
            <p:cNvCxnSpPr/>
            <p:nvPr/>
          </p:nvCxnSpPr>
          <p:spPr>
            <a:xfrm>
              <a:off x="7054718" y="4100394"/>
              <a:ext cx="0" cy="1667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99" name="直線コネクタ 698"/>
            <p:cNvCxnSpPr/>
            <p:nvPr/>
          </p:nvCxnSpPr>
          <p:spPr>
            <a:xfrm>
              <a:off x="7033592" y="4089270"/>
              <a:ext cx="0" cy="18603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00" name="直線コネクタ 699"/>
            <p:cNvCxnSpPr/>
            <p:nvPr/>
          </p:nvCxnSpPr>
          <p:spPr>
            <a:xfrm>
              <a:off x="7012764" y="4103234"/>
              <a:ext cx="0" cy="17385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01" name="直線コネクタ 700"/>
            <p:cNvCxnSpPr/>
            <p:nvPr/>
          </p:nvCxnSpPr>
          <p:spPr>
            <a:xfrm>
              <a:off x="6960090" y="4100392"/>
              <a:ext cx="0" cy="17238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88" name="円/楕円 587"/>
          <p:cNvSpPr/>
          <p:nvPr/>
        </p:nvSpPr>
        <p:spPr>
          <a:xfrm>
            <a:off x="7419359" y="5248242"/>
            <a:ext cx="70390" cy="66072"/>
          </a:xfrm>
          <a:prstGeom prst="ellipse">
            <a:avLst/>
          </a:prstGeom>
          <a:solidFill>
            <a:srgbClr val="FFFF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702" name="図形グループ 701"/>
          <p:cNvGrpSpPr/>
          <p:nvPr/>
        </p:nvGrpSpPr>
        <p:grpSpPr>
          <a:xfrm rot="3071109">
            <a:off x="7783846" y="5171474"/>
            <a:ext cx="78601" cy="54849"/>
            <a:chOff x="6944660" y="4089270"/>
            <a:chExt cx="129704" cy="187817"/>
          </a:xfrm>
        </p:grpSpPr>
        <p:cxnSp>
          <p:nvCxnSpPr>
            <p:cNvPr id="703" name="直線コネクタ 702"/>
            <p:cNvCxnSpPr/>
            <p:nvPr/>
          </p:nvCxnSpPr>
          <p:spPr>
            <a:xfrm flipH="1">
              <a:off x="6944660" y="4102101"/>
              <a:ext cx="129704" cy="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04" name="直線コネクタ 703"/>
            <p:cNvCxnSpPr/>
            <p:nvPr/>
          </p:nvCxnSpPr>
          <p:spPr>
            <a:xfrm flipH="1">
              <a:off x="6944660" y="4267193"/>
              <a:ext cx="12970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05" name="直線コネクタ 704"/>
            <p:cNvCxnSpPr/>
            <p:nvPr/>
          </p:nvCxnSpPr>
          <p:spPr>
            <a:xfrm>
              <a:off x="6987563" y="4089270"/>
              <a:ext cx="0" cy="17792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06" name="直線コネクタ 705"/>
            <p:cNvCxnSpPr/>
            <p:nvPr/>
          </p:nvCxnSpPr>
          <p:spPr>
            <a:xfrm>
              <a:off x="7054718" y="4100394"/>
              <a:ext cx="0" cy="1667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07" name="直線コネクタ 706"/>
            <p:cNvCxnSpPr/>
            <p:nvPr/>
          </p:nvCxnSpPr>
          <p:spPr>
            <a:xfrm>
              <a:off x="7033592" y="4089270"/>
              <a:ext cx="0" cy="18603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08" name="直線コネクタ 707"/>
            <p:cNvCxnSpPr/>
            <p:nvPr/>
          </p:nvCxnSpPr>
          <p:spPr>
            <a:xfrm>
              <a:off x="7012764" y="4103234"/>
              <a:ext cx="0" cy="17385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09" name="直線コネクタ 708"/>
            <p:cNvCxnSpPr/>
            <p:nvPr/>
          </p:nvCxnSpPr>
          <p:spPr>
            <a:xfrm>
              <a:off x="6960090" y="4100392"/>
              <a:ext cx="0" cy="17238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01" name="円/楕円 600"/>
          <p:cNvSpPr/>
          <p:nvPr/>
        </p:nvSpPr>
        <p:spPr>
          <a:xfrm>
            <a:off x="7803455" y="5100414"/>
            <a:ext cx="70390" cy="66072"/>
          </a:xfrm>
          <a:prstGeom prst="ellipse">
            <a:avLst/>
          </a:prstGeom>
          <a:solidFill>
            <a:srgbClr val="FFFF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380" name="テキスト ボックス 379"/>
          <p:cNvSpPr txBox="1"/>
          <p:nvPr/>
        </p:nvSpPr>
        <p:spPr>
          <a:xfrm>
            <a:off x="6380581" y="5129702"/>
            <a:ext cx="338225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 dirty="0">
                <a:solidFill>
                  <a:srgbClr val="FF2F92"/>
                </a:solidFill>
              </a:rPr>
              <a:t>地</a:t>
            </a:r>
            <a:r>
              <a:rPr lang="en-US" altLang="ja-JP" sz="400" b="1" dirty="0">
                <a:solidFill>
                  <a:srgbClr val="FF2F92"/>
                </a:solidFill>
              </a:rPr>
              <a:t>14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61848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正方形/長方形 8">
            <a:extLst>
              <a:ext uri="{FF2B5EF4-FFF2-40B4-BE49-F238E27FC236}">
                <a16:creationId xmlns="" xmlns:a16="http://schemas.microsoft.com/office/drawing/2014/main" id="{85ACCFC8-21C3-4E15-AECC-C0944D7304A0}"/>
              </a:ext>
            </a:extLst>
          </p:cNvPr>
          <p:cNvSpPr/>
          <p:nvPr/>
        </p:nvSpPr>
        <p:spPr>
          <a:xfrm rot="921646">
            <a:off x="6680997" y="5527298"/>
            <a:ext cx="76262" cy="171997"/>
          </a:xfrm>
          <a:prstGeom prst="rect">
            <a:avLst/>
          </a:prstGeom>
          <a:solidFill>
            <a:srgbClr val="BDD7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1" name="二等辺三角形 10">
            <a:extLst>
              <a:ext uri="{FF2B5EF4-FFF2-40B4-BE49-F238E27FC236}">
                <a16:creationId xmlns="" xmlns:a16="http://schemas.microsoft.com/office/drawing/2014/main" id="{E6A3B36E-EF07-44BC-A255-205E727DD532}"/>
              </a:ext>
            </a:extLst>
          </p:cNvPr>
          <p:cNvSpPr/>
          <p:nvPr/>
        </p:nvSpPr>
        <p:spPr>
          <a:xfrm rot="3358098">
            <a:off x="6294506" y="5401459"/>
            <a:ext cx="140589" cy="92156"/>
          </a:xfrm>
          <a:prstGeom prst="triangle">
            <a:avLst/>
          </a:prstGeom>
          <a:solidFill>
            <a:srgbClr val="2E75B6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2" name="二等辺三角形 11">
            <a:extLst>
              <a:ext uri="{FF2B5EF4-FFF2-40B4-BE49-F238E27FC236}">
                <a16:creationId xmlns="" xmlns:a16="http://schemas.microsoft.com/office/drawing/2014/main" id="{4DAE8A9A-F441-40CB-AF8A-1120EC621E83}"/>
              </a:ext>
            </a:extLst>
          </p:cNvPr>
          <p:cNvSpPr/>
          <p:nvPr/>
        </p:nvSpPr>
        <p:spPr>
          <a:xfrm rot="5400000">
            <a:off x="6371339" y="5732424"/>
            <a:ext cx="151021" cy="242027"/>
          </a:xfrm>
          <a:prstGeom prst="triangle">
            <a:avLst>
              <a:gd name="adj" fmla="val 34701"/>
            </a:avLst>
          </a:prstGeom>
          <a:solidFill>
            <a:srgbClr val="2E75B6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14" name="正方形/長方形 213">
            <a:extLst>
              <a:ext uri="{FF2B5EF4-FFF2-40B4-BE49-F238E27FC236}">
                <a16:creationId xmlns="" xmlns:a16="http://schemas.microsoft.com/office/drawing/2014/main" id="{374449C4-F0B6-49FD-9CF4-1947A2067AEC}"/>
              </a:ext>
            </a:extLst>
          </p:cNvPr>
          <p:cNvSpPr/>
          <p:nvPr/>
        </p:nvSpPr>
        <p:spPr>
          <a:xfrm rot="7640518">
            <a:off x="5900994" y="5685234"/>
            <a:ext cx="45725" cy="190385"/>
          </a:xfrm>
          <a:prstGeom prst="rect">
            <a:avLst/>
          </a:prstGeom>
          <a:solidFill>
            <a:srgbClr val="2E75B6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15" name="正方形/長方形 214">
            <a:extLst>
              <a:ext uri="{FF2B5EF4-FFF2-40B4-BE49-F238E27FC236}">
                <a16:creationId xmlns="" xmlns:a16="http://schemas.microsoft.com/office/drawing/2014/main" id="{CE556BFB-194D-4D72-B15B-459E1F236AB9}"/>
              </a:ext>
            </a:extLst>
          </p:cNvPr>
          <p:cNvSpPr/>
          <p:nvPr/>
        </p:nvSpPr>
        <p:spPr>
          <a:xfrm rot="4033500">
            <a:off x="5900206" y="5469373"/>
            <a:ext cx="53571" cy="113106"/>
          </a:xfrm>
          <a:prstGeom prst="rect">
            <a:avLst/>
          </a:prstGeom>
          <a:solidFill>
            <a:srgbClr val="2E75B6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38" name="正方形/長方形 37">
            <a:extLst>
              <a:ext uri="{FF2B5EF4-FFF2-40B4-BE49-F238E27FC236}">
                <a16:creationId xmlns="" xmlns:a16="http://schemas.microsoft.com/office/drawing/2014/main" id="{0CEAD584-F284-4162-A703-C1D9FB364E75}"/>
              </a:ext>
            </a:extLst>
          </p:cNvPr>
          <p:cNvSpPr/>
          <p:nvPr/>
        </p:nvSpPr>
        <p:spPr>
          <a:xfrm rot="2406507" flipH="1">
            <a:off x="9993077" y="6353347"/>
            <a:ext cx="45725" cy="97178"/>
          </a:xfrm>
          <a:prstGeom prst="rect">
            <a:avLst/>
          </a:prstGeom>
          <a:solidFill>
            <a:srgbClr val="929000">
              <a:alpha val="5098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74" name="正方形/長方形 173">
            <a:extLst>
              <a:ext uri="{FF2B5EF4-FFF2-40B4-BE49-F238E27FC236}">
                <a16:creationId xmlns="" xmlns:a16="http://schemas.microsoft.com/office/drawing/2014/main" id="{E79B3673-2E18-4996-B642-E6D9E5631DFE}"/>
              </a:ext>
            </a:extLst>
          </p:cNvPr>
          <p:cNvSpPr/>
          <p:nvPr/>
        </p:nvSpPr>
        <p:spPr>
          <a:xfrm rot="5400000" flipV="1">
            <a:off x="7405283" y="5175769"/>
            <a:ext cx="184334" cy="111793"/>
          </a:xfrm>
          <a:prstGeom prst="rect">
            <a:avLst/>
          </a:prstGeom>
          <a:solidFill>
            <a:srgbClr val="5482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="" xmlns:a16="http://schemas.microsoft.com/office/drawing/2014/main" id="{1C2193CD-5259-47F0-A56B-03BF73C8ED90}"/>
              </a:ext>
            </a:extLst>
          </p:cNvPr>
          <p:cNvSpPr/>
          <p:nvPr/>
        </p:nvSpPr>
        <p:spPr>
          <a:xfrm>
            <a:off x="6494249" y="5046111"/>
            <a:ext cx="357999" cy="98403"/>
          </a:xfrm>
          <a:prstGeom prst="rect">
            <a:avLst/>
          </a:prstGeom>
          <a:solidFill>
            <a:srgbClr val="5482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" name="二等辺三角形 7">
            <a:extLst>
              <a:ext uri="{FF2B5EF4-FFF2-40B4-BE49-F238E27FC236}">
                <a16:creationId xmlns="" xmlns:a16="http://schemas.microsoft.com/office/drawing/2014/main" id="{C93CA7AE-5542-49E2-BBB2-DB160E46D388}"/>
              </a:ext>
            </a:extLst>
          </p:cNvPr>
          <p:cNvSpPr/>
          <p:nvPr/>
        </p:nvSpPr>
        <p:spPr>
          <a:xfrm rot="16519777">
            <a:off x="6683208" y="5013142"/>
            <a:ext cx="51202" cy="290111"/>
          </a:xfrm>
          <a:prstGeom prst="triangle">
            <a:avLst/>
          </a:prstGeom>
          <a:solidFill>
            <a:srgbClr val="5482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0" name="正方形/長方形 189">
            <a:extLst>
              <a:ext uri="{FF2B5EF4-FFF2-40B4-BE49-F238E27FC236}">
                <a16:creationId xmlns="" xmlns:a16="http://schemas.microsoft.com/office/drawing/2014/main" id="{C41DA65D-A4C5-4800-ADD6-FEC51D17570C}"/>
              </a:ext>
            </a:extLst>
          </p:cNvPr>
          <p:cNvSpPr/>
          <p:nvPr/>
        </p:nvSpPr>
        <p:spPr>
          <a:xfrm rot="921646">
            <a:off x="6538347" y="5495772"/>
            <a:ext cx="56332" cy="177472"/>
          </a:xfrm>
          <a:prstGeom prst="rect">
            <a:avLst/>
          </a:prstGeom>
          <a:solidFill>
            <a:srgbClr val="BDD7EE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01" name="正方形/長方形 200">
            <a:extLst>
              <a:ext uri="{FF2B5EF4-FFF2-40B4-BE49-F238E27FC236}">
                <a16:creationId xmlns="" xmlns:a16="http://schemas.microsoft.com/office/drawing/2014/main" id="{E2BEB892-860C-43D4-8995-AEA1514DCB2A}"/>
              </a:ext>
            </a:extLst>
          </p:cNvPr>
          <p:cNvSpPr/>
          <p:nvPr/>
        </p:nvSpPr>
        <p:spPr>
          <a:xfrm rot="921646">
            <a:off x="6512425" y="5612848"/>
            <a:ext cx="45725" cy="171997"/>
          </a:xfrm>
          <a:prstGeom prst="rect">
            <a:avLst/>
          </a:prstGeom>
          <a:solidFill>
            <a:srgbClr val="BDD7EE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15" name="図形グループ 14"/>
          <p:cNvGrpSpPr/>
          <p:nvPr/>
        </p:nvGrpSpPr>
        <p:grpSpPr>
          <a:xfrm>
            <a:off x="1885697" y="2909549"/>
            <a:ext cx="9280717" cy="6556172"/>
            <a:chOff x="1885449" y="242170"/>
            <a:chExt cx="9279509" cy="6555318"/>
          </a:xfrm>
          <a:solidFill>
            <a:schemeClr val="accent4">
              <a:lumMod val="20000"/>
              <a:lumOff val="80000"/>
            </a:schemeClr>
          </a:solidFill>
        </p:grpSpPr>
        <p:sp>
          <p:nvSpPr>
            <p:cNvPr id="36" name="角丸四角形 35"/>
            <p:cNvSpPr/>
            <p:nvPr/>
          </p:nvSpPr>
          <p:spPr>
            <a:xfrm rot="21051266">
              <a:off x="7253408" y="5229937"/>
              <a:ext cx="910082" cy="88701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ja-JP" alt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ea"/>
                  <a:cs typeface="Apple Chancery" charset="0"/>
                </a:rPr>
                <a:t>タカシマヤ</a:t>
              </a:r>
              <a:endParaRPr lang="en-US" altLang="ja-JP" sz="1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cs typeface="Apple Chancery" charset="0"/>
              </a:endParaRPr>
            </a:p>
          </p:txBody>
        </p:sp>
        <p:sp>
          <p:nvSpPr>
            <p:cNvPr id="83" name="角丸四角形 82"/>
            <p:cNvSpPr/>
            <p:nvPr/>
          </p:nvSpPr>
          <p:spPr>
            <a:xfrm rot="174692">
              <a:off x="7444373" y="2016753"/>
              <a:ext cx="593387" cy="307939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ja-JP" sz="1050" dirty="0">
                  <a:solidFill>
                    <a:schemeClr val="tx1"/>
                  </a:solidFill>
                </a:rPr>
                <a:t>ALTA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84" name="角丸四角形 83"/>
            <p:cNvSpPr/>
            <p:nvPr/>
          </p:nvSpPr>
          <p:spPr>
            <a:xfrm rot="1913681">
              <a:off x="9073213" y="2658229"/>
              <a:ext cx="691980" cy="65718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ja-JP" alt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ea"/>
                  <a:cs typeface="Apple Chancery" charset="0"/>
                </a:rPr>
                <a:t>伊勢丹</a:t>
              </a:r>
              <a:endParaRPr lang="en-US" altLang="ja-JP" sz="1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cs typeface="Apple Chancery" charset="0"/>
              </a:endParaRPr>
            </a:p>
          </p:txBody>
        </p:sp>
        <p:sp>
          <p:nvSpPr>
            <p:cNvPr id="85" name="角丸四角形 84"/>
            <p:cNvSpPr/>
            <p:nvPr/>
          </p:nvSpPr>
          <p:spPr>
            <a:xfrm rot="1913681">
              <a:off x="8797773" y="3315642"/>
              <a:ext cx="636737" cy="29671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en-US" altLang="ja-JP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Apple Chancery" charset="0"/>
                  <a:cs typeface="Apple Chancery" charset="0"/>
                </a:rPr>
                <a:t>OIOI</a:t>
              </a:r>
            </a:p>
          </p:txBody>
        </p:sp>
        <p:sp>
          <p:nvSpPr>
            <p:cNvPr id="16" name="角丸四角形 15"/>
            <p:cNvSpPr/>
            <p:nvPr/>
          </p:nvSpPr>
          <p:spPr>
            <a:xfrm rot="21281050">
              <a:off x="1885449" y="3300161"/>
              <a:ext cx="846955" cy="19824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>
                  <a:solidFill>
                    <a:schemeClr val="tx1"/>
                  </a:solidFill>
                </a:rPr>
                <a:t>都庁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9" name="角丸四角形 88"/>
            <p:cNvSpPr/>
            <p:nvPr/>
          </p:nvSpPr>
          <p:spPr>
            <a:xfrm>
              <a:off x="7945349" y="242170"/>
              <a:ext cx="805295" cy="489697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050" dirty="0">
                  <a:solidFill>
                    <a:schemeClr val="tx1"/>
                  </a:solidFill>
                </a:rPr>
                <a:t>TOHO</a:t>
              </a:r>
            </a:p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シネマズ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87" name="角丸四角形 86"/>
            <p:cNvSpPr/>
            <p:nvPr/>
          </p:nvSpPr>
          <p:spPr>
            <a:xfrm rot="21153886">
              <a:off x="3433440" y="3075516"/>
              <a:ext cx="662583" cy="1014827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京王</a:t>
              </a:r>
              <a:endParaRPr lang="en-US" altLang="ja-JP" sz="1050" dirty="0">
                <a:solidFill>
                  <a:schemeClr val="tx1"/>
                </a:solidFill>
              </a:endParaRPr>
            </a:p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プラザホテル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6" name="三角形 5"/>
            <p:cNvSpPr/>
            <p:nvPr/>
          </p:nvSpPr>
          <p:spPr>
            <a:xfrm>
              <a:off x="5148977" y="1707667"/>
              <a:ext cx="759288" cy="655637"/>
            </a:xfrm>
            <a:prstGeom prst="triangle">
              <a:avLst>
                <a:gd name="adj" fmla="val 3678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新宿エルタワー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1" name="角丸四角形 90"/>
            <p:cNvSpPr/>
            <p:nvPr/>
          </p:nvSpPr>
          <p:spPr>
            <a:xfrm>
              <a:off x="2255825" y="373076"/>
              <a:ext cx="846955" cy="116099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>
                  <a:solidFill>
                    <a:schemeClr val="tx1"/>
                  </a:solidFill>
                </a:rPr>
                <a:t>東京医科大学病院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円/楕円 12"/>
            <p:cNvSpPr/>
            <p:nvPr/>
          </p:nvSpPr>
          <p:spPr>
            <a:xfrm>
              <a:off x="8951836" y="5125520"/>
              <a:ext cx="2213122" cy="167196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>
                  <a:solidFill>
                    <a:schemeClr val="tx1"/>
                  </a:solidFill>
                </a:rPr>
                <a:t>新宿御苑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" name="角丸四角形 4"/>
            <p:cNvSpPr/>
            <p:nvPr/>
          </p:nvSpPr>
          <p:spPr>
            <a:xfrm>
              <a:off x="6906717" y="4655285"/>
              <a:ext cx="1038632" cy="483561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ja-JP" sz="1050">
                  <a:solidFill>
                    <a:schemeClr val="tx1"/>
                  </a:solidFill>
                </a:rPr>
                <a:t>NEWoMan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81" name="角丸四角形 80"/>
            <p:cNvSpPr/>
            <p:nvPr/>
          </p:nvSpPr>
          <p:spPr>
            <a:xfrm>
              <a:off x="6221073" y="4284784"/>
              <a:ext cx="698717" cy="337070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ルミネ１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82" name="角丸四角形 81"/>
            <p:cNvSpPr/>
            <p:nvPr/>
          </p:nvSpPr>
          <p:spPr>
            <a:xfrm rot="20733476">
              <a:off x="7150397" y="3933818"/>
              <a:ext cx="468427" cy="459755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ルミネ２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7" name="図形グループ 26"/>
          <p:cNvGrpSpPr/>
          <p:nvPr/>
        </p:nvGrpSpPr>
        <p:grpSpPr>
          <a:xfrm>
            <a:off x="6471408" y="3235340"/>
            <a:ext cx="4558061" cy="5066140"/>
            <a:chOff x="6470563" y="567919"/>
            <a:chExt cx="4557468" cy="5065480"/>
          </a:xfrm>
          <a:solidFill>
            <a:srgbClr val="929000">
              <a:alpha val="9804"/>
            </a:srgbClr>
          </a:solidFill>
        </p:grpSpPr>
        <p:sp>
          <p:nvSpPr>
            <p:cNvPr id="14" name="正方形/長方形 13">
              <a:extLst>
                <a:ext uri="{FF2B5EF4-FFF2-40B4-BE49-F238E27FC236}">
                  <a16:creationId xmlns="" xmlns:a16="http://schemas.microsoft.com/office/drawing/2014/main" id="{77009A51-28D4-42DE-BB73-E65783BAE3E0}"/>
                </a:ext>
              </a:extLst>
            </p:cNvPr>
            <p:cNvSpPr/>
            <p:nvPr/>
          </p:nvSpPr>
          <p:spPr>
            <a:xfrm rot="2048566" flipH="1">
              <a:off x="8746088" y="3560603"/>
              <a:ext cx="102772" cy="207279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" name="正方形/長方形 22">
              <a:extLst>
                <a:ext uri="{FF2B5EF4-FFF2-40B4-BE49-F238E27FC236}">
                  <a16:creationId xmlns="" xmlns:a16="http://schemas.microsoft.com/office/drawing/2014/main" id="{A3984E20-7D03-455A-865C-1049C15BFEF8}"/>
                </a:ext>
              </a:extLst>
            </p:cNvPr>
            <p:cNvSpPr/>
            <p:nvPr/>
          </p:nvSpPr>
          <p:spPr>
            <a:xfrm rot="4923622" flipH="1">
              <a:off x="8336689" y="3582581"/>
              <a:ext cx="65630" cy="1342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" name="正方形/長方形 27">
              <a:extLst>
                <a:ext uri="{FF2B5EF4-FFF2-40B4-BE49-F238E27FC236}">
                  <a16:creationId xmlns="" xmlns:a16="http://schemas.microsoft.com/office/drawing/2014/main" id="{9B7B8AF5-B551-48BE-AD58-6A496EF82C50}"/>
                </a:ext>
              </a:extLst>
            </p:cNvPr>
            <p:cNvSpPr/>
            <p:nvPr/>
          </p:nvSpPr>
          <p:spPr>
            <a:xfrm rot="18342786" flipH="1">
              <a:off x="9831321" y="3561579"/>
              <a:ext cx="84017" cy="4340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33" name="正方形/長方形 32">
              <a:extLst>
                <a:ext uri="{FF2B5EF4-FFF2-40B4-BE49-F238E27FC236}">
                  <a16:creationId xmlns="" xmlns:a16="http://schemas.microsoft.com/office/drawing/2014/main" id="{3E377FE4-C6F4-43BF-A7A5-368C66A1A39D}"/>
                </a:ext>
              </a:extLst>
            </p:cNvPr>
            <p:cNvSpPr/>
            <p:nvPr/>
          </p:nvSpPr>
          <p:spPr>
            <a:xfrm rot="3180863" flipH="1">
              <a:off x="10385888" y="3105617"/>
              <a:ext cx="261776" cy="1022511"/>
            </a:xfrm>
            <a:custGeom>
              <a:avLst/>
              <a:gdLst>
                <a:gd name="connsiteX0" fmla="*/ 0 w 107949"/>
                <a:gd name="connsiteY0" fmla="*/ 0 h 469871"/>
                <a:gd name="connsiteX1" fmla="*/ 107949 w 107949"/>
                <a:gd name="connsiteY1" fmla="*/ 0 h 469871"/>
                <a:gd name="connsiteX2" fmla="*/ 107949 w 107949"/>
                <a:gd name="connsiteY2" fmla="*/ 469871 h 469871"/>
                <a:gd name="connsiteX3" fmla="*/ 0 w 107949"/>
                <a:gd name="connsiteY3" fmla="*/ 469871 h 469871"/>
                <a:gd name="connsiteX4" fmla="*/ 0 w 107949"/>
                <a:gd name="connsiteY4" fmla="*/ 0 h 469871"/>
                <a:gd name="connsiteX0" fmla="*/ 0 w 107949"/>
                <a:gd name="connsiteY0" fmla="*/ 257751 h 727622"/>
                <a:gd name="connsiteX1" fmla="*/ 103108 w 107949"/>
                <a:gd name="connsiteY1" fmla="*/ 0 h 727622"/>
                <a:gd name="connsiteX2" fmla="*/ 107949 w 107949"/>
                <a:gd name="connsiteY2" fmla="*/ 727622 h 727622"/>
                <a:gd name="connsiteX3" fmla="*/ 0 w 107949"/>
                <a:gd name="connsiteY3" fmla="*/ 727622 h 727622"/>
                <a:gd name="connsiteX4" fmla="*/ 0 w 107949"/>
                <a:gd name="connsiteY4" fmla="*/ 257751 h 727622"/>
                <a:gd name="connsiteX0" fmla="*/ 0 w 250273"/>
                <a:gd name="connsiteY0" fmla="*/ 0 h 1065745"/>
                <a:gd name="connsiteX1" fmla="*/ 245432 w 250273"/>
                <a:gd name="connsiteY1" fmla="*/ 338123 h 1065745"/>
                <a:gd name="connsiteX2" fmla="*/ 250273 w 250273"/>
                <a:gd name="connsiteY2" fmla="*/ 1065745 h 1065745"/>
                <a:gd name="connsiteX3" fmla="*/ 142324 w 250273"/>
                <a:gd name="connsiteY3" fmla="*/ 1065745 h 1065745"/>
                <a:gd name="connsiteX4" fmla="*/ 0 w 250273"/>
                <a:gd name="connsiteY4" fmla="*/ 0 h 1065745"/>
                <a:gd name="connsiteX0" fmla="*/ 0 w 250273"/>
                <a:gd name="connsiteY0" fmla="*/ 0 h 1065745"/>
                <a:gd name="connsiteX1" fmla="*/ 245432 w 250273"/>
                <a:gd name="connsiteY1" fmla="*/ 338123 h 1065745"/>
                <a:gd name="connsiteX2" fmla="*/ 250273 w 250273"/>
                <a:gd name="connsiteY2" fmla="*/ 1065745 h 1065745"/>
                <a:gd name="connsiteX3" fmla="*/ 142324 w 250273"/>
                <a:gd name="connsiteY3" fmla="*/ 1065745 h 1065745"/>
                <a:gd name="connsiteX4" fmla="*/ 0 w 250273"/>
                <a:gd name="connsiteY4" fmla="*/ 0 h 1065745"/>
                <a:gd name="connsiteX0" fmla="*/ 0 w 250273"/>
                <a:gd name="connsiteY0" fmla="*/ 0 h 1065745"/>
                <a:gd name="connsiteX1" fmla="*/ 145441 w 250273"/>
                <a:gd name="connsiteY1" fmla="*/ 25844 h 1065745"/>
                <a:gd name="connsiteX2" fmla="*/ 250273 w 250273"/>
                <a:gd name="connsiteY2" fmla="*/ 1065745 h 1065745"/>
                <a:gd name="connsiteX3" fmla="*/ 142324 w 250273"/>
                <a:gd name="connsiteY3" fmla="*/ 1065745 h 1065745"/>
                <a:gd name="connsiteX4" fmla="*/ 0 w 250273"/>
                <a:gd name="connsiteY4" fmla="*/ 0 h 1065745"/>
                <a:gd name="connsiteX0" fmla="*/ 0 w 261776"/>
                <a:gd name="connsiteY0" fmla="*/ 0 h 1057082"/>
                <a:gd name="connsiteX1" fmla="*/ 156944 w 261776"/>
                <a:gd name="connsiteY1" fmla="*/ 17181 h 1057082"/>
                <a:gd name="connsiteX2" fmla="*/ 261776 w 261776"/>
                <a:gd name="connsiteY2" fmla="*/ 1057082 h 1057082"/>
                <a:gd name="connsiteX3" fmla="*/ 153827 w 261776"/>
                <a:gd name="connsiteY3" fmla="*/ 1057082 h 1057082"/>
                <a:gd name="connsiteX4" fmla="*/ 0 w 261776"/>
                <a:gd name="connsiteY4" fmla="*/ 0 h 1057082"/>
                <a:gd name="connsiteX0" fmla="*/ 0 w 261776"/>
                <a:gd name="connsiteY0" fmla="*/ 0 h 1057082"/>
                <a:gd name="connsiteX1" fmla="*/ 156944 w 261776"/>
                <a:gd name="connsiteY1" fmla="*/ 17181 h 1057082"/>
                <a:gd name="connsiteX2" fmla="*/ 261776 w 261776"/>
                <a:gd name="connsiteY2" fmla="*/ 1057082 h 1057082"/>
                <a:gd name="connsiteX3" fmla="*/ 153827 w 261776"/>
                <a:gd name="connsiteY3" fmla="*/ 1057082 h 1057082"/>
                <a:gd name="connsiteX4" fmla="*/ 0 w 261776"/>
                <a:gd name="connsiteY4" fmla="*/ 0 h 1057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1776" h="1057082">
                  <a:moveTo>
                    <a:pt x="0" y="0"/>
                  </a:moveTo>
                  <a:lnTo>
                    <a:pt x="156944" y="17181"/>
                  </a:lnTo>
                  <a:cubicBezTo>
                    <a:pt x="158558" y="259722"/>
                    <a:pt x="260162" y="814541"/>
                    <a:pt x="261776" y="1057082"/>
                  </a:cubicBezTo>
                  <a:lnTo>
                    <a:pt x="153827" y="1057082"/>
                  </a:lnTo>
                  <a:cubicBezTo>
                    <a:pt x="106386" y="701834"/>
                    <a:pt x="138550" y="5480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1" name="正方形/長方形 70">
              <a:extLst>
                <a:ext uri="{FF2B5EF4-FFF2-40B4-BE49-F238E27FC236}">
                  <a16:creationId xmlns="" xmlns:a16="http://schemas.microsoft.com/office/drawing/2014/main" id="{D03E30D0-DE0E-454C-BFC1-97445371DF17}"/>
                </a:ext>
              </a:extLst>
            </p:cNvPr>
            <p:cNvSpPr/>
            <p:nvPr/>
          </p:nvSpPr>
          <p:spPr>
            <a:xfrm>
              <a:off x="6470563" y="1006077"/>
              <a:ext cx="175045" cy="1029536"/>
            </a:xfrm>
            <a:custGeom>
              <a:avLst/>
              <a:gdLst>
                <a:gd name="connsiteX0" fmla="*/ 0 w 131845"/>
                <a:gd name="connsiteY0" fmla="*/ 0 h 957536"/>
                <a:gd name="connsiteX1" fmla="*/ 131845 w 131845"/>
                <a:gd name="connsiteY1" fmla="*/ 0 h 957536"/>
                <a:gd name="connsiteX2" fmla="*/ 131845 w 131845"/>
                <a:gd name="connsiteY2" fmla="*/ 957536 h 957536"/>
                <a:gd name="connsiteX3" fmla="*/ 0 w 131845"/>
                <a:gd name="connsiteY3" fmla="*/ 957536 h 957536"/>
                <a:gd name="connsiteX4" fmla="*/ 0 w 131845"/>
                <a:gd name="connsiteY4" fmla="*/ 0 h 957536"/>
                <a:gd name="connsiteX0" fmla="*/ 0 w 175045"/>
                <a:gd name="connsiteY0" fmla="*/ 0 h 1029536"/>
                <a:gd name="connsiteX1" fmla="*/ 175045 w 175045"/>
                <a:gd name="connsiteY1" fmla="*/ 72000 h 1029536"/>
                <a:gd name="connsiteX2" fmla="*/ 175045 w 175045"/>
                <a:gd name="connsiteY2" fmla="*/ 1029536 h 1029536"/>
                <a:gd name="connsiteX3" fmla="*/ 43200 w 175045"/>
                <a:gd name="connsiteY3" fmla="*/ 1029536 h 1029536"/>
                <a:gd name="connsiteX4" fmla="*/ 0 w 175045"/>
                <a:gd name="connsiteY4" fmla="*/ 0 h 1029536"/>
                <a:gd name="connsiteX0" fmla="*/ 0 w 175045"/>
                <a:gd name="connsiteY0" fmla="*/ 0 h 1029536"/>
                <a:gd name="connsiteX1" fmla="*/ 153445 w 175045"/>
                <a:gd name="connsiteY1" fmla="*/ 0 h 1029536"/>
                <a:gd name="connsiteX2" fmla="*/ 175045 w 175045"/>
                <a:gd name="connsiteY2" fmla="*/ 1029536 h 1029536"/>
                <a:gd name="connsiteX3" fmla="*/ 43200 w 175045"/>
                <a:gd name="connsiteY3" fmla="*/ 1029536 h 1029536"/>
                <a:gd name="connsiteX4" fmla="*/ 0 w 175045"/>
                <a:gd name="connsiteY4" fmla="*/ 0 h 1029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5045" h="1029536">
                  <a:moveTo>
                    <a:pt x="0" y="0"/>
                  </a:moveTo>
                  <a:lnTo>
                    <a:pt x="153445" y="0"/>
                  </a:lnTo>
                  <a:lnTo>
                    <a:pt x="175045" y="1029536"/>
                  </a:lnTo>
                  <a:lnTo>
                    <a:pt x="43200" y="102953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4" name="正方形/長方形 123">
              <a:extLst>
                <a:ext uri="{FF2B5EF4-FFF2-40B4-BE49-F238E27FC236}">
                  <a16:creationId xmlns="" xmlns:a16="http://schemas.microsoft.com/office/drawing/2014/main" id="{E2F5AF15-D825-4179-AA26-CBE790FACC91}"/>
                </a:ext>
              </a:extLst>
            </p:cNvPr>
            <p:cNvSpPr/>
            <p:nvPr/>
          </p:nvSpPr>
          <p:spPr>
            <a:xfrm rot="1857181">
              <a:off x="10078382" y="1601865"/>
              <a:ext cx="114978" cy="190113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" name="正方形/長方形 3">
              <a:extLst>
                <a:ext uri="{FF2B5EF4-FFF2-40B4-BE49-F238E27FC236}">
                  <a16:creationId xmlns="" xmlns:a16="http://schemas.microsoft.com/office/drawing/2014/main" id="{0F2903BC-5DD3-4889-8AD7-1F4F50D2D0E4}"/>
                </a:ext>
              </a:extLst>
            </p:cNvPr>
            <p:cNvSpPr/>
            <p:nvPr/>
          </p:nvSpPr>
          <p:spPr>
            <a:xfrm rot="21231260">
              <a:off x="7299841" y="567919"/>
              <a:ext cx="45719" cy="772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5" name="正方形/長方形 284">
              <a:extLst>
                <a:ext uri="{FF2B5EF4-FFF2-40B4-BE49-F238E27FC236}">
                  <a16:creationId xmlns="" xmlns:a16="http://schemas.microsoft.com/office/drawing/2014/main" id="{6629558F-200D-40BD-B5C0-906A0EE4B4A4}"/>
                </a:ext>
              </a:extLst>
            </p:cNvPr>
            <p:cNvSpPr/>
            <p:nvPr/>
          </p:nvSpPr>
          <p:spPr>
            <a:xfrm rot="6685947" flipH="1">
              <a:off x="8145154" y="752247"/>
              <a:ext cx="112884" cy="18484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9" name="正方形/長方形 288">
              <a:extLst>
                <a:ext uri="{FF2B5EF4-FFF2-40B4-BE49-F238E27FC236}">
                  <a16:creationId xmlns="" xmlns:a16="http://schemas.microsoft.com/office/drawing/2014/main" id="{0894506E-74A0-4F49-B0E5-04F8070C3C9A}"/>
                </a:ext>
              </a:extLst>
            </p:cNvPr>
            <p:cNvSpPr/>
            <p:nvPr/>
          </p:nvSpPr>
          <p:spPr>
            <a:xfrm rot="12518268" flipH="1">
              <a:off x="8221758" y="1793649"/>
              <a:ext cx="114886" cy="74099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29" name="図形グループ 28"/>
          <p:cNvGrpSpPr/>
          <p:nvPr/>
        </p:nvGrpSpPr>
        <p:grpSpPr>
          <a:xfrm>
            <a:off x="5855546" y="4549370"/>
            <a:ext cx="4010401" cy="1882731"/>
            <a:chOff x="5854781" y="1881775"/>
            <a:chExt cx="4009879" cy="1882486"/>
          </a:xfrm>
          <a:solidFill>
            <a:srgbClr val="548235"/>
          </a:solidFill>
        </p:grpSpPr>
        <p:sp>
          <p:nvSpPr>
            <p:cNvPr id="128" name="正方形/長方形 127">
              <a:extLst>
                <a:ext uri="{FF2B5EF4-FFF2-40B4-BE49-F238E27FC236}">
                  <a16:creationId xmlns="" xmlns:a16="http://schemas.microsoft.com/office/drawing/2014/main" id="{86C5B796-9EBF-4C44-A7A4-5BC56D3A560A}"/>
                </a:ext>
              </a:extLst>
            </p:cNvPr>
            <p:cNvSpPr/>
            <p:nvPr/>
          </p:nvSpPr>
          <p:spPr>
            <a:xfrm rot="2071771">
              <a:off x="7861765" y="2988486"/>
              <a:ext cx="2002895" cy="13204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0" name="正方形/長方形 129">
              <a:extLst>
                <a:ext uri="{FF2B5EF4-FFF2-40B4-BE49-F238E27FC236}">
                  <a16:creationId xmlns="" xmlns:a16="http://schemas.microsoft.com/office/drawing/2014/main" id="{3C007163-19CE-4AEC-B983-4073E5109CCE}"/>
                </a:ext>
              </a:extLst>
            </p:cNvPr>
            <p:cNvSpPr/>
            <p:nvPr/>
          </p:nvSpPr>
          <p:spPr>
            <a:xfrm rot="7339832" flipV="1">
              <a:off x="9339872" y="3571798"/>
              <a:ext cx="267469" cy="117458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6" name="正方形/長方形 75">
              <a:extLst>
                <a:ext uri="{FF2B5EF4-FFF2-40B4-BE49-F238E27FC236}">
                  <a16:creationId xmlns="" xmlns:a16="http://schemas.microsoft.com/office/drawing/2014/main" id="{24174E2D-1C11-405B-8992-8663D5A97541}"/>
                </a:ext>
              </a:extLst>
            </p:cNvPr>
            <p:cNvSpPr/>
            <p:nvPr/>
          </p:nvSpPr>
          <p:spPr>
            <a:xfrm>
              <a:off x="6854719" y="2363303"/>
              <a:ext cx="981875" cy="114753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155" name="正方形/長方形 154">
              <a:extLst>
                <a:ext uri="{FF2B5EF4-FFF2-40B4-BE49-F238E27FC236}">
                  <a16:creationId xmlns="" xmlns:a16="http://schemas.microsoft.com/office/drawing/2014/main" id="{E8E778F6-171D-458B-AC8F-4DDCD5079040}"/>
                </a:ext>
              </a:extLst>
            </p:cNvPr>
            <p:cNvSpPr/>
            <p:nvPr/>
          </p:nvSpPr>
          <p:spPr>
            <a:xfrm rot="959217">
              <a:off x="6000053" y="2263275"/>
              <a:ext cx="523739" cy="115687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6" name="正方形/長方形 155">
              <a:extLst>
                <a:ext uri="{FF2B5EF4-FFF2-40B4-BE49-F238E27FC236}">
                  <a16:creationId xmlns="" xmlns:a16="http://schemas.microsoft.com/office/drawing/2014/main" id="{633A009A-9146-4793-B9F8-578EAE93B3C0}"/>
                </a:ext>
              </a:extLst>
            </p:cNvPr>
            <p:cNvSpPr/>
            <p:nvPr/>
          </p:nvSpPr>
          <p:spPr>
            <a:xfrm rot="2976454">
              <a:off x="5673871" y="2062685"/>
              <a:ext cx="475361" cy="113541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3" name="正方形/長方形 162">
              <a:extLst>
                <a:ext uri="{FF2B5EF4-FFF2-40B4-BE49-F238E27FC236}">
                  <a16:creationId xmlns="" xmlns:a16="http://schemas.microsoft.com/office/drawing/2014/main" id="{7F145372-CC97-4110-BEF5-CC7B6924548D}"/>
                </a:ext>
              </a:extLst>
            </p:cNvPr>
            <p:cNvSpPr/>
            <p:nvPr/>
          </p:nvSpPr>
          <p:spPr>
            <a:xfrm rot="5400000">
              <a:off x="6368078" y="2194665"/>
              <a:ext cx="436318" cy="144947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="" xmlns:a16="http://schemas.microsoft.com/office/drawing/2014/main" id="{80367C12-EFCB-4914-A7F7-F5D0C2102B9E}"/>
                </a:ext>
              </a:extLst>
            </p:cNvPr>
            <p:cNvSpPr/>
            <p:nvPr/>
          </p:nvSpPr>
          <p:spPr>
            <a:xfrm rot="771123">
              <a:off x="6769432" y="2525836"/>
              <a:ext cx="45719" cy="330660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2" name="正方形/長方形 181">
              <a:extLst>
                <a:ext uri="{FF2B5EF4-FFF2-40B4-BE49-F238E27FC236}">
                  <a16:creationId xmlns="" xmlns:a16="http://schemas.microsoft.com/office/drawing/2014/main" id="{CA736D94-C798-4C1E-82DB-92DCC6C583D2}"/>
                </a:ext>
              </a:extLst>
            </p:cNvPr>
            <p:cNvSpPr/>
            <p:nvPr/>
          </p:nvSpPr>
          <p:spPr>
            <a:xfrm rot="771123">
              <a:off x="6698167" y="2505962"/>
              <a:ext cx="45719" cy="330660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3" name="正方形/長方形 182">
              <a:extLst>
                <a:ext uri="{FF2B5EF4-FFF2-40B4-BE49-F238E27FC236}">
                  <a16:creationId xmlns="" xmlns:a16="http://schemas.microsoft.com/office/drawing/2014/main" id="{E09A6418-F879-40B3-B218-64BA24EB1879}"/>
                </a:ext>
              </a:extLst>
            </p:cNvPr>
            <p:cNvSpPr/>
            <p:nvPr/>
          </p:nvSpPr>
          <p:spPr>
            <a:xfrm rot="771123">
              <a:off x="6594790" y="2496763"/>
              <a:ext cx="73559" cy="328574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4" name="正方形/長方形 183">
              <a:extLst>
                <a:ext uri="{FF2B5EF4-FFF2-40B4-BE49-F238E27FC236}">
                  <a16:creationId xmlns="" xmlns:a16="http://schemas.microsoft.com/office/drawing/2014/main" id="{073818A0-4F2C-459D-A6D8-E6A862AE6BA9}"/>
                </a:ext>
              </a:extLst>
            </p:cNvPr>
            <p:cNvSpPr/>
            <p:nvPr/>
          </p:nvSpPr>
          <p:spPr>
            <a:xfrm rot="6074951">
              <a:off x="6638236" y="2693401"/>
              <a:ext cx="108935" cy="18125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9" name="正方形/長方形 128">
              <a:extLst>
                <a:ext uri="{FF2B5EF4-FFF2-40B4-BE49-F238E27FC236}">
                  <a16:creationId xmlns="" xmlns:a16="http://schemas.microsoft.com/office/drawing/2014/main" id="{03676208-FC9F-4F0D-98ED-D2B1403F56CA}"/>
                </a:ext>
              </a:extLst>
            </p:cNvPr>
            <p:cNvSpPr/>
            <p:nvPr/>
          </p:nvSpPr>
          <p:spPr>
            <a:xfrm rot="7339832" flipV="1">
              <a:off x="9512016" y="3377931"/>
              <a:ext cx="169954" cy="102265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" name="正方形/長方形 1">
              <a:extLst>
                <a:ext uri="{FF2B5EF4-FFF2-40B4-BE49-F238E27FC236}">
                  <a16:creationId xmlns="" xmlns:a16="http://schemas.microsoft.com/office/drawing/2014/main" id="{9555774D-A9FB-41EE-A64D-AA1CDFABC444}"/>
                </a:ext>
              </a:extLst>
            </p:cNvPr>
            <p:cNvSpPr/>
            <p:nvPr/>
          </p:nvSpPr>
          <p:spPr>
            <a:xfrm rot="1138685">
              <a:off x="7830062" y="2396404"/>
              <a:ext cx="219193" cy="11934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25" name="図形グループ 24"/>
          <p:cNvGrpSpPr/>
          <p:nvPr/>
        </p:nvGrpSpPr>
        <p:grpSpPr>
          <a:xfrm>
            <a:off x="6323117" y="5506508"/>
            <a:ext cx="851019" cy="1606144"/>
            <a:chOff x="6317443" y="2838227"/>
            <a:chExt cx="850908" cy="1605935"/>
          </a:xfrm>
          <a:solidFill>
            <a:srgbClr val="7030A0">
              <a:alpha val="12157"/>
            </a:srgbClr>
          </a:solidFill>
        </p:grpSpPr>
        <p:sp>
          <p:nvSpPr>
            <p:cNvPr id="20" name="正方形/長方形 19">
              <a:extLst>
                <a:ext uri="{FF2B5EF4-FFF2-40B4-BE49-F238E27FC236}">
                  <a16:creationId xmlns="" xmlns:a16="http://schemas.microsoft.com/office/drawing/2014/main" id="{04FBCC50-E480-4069-961E-F4A24DC9A5B4}"/>
                </a:ext>
              </a:extLst>
            </p:cNvPr>
            <p:cNvSpPr/>
            <p:nvPr/>
          </p:nvSpPr>
          <p:spPr>
            <a:xfrm>
              <a:off x="6317443" y="4219646"/>
              <a:ext cx="308974" cy="579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6" name="正方形/長方形 275">
              <a:extLst>
                <a:ext uri="{FF2B5EF4-FFF2-40B4-BE49-F238E27FC236}">
                  <a16:creationId xmlns="" xmlns:a16="http://schemas.microsoft.com/office/drawing/2014/main" id="{ED10A82A-73CF-4495-AD64-2E82B51608A5}"/>
                </a:ext>
              </a:extLst>
            </p:cNvPr>
            <p:cNvSpPr/>
            <p:nvPr/>
          </p:nvSpPr>
          <p:spPr>
            <a:xfrm rot="20788204">
              <a:off x="6619118" y="4154865"/>
              <a:ext cx="528788" cy="7412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7" name="正方形/長方形 276">
              <a:extLst>
                <a:ext uri="{FF2B5EF4-FFF2-40B4-BE49-F238E27FC236}">
                  <a16:creationId xmlns="" xmlns:a16="http://schemas.microsoft.com/office/drawing/2014/main" id="{38B58193-7DE0-4C43-A5EE-FDB33BDBAA92}"/>
                </a:ext>
              </a:extLst>
            </p:cNvPr>
            <p:cNvSpPr/>
            <p:nvPr/>
          </p:nvSpPr>
          <p:spPr>
            <a:xfrm rot="4398713">
              <a:off x="6992146" y="4208480"/>
              <a:ext cx="295343" cy="570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8" name="正方形/長方形 277">
              <a:extLst>
                <a:ext uri="{FF2B5EF4-FFF2-40B4-BE49-F238E27FC236}">
                  <a16:creationId xmlns="" xmlns:a16="http://schemas.microsoft.com/office/drawing/2014/main" id="{FE5592A9-26EB-4DAF-A9C6-7ECC50E9D202}"/>
                </a:ext>
              </a:extLst>
            </p:cNvPr>
            <p:cNvSpPr/>
            <p:nvPr/>
          </p:nvSpPr>
          <p:spPr>
            <a:xfrm rot="4398713">
              <a:off x="6772119" y="4267958"/>
              <a:ext cx="295343" cy="570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6" name="正方形/長方形 285">
              <a:extLst>
                <a:ext uri="{FF2B5EF4-FFF2-40B4-BE49-F238E27FC236}">
                  <a16:creationId xmlns="" xmlns:a16="http://schemas.microsoft.com/office/drawing/2014/main" id="{87918953-5779-4707-9E19-A51189F70350}"/>
                </a:ext>
              </a:extLst>
            </p:cNvPr>
            <p:cNvSpPr/>
            <p:nvPr/>
          </p:nvSpPr>
          <p:spPr>
            <a:xfrm rot="5400000" flipV="1">
              <a:off x="6307686" y="3992063"/>
              <a:ext cx="477647" cy="6549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9" name="正方形/長方形 308">
              <a:extLst>
                <a:ext uri="{FF2B5EF4-FFF2-40B4-BE49-F238E27FC236}">
                  <a16:creationId xmlns="" xmlns:a16="http://schemas.microsoft.com/office/drawing/2014/main" id="{24A9BA28-9366-4981-9B93-624C6BEBBF54}"/>
                </a:ext>
              </a:extLst>
            </p:cNvPr>
            <p:cNvSpPr/>
            <p:nvPr/>
          </p:nvSpPr>
          <p:spPr>
            <a:xfrm rot="5678328">
              <a:off x="6317004" y="3019227"/>
              <a:ext cx="604708" cy="24270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115" name="図形グループ 114"/>
          <p:cNvGrpSpPr/>
          <p:nvPr/>
        </p:nvGrpSpPr>
        <p:grpSpPr>
          <a:xfrm>
            <a:off x="5609070" y="3302711"/>
            <a:ext cx="4823412" cy="4639630"/>
            <a:chOff x="5608340" y="635281"/>
            <a:chExt cx="4822784" cy="4639026"/>
          </a:xfrm>
        </p:grpSpPr>
        <p:sp>
          <p:nvSpPr>
            <p:cNvPr id="116" name="円/楕円 115">
              <a:extLst>
                <a:ext uri="{FF2B5EF4-FFF2-40B4-BE49-F238E27FC236}">
                  <a16:creationId xmlns="" xmlns:a16="http://schemas.microsoft.com/office/drawing/2014/main" id="{684BED2C-C26D-F44A-AFC2-C3C01B177A54}"/>
                </a:ext>
              </a:extLst>
            </p:cNvPr>
            <p:cNvSpPr/>
            <p:nvPr/>
          </p:nvSpPr>
          <p:spPr>
            <a:xfrm>
              <a:off x="6166405" y="5095402"/>
              <a:ext cx="178905" cy="178905"/>
            </a:xfrm>
            <a:prstGeom prst="ellipse">
              <a:avLst/>
            </a:prstGeom>
            <a:solidFill>
              <a:srgbClr val="FF4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17" name="円/楕円 116">
              <a:extLst>
                <a:ext uri="{FF2B5EF4-FFF2-40B4-BE49-F238E27FC236}">
                  <a16:creationId xmlns="" xmlns:a16="http://schemas.microsoft.com/office/drawing/2014/main" id="{80A3333C-F1A9-9A43-97C1-6BB2BD3925B2}"/>
                </a:ext>
              </a:extLst>
            </p:cNvPr>
            <p:cNvSpPr/>
            <p:nvPr/>
          </p:nvSpPr>
          <p:spPr>
            <a:xfrm>
              <a:off x="5613020" y="4724000"/>
              <a:ext cx="184908" cy="184908"/>
            </a:xfrm>
            <a:prstGeom prst="ellipse">
              <a:avLst/>
            </a:prstGeom>
            <a:solidFill>
              <a:srgbClr val="9411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5" name="円/楕円 134">
              <a:extLst>
                <a:ext uri="{FF2B5EF4-FFF2-40B4-BE49-F238E27FC236}">
                  <a16:creationId xmlns="" xmlns:a16="http://schemas.microsoft.com/office/drawing/2014/main" id="{F516855C-6946-B640-A909-6E56EACEB976}"/>
                </a:ext>
              </a:extLst>
            </p:cNvPr>
            <p:cNvSpPr/>
            <p:nvPr/>
          </p:nvSpPr>
          <p:spPr>
            <a:xfrm>
              <a:off x="5608340" y="4904228"/>
              <a:ext cx="189588" cy="189588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6" name="円/楕円 135">
              <a:extLst>
                <a:ext uri="{FF2B5EF4-FFF2-40B4-BE49-F238E27FC236}">
                  <a16:creationId xmlns="" xmlns:a16="http://schemas.microsoft.com/office/drawing/2014/main" id="{D3D94654-3FEA-A049-A007-FB75DD75D356}"/>
                </a:ext>
              </a:extLst>
            </p:cNvPr>
            <p:cNvSpPr/>
            <p:nvPr/>
          </p:nvSpPr>
          <p:spPr>
            <a:xfrm>
              <a:off x="10247129" y="3609663"/>
              <a:ext cx="183995" cy="183995"/>
            </a:xfrm>
            <a:prstGeom prst="ellipse">
              <a:avLst/>
            </a:prstGeom>
            <a:solidFill>
              <a:srgbClr val="9FFA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7" name="円/楕円 136">
              <a:extLst>
                <a:ext uri="{FF2B5EF4-FFF2-40B4-BE49-F238E27FC236}">
                  <a16:creationId xmlns="" xmlns:a16="http://schemas.microsoft.com/office/drawing/2014/main" id="{F3F557B1-0756-BB4F-BA6C-B30E9CFC28DF}"/>
                </a:ext>
              </a:extLst>
            </p:cNvPr>
            <p:cNvSpPr/>
            <p:nvPr/>
          </p:nvSpPr>
          <p:spPr>
            <a:xfrm>
              <a:off x="6559611" y="3722117"/>
              <a:ext cx="178886" cy="178886"/>
            </a:xfrm>
            <a:prstGeom prst="ellipse">
              <a:avLst/>
            </a:prstGeom>
            <a:solidFill>
              <a:srgbClr val="9437FF"/>
            </a:solidFill>
            <a:ln>
              <a:solidFill>
                <a:srgbClr val="9437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8" name="円/楕円 137">
              <a:extLst>
                <a:ext uri="{FF2B5EF4-FFF2-40B4-BE49-F238E27FC236}">
                  <a16:creationId xmlns="" xmlns:a16="http://schemas.microsoft.com/office/drawing/2014/main" id="{4A1717D4-1556-3445-9EB7-0F50689C6C6A}"/>
                </a:ext>
              </a:extLst>
            </p:cNvPr>
            <p:cNvSpPr/>
            <p:nvPr/>
          </p:nvSpPr>
          <p:spPr>
            <a:xfrm>
              <a:off x="6325935" y="3502939"/>
              <a:ext cx="184256" cy="184256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9" name="円/楕円 138">
              <a:extLst>
                <a:ext uri="{FF2B5EF4-FFF2-40B4-BE49-F238E27FC236}">
                  <a16:creationId xmlns="" xmlns:a16="http://schemas.microsoft.com/office/drawing/2014/main" id="{A3EE4680-C570-4F44-BAFE-8A4B71711E77}"/>
                </a:ext>
              </a:extLst>
            </p:cNvPr>
            <p:cNvSpPr/>
            <p:nvPr/>
          </p:nvSpPr>
          <p:spPr>
            <a:xfrm>
              <a:off x="6869872" y="2319601"/>
              <a:ext cx="181135" cy="181135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0" name="円/楕円 139">
              <a:extLst>
                <a:ext uri="{FF2B5EF4-FFF2-40B4-BE49-F238E27FC236}">
                  <a16:creationId xmlns="" xmlns:a16="http://schemas.microsoft.com/office/drawing/2014/main" id="{089D73A2-ED69-7048-BB7B-B284B7EE1952}"/>
                </a:ext>
              </a:extLst>
            </p:cNvPr>
            <p:cNvSpPr/>
            <p:nvPr/>
          </p:nvSpPr>
          <p:spPr>
            <a:xfrm>
              <a:off x="6521793" y="1706947"/>
              <a:ext cx="179381" cy="179381"/>
            </a:xfrm>
            <a:prstGeom prst="ellipse">
              <a:avLst/>
            </a:prstGeom>
            <a:solidFill>
              <a:srgbClr val="FFACE2"/>
            </a:solidFill>
            <a:ln>
              <a:solidFill>
                <a:srgbClr val="FFACE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>
                <a:solidFill>
                  <a:srgbClr val="FFACE2"/>
                </a:solidFill>
              </a:endParaRPr>
            </a:p>
          </p:txBody>
        </p:sp>
        <p:sp>
          <p:nvSpPr>
            <p:cNvPr id="141" name="円/楕円 140"/>
            <p:cNvSpPr/>
            <p:nvPr/>
          </p:nvSpPr>
          <p:spPr>
            <a:xfrm flipV="1">
              <a:off x="7091595" y="635281"/>
              <a:ext cx="194210" cy="180411"/>
            </a:xfrm>
            <a:prstGeom prst="ellipse">
              <a:avLst/>
            </a:prstGeom>
            <a:solidFill>
              <a:srgbClr val="00B0F0">
                <a:alpha val="85098"/>
              </a:srgbClr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2" name="円/楕円 141">
              <a:extLst>
                <a:ext uri="{FF2B5EF4-FFF2-40B4-BE49-F238E27FC236}">
                  <a16:creationId xmlns="" xmlns:a16="http://schemas.microsoft.com/office/drawing/2014/main" id="{DC792135-9ECF-5E4F-AD7B-C201E632705A}"/>
                </a:ext>
              </a:extLst>
            </p:cNvPr>
            <p:cNvSpPr/>
            <p:nvPr/>
          </p:nvSpPr>
          <p:spPr>
            <a:xfrm>
              <a:off x="6989434" y="3160649"/>
              <a:ext cx="180866" cy="180866"/>
            </a:xfrm>
            <a:prstGeom prst="ellipse">
              <a:avLst/>
            </a:prstGeom>
            <a:solidFill>
              <a:srgbClr val="ED7D31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3" name="円/楕円 142">
              <a:extLst>
                <a:ext uri="{FF2B5EF4-FFF2-40B4-BE49-F238E27FC236}">
                  <a16:creationId xmlns="" xmlns:a16="http://schemas.microsoft.com/office/drawing/2014/main" id="{D3D94654-3FEA-A049-A007-FB75DD75D356}"/>
                </a:ext>
              </a:extLst>
            </p:cNvPr>
            <p:cNvSpPr/>
            <p:nvPr/>
          </p:nvSpPr>
          <p:spPr>
            <a:xfrm>
              <a:off x="9153362" y="3923813"/>
              <a:ext cx="183995" cy="183995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4" name="円/楕円 143">
              <a:extLst>
                <a:ext uri="{FF2B5EF4-FFF2-40B4-BE49-F238E27FC236}">
                  <a16:creationId xmlns="" xmlns:a16="http://schemas.microsoft.com/office/drawing/2014/main" id="{D3D94654-3FEA-A049-A007-FB75DD75D356}"/>
                </a:ext>
              </a:extLst>
            </p:cNvPr>
            <p:cNvSpPr/>
            <p:nvPr/>
          </p:nvSpPr>
          <p:spPr>
            <a:xfrm>
              <a:off x="9009823" y="3152574"/>
              <a:ext cx="183995" cy="183995"/>
            </a:xfrm>
            <a:prstGeom prst="ellipse">
              <a:avLst/>
            </a:prstGeom>
            <a:solidFill>
              <a:srgbClr val="FF7E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145" name="図形グループ 144"/>
          <p:cNvGrpSpPr/>
          <p:nvPr/>
        </p:nvGrpSpPr>
        <p:grpSpPr>
          <a:xfrm>
            <a:off x="6320228" y="5324327"/>
            <a:ext cx="1612487" cy="1468530"/>
            <a:chOff x="6319402" y="2656633"/>
            <a:chExt cx="1612277" cy="1468339"/>
          </a:xfrm>
        </p:grpSpPr>
        <p:sp>
          <p:nvSpPr>
            <p:cNvPr id="146" name="正方形/長方形 145"/>
            <p:cNvSpPr/>
            <p:nvPr/>
          </p:nvSpPr>
          <p:spPr>
            <a:xfrm>
              <a:off x="7341745" y="2656633"/>
              <a:ext cx="553950" cy="1216460"/>
            </a:xfrm>
            <a:prstGeom prst="rect">
              <a:avLst/>
            </a:prstGeom>
            <a:noFill/>
          </p:spPr>
          <p:txBody>
            <a:bodyPr vert="eaVert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東</a:t>
              </a:r>
              <a:r>
                <a:rPr lang="en-US" altLang="ja-JP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1016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147" name="正方形/長方形 146"/>
            <p:cNvSpPr/>
            <p:nvPr/>
          </p:nvSpPr>
          <p:spPr>
            <a:xfrm>
              <a:off x="6319402" y="3663307"/>
              <a:ext cx="1612277" cy="461665"/>
            </a:xfrm>
            <a:prstGeom prst="rect">
              <a:avLst/>
            </a:prstGeom>
            <a:noFill/>
          </p:spPr>
          <p:txBody>
            <a:bodyPr vert="horz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南</a:t>
              </a:r>
              <a:r>
                <a:rPr lang="en-US" altLang="ja-JP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635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148" name="正方形/長方形 147"/>
            <p:cNvSpPr/>
            <p:nvPr/>
          </p:nvSpPr>
          <p:spPr>
            <a:xfrm>
              <a:off x="6356388" y="2688619"/>
              <a:ext cx="553950" cy="1137025"/>
            </a:xfrm>
            <a:prstGeom prst="rect">
              <a:avLst/>
            </a:prstGeom>
            <a:noFill/>
          </p:spPr>
          <p:txBody>
            <a:bodyPr vert="eaVert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西</a:t>
              </a:r>
              <a:r>
                <a:rPr lang="en-US" altLang="ja-JP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635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</p:grpSp>
      <p:grpSp>
        <p:nvGrpSpPr>
          <p:cNvPr id="149" name="図形グループ 148"/>
          <p:cNvGrpSpPr/>
          <p:nvPr/>
        </p:nvGrpSpPr>
        <p:grpSpPr>
          <a:xfrm>
            <a:off x="2977103" y="2934272"/>
            <a:ext cx="8184377" cy="6401352"/>
            <a:chOff x="2976713" y="266887"/>
            <a:chExt cx="8183311" cy="6400519"/>
          </a:xfrm>
        </p:grpSpPr>
        <p:sp>
          <p:nvSpPr>
            <p:cNvPr id="150" name="左矢印 149"/>
            <p:cNvSpPr/>
            <p:nvPr/>
          </p:nvSpPr>
          <p:spPr>
            <a:xfrm>
              <a:off x="2976713" y="5818451"/>
              <a:ext cx="1398441" cy="444137"/>
            </a:xfrm>
            <a:prstGeom prst="lef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1" name="テキスト ボックス 150"/>
            <p:cNvSpPr txBox="1"/>
            <p:nvPr/>
          </p:nvSpPr>
          <p:spPr>
            <a:xfrm>
              <a:off x="3365609" y="6144334"/>
              <a:ext cx="79329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都</a:t>
              </a:r>
              <a:r>
                <a:rPr lang="en-US" altLang="ja-JP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  <a:r>
                <a:rPr lang="ja-JP" altLang="en-US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庁</a:t>
              </a:r>
              <a:r>
                <a:rPr lang="en-US" altLang="ja-JP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  <a:endParaRPr lang="ja-JP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52" name="上矢印 151"/>
            <p:cNvSpPr/>
            <p:nvPr/>
          </p:nvSpPr>
          <p:spPr>
            <a:xfrm>
              <a:off x="6604919" y="266887"/>
              <a:ext cx="407255" cy="631240"/>
            </a:xfrm>
            <a:prstGeom prst="up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3" name="テキスト ボックス 152"/>
            <p:cNvSpPr txBox="1"/>
            <p:nvPr/>
          </p:nvSpPr>
          <p:spPr>
            <a:xfrm>
              <a:off x="5651209" y="507076"/>
              <a:ext cx="1364476" cy="4469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新大久保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54" name="右矢印 153"/>
            <p:cNvSpPr/>
            <p:nvPr/>
          </p:nvSpPr>
          <p:spPr>
            <a:xfrm>
              <a:off x="9846633" y="4264193"/>
              <a:ext cx="1293326" cy="337070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b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endParaRPr>
            </a:p>
          </p:txBody>
        </p:sp>
        <p:sp>
          <p:nvSpPr>
            <p:cNvPr id="157" name="正方形/長方形 156"/>
            <p:cNvSpPr/>
            <p:nvPr/>
          </p:nvSpPr>
          <p:spPr>
            <a:xfrm>
              <a:off x="9652471" y="4552652"/>
              <a:ext cx="1507553" cy="446917"/>
            </a:xfrm>
            <a:prstGeom prst="rect">
              <a:avLst/>
            </a:prstGeom>
            <a:noFill/>
          </p:spPr>
          <p:txBody>
            <a:bodyPr wrap="square" lIns="91452" tIns="45726" rIns="91452" bIns="45726">
              <a:spAutoFit/>
            </a:bodyPr>
            <a:lstStyle/>
            <a:p>
              <a:pPr algn="ctr"/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歌舞伎町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58" name="下矢印 157"/>
            <p:cNvSpPr/>
            <p:nvPr/>
          </p:nvSpPr>
          <p:spPr>
            <a:xfrm>
              <a:off x="6603894" y="5475877"/>
              <a:ext cx="491586" cy="1191529"/>
            </a:xfrm>
            <a:prstGeom prst="down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9" name="テキスト ボックス 158"/>
            <p:cNvSpPr txBox="1"/>
            <p:nvPr/>
          </p:nvSpPr>
          <p:spPr>
            <a:xfrm>
              <a:off x="5865777" y="6041870"/>
              <a:ext cx="1069524" cy="4469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代々木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7" name="図形グループ 16"/>
          <p:cNvGrpSpPr/>
          <p:nvPr/>
        </p:nvGrpSpPr>
        <p:grpSpPr>
          <a:xfrm>
            <a:off x="6703154" y="4999981"/>
            <a:ext cx="3025897" cy="1365583"/>
            <a:chOff x="6702279" y="2332327"/>
            <a:chExt cx="3025503" cy="1365405"/>
          </a:xfrm>
        </p:grpSpPr>
        <p:sp>
          <p:nvSpPr>
            <p:cNvPr id="134" name="テキスト ボックス 133"/>
            <p:cNvSpPr txBox="1"/>
            <p:nvPr/>
          </p:nvSpPr>
          <p:spPr>
            <a:xfrm flipH="1">
              <a:off x="7292190" y="2525456"/>
              <a:ext cx="261576" cy="265638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161" name="テキスト ボックス 160"/>
            <p:cNvSpPr txBox="1"/>
            <p:nvPr/>
          </p:nvSpPr>
          <p:spPr>
            <a:xfrm flipH="1">
              <a:off x="8677132" y="2886936"/>
              <a:ext cx="261576" cy="265638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164" name="テキスト ボックス 163"/>
            <p:cNvSpPr txBox="1"/>
            <p:nvPr/>
          </p:nvSpPr>
          <p:spPr>
            <a:xfrm flipH="1">
              <a:off x="9202107" y="3239601"/>
              <a:ext cx="261576" cy="265638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166" name="テキスト ボックス 165"/>
            <p:cNvSpPr txBox="1"/>
            <p:nvPr/>
          </p:nvSpPr>
          <p:spPr>
            <a:xfrm flipH="1">
              <a:off x="9466206" y="3432094"/>
              <a:ext cx="261576" cy="265638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168" name="テキスト ボックス 167"/>
            <p:cNvSpPr txBox="1"/>
            <p:nvPr/>
          </p:nvSpPr>
          <p:spPr>
            <a:xfrm flipH="1">
              <a:off x="6702279" y="2332327"/>
              <a:ext cx="261576" cy="265638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</p:grpSp>
      <p:sp>
        <p:nvSpPr>
          <p:cNvPr id="18" name="テキスト ボックス 17"/>
          <p:cNvSpPr txBox="1"/>
          <p:nvPr/>
        </p:nvSpPr>
        <p:spPr>
          <a:xfrm>
            <a:off x="7447650" y="5004988"/>
            <a:ext cx="312947" cy="1692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rPr>
              <a:t>改札</a:t>
            </a:r>
            <a:endParaRPr lang="ja-JP" altLang="en-US" sz="500" b="1" dirty="0">
              <a:solidFill>
                <a:srgbClr val="73FEFF"/>
              </a:solidFill>
              <a:latin typeface="Meiryo" charset="-128"/>
              <a:ea typeface="Meiryo" charset="-128"/>
              <a:cs typeface="Meiryo" charset="-128"/>
            </a:endParaRPr>
          </a:p>
        </p:txBody>
      </p:sp>
      <p:grpSp>
        <p:nvGrpSpPr>
          <p:cNvPr id="131" name="図形グループ 130"/>
          <p:cNvGrpSpPr/>
          <p:nvPr/>
        </p:nvGrpSpPr>
        <p:grpSpPr>
          <a:xfrm>
            <a:off x="2734993" y="4893554"/>
            <a:ext cx="5167572" cy="3614011"/>
            <a:chOff x="2734634" y="2225917"/>
            <a:chExt cx="5166899" cy="3613540"/>
          </a:xfrm>
          <a:solidFill>
            <a:srgbClr val="2E75B6">
              <a:alpha val="5098"/>
            </a:srgbClr>
          </a:solidFill>
        </p:grpSpPr>
        <p:sp>
          <p:nvSpPr>
            <p:cNvPr id="165" name="正方形/長方形 164">
              <a:extLst>
                <a:ext uri="{FF2B5EF4-FFF2-40B4-BE49-F238E27FC236}">
                  <a16:creationId xmlns="" xmlns:a16="http://schemas.microsoft.com/office/drawing/2014/main" id="{FEE06075-D669-4096-B3D8-956709181212}"/>
                </a:ext>
              </a:extLst>
            </p:cNvPr>
            <p:cNvSpPr/>
            <p:nvPr/>
          </p:nvSpPr>
          <p:spPr>
            <a:xfrm rot="7165904" flipV="1">
              <a:off x="7713242" y="2577633"/>
              <a:ext cx="284956" cy="9162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7" name="正方形/長方形 166">
              <a:extLst>
                <a:ext uri="{FF2B5EF4-FFF2-40B4-BE49-F238E27FC236}">
                  <a16:creationId xmlns="" xmlns:a16="http://schemas.microsoft.com/office/drawing/2014/main" id="{80DF7B2D-6220-4016-B9E8-37CD5D4A4213}"/>
                </a:ext>
              </a:extLst>
            </p:cNvPr>
            <p:cNvSpPr/>
            <p:nvPr/>
          </p:nvSpPr>
          <p:spPr>
            <a:xfrm rot="5400000" flipH="1" flipV="1">
              <a:off x="7404176" y="2988381"/>
              <a:ext cx="489817" cy="811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9" name="正方形/長方形 168">
              <a:extLst>
                <a:ext uri="{FF2B5EF4-FFF2-40B4-BE49-F238E27FC236}">
                  <a16:creationId xmlns="" xmlns:a16="http://schemas.microsoft.com/office/drawing/2014/main" id="{5ABAB600-A67D-4765-BBFD-57B00FB41E68}"/>
                </a:ext>
              </a:extLst>
            </p:cNvPr>
            <p:cNvSpPr/>
            <p:nvPr/>
          </p:nvSpPr>
          <p:spPr>
            <a:xfrm rot="5400000">
              <a:off x="7547160" y="2981265"/>
              <a:ext cx="503910" cy="812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0" name="正方形/長方形 169">
              <a:extLst>
                <a:ext uri="{FF2B5EF4-FFF2-40B4-BE49-F238E27FC236}">
                  <a16:creationId xmlns="" xmlns:a16="http://schemas.microsoft.com/office/drawing/2014/main" id="{495E9A35-676C-4102-9B91-3F943D22746F}"/>
                </a:ext>
              </a:extLst>
            </p:cNvPr>
            <p:cNvSpPr/>
            <p:nvPr/>
          </p:nvSpPr>
          <p:spPr>
            <a:xfrm rot="10800000" flipV="1">
              <a:off x="7468554" y="3228223"/>
              <a:ext cx="37418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3" name="正方形/長方形 172">
              <a:extLst>
                <a:ext uri="{FF2B5EF4-FFF2-40B4-BE49-F238E27FC236}">
                  <a16:creationId xmlns="" xmlns:a16="http://schemas.microsoft.com/office/drawing/2014/main" id="{7FE693AF-2488-49AA-B4B8-E7FBDB6045C4}"/>
                </a:ext>
              </a:extLst>
            </p:cNvPr>
            <p:cNvSpPr/>
            <p:nvPr/>
          </p:nvSpPr>
          <p:spPr>
            <a:xfrm rot="5400000" flipV="1">
              <a:off x="7125637" y="2967793"/>
              <a:ext cx="748580" cy="10486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175" name="正方形/長方形 174">
              <a:extLst>
                <a:ext uri="{FF2B5EF4-FFF2-40B4-BE49-F238E27FC236}">
                  <a16:creationId xmlns="" xmlns:a16="http://schemas.microsoft.com/office/drawing/2014/main" id="{964E32B0-EAD7-4155-9427-358A18D3BAE2}"/>
                </a:ext>
              </a:extLst>
            </p:cNvPr>
            <p:cNvSpPr/>
            <p:nvPr/>
          </p:nvSpPr>
          <p:spPr>
            <a:xfrm rot="10800000">
              <a:off x="7558510" y="2713370"/>
              <a:ext cx="243804" cy="651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7" name="正方形/長方形 176">
              <a:extLst>
                <a:ext uri="{FF2B5EF4-FFF2-40B4-BE49-F238E27FC236}">
                  <a16:creationId xmlns="" xmlns:a16="http://schemas.microsoft.com/office/drawing/2014/main" id="{F429E724-65A0-406A-9EBF-0C5CCD58822E}"/>
                </a:ext>
              </a:extLst>
            </p:cNvPr>
            <p:cNvSpPr/>
            <p:nvPr/>
          </p:nvSpPr>
          <p:spPr>
            <a:xfrm rot="921646">
              <a:off x="6431472" y="2481233"/>
              <a:ext cx="99666" cy="41264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9" name="正方形/長方形 178">
              <a:extLst>
                <a:ext uri="{FF2B5EF4-FFF2-40B4-BE49-F238E27FC236}">
                  <a16:creationId xmlns="" xmlns:a16="http://schemas.microsoft.com/office/drawing/2014/main" id="{9BED0A4C-51F8-427D-BFF0-D315015DAF28}"/>
                </a:ext>
              </a:extLst>
            </p:cNvPr>
            <p:cNvSpPr/>
            <p:nvPr/>
          </p:nvSpPr>
          <p:spPr>
            <a:xfrm rot="6338268">
              <a:off x="6527330" y="2912700"/>
              <a:ext cx="45719" cy="44716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0" name="正方形/長方形 179">
              <a:extLst>
                <a:ext uri="{FF2B5EF4-FFF2-40B4-BE49-F238E27FC236}">
                  <a16:creationId xmlns="" xmlns:a16="http://schemas.microsoft.com/office/drawing/2014/main" id="{581D973E-4C31-4791-896A-5EA374EF14A6}"/>
                </a:ext>
              </a:extLst>
            </p:cNvPr>
            <p:cNvSpPr/>
            <p:nvPr/>
          </p:nvSpPr>
          <p:spPr>
            <a:xfrm rot="5400000">
              <a:off x="6048850" y="2991758"/>
              <a:ext cx="45719" cy="37451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1" name="正方形/長方形 180">
              <a:extLst>
                <a:ext uri="{FF2B5EF4-FFF2-40B4-BE49-F238E27FC236}">
                  <a16:creationId xmlns="" xmlns:a16="http://schemas.microsoft.com/office/drawing/2014/main" id="{10842899-3417-431B-8AE2-CCFCFB4E4C35}"/>
                </a:ext>
              </a:extLst>
            </p:cNvPr>
            <p:cNvSpPr/>
            <p:nvPr/>
          </p:nvSpPr>
          <p:spPr>
            <a:xfrm rot="1861668" flipH="1">
              <a:off x="6188629" y="3186740"/>
              <a:ext cx="45719" cy="29569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5" name="正方形/長方形 184">
              <a:extLst>
                <a:ext uri="{FF2B5EF4-FFF2-40B4-BE49-F238E27FC236}">
                  <a16:creationId xmlns="" xmlns:a16="http://schemas.microsoft.com/office/drawing/2014/main" id="{36D9ECBF-C8EF-47C9-AD54-ADF22667DD23}"/>
                </a:ext>
              </a:extLst>
            </p:cNvPr>
            <p:cNvSpPr/>
            <p:nvPr/>
          </p:nvSpPr>
          <p:spPr>
            <a:xfrm rot="5400000">
              <a:off x="6239098" y="3307644"/>
              <a:ext cx="45719" cy="1903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6" name="正方形/長方形 185">
              <a:extLst>
                <a:ext uri="{FF2B5EF4-FFF2-40B4-BE49-F238E27FC236}">
                  <a16:creationId xmlns="" xmlns:a16="http://schemas.microsoft.com/office/drawing/2014/main" id="{54B9BD92-ABFE-4D0A-B646-94B34A64491F}"/>
                </a:ext>
              </a:extLst>
            </p:cNvPr>
            <p:cNvSpPr/>
            <p:nvPr/>
          </p:nvSpPr>
          <p:spPr>
            <a:xfrm rot="7134134">
              <a:off x="6006434" y="3504036"/>
              <a:ext cx="45719" cy="2512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8" name="正方形/長方形 187">
              <a:extLst>
                <a:ext uri="{FF2B5EF4-FFF2-40B4-BE49-F238E27FC236}">
                  <a16:creationId xmlns="" xmlns:a16="http://schemas.microsoft.com/office/drawing/2014/main" id="{DD255508-17AE-40D2-BE24-63AC7F4169E9}"/>
                </a:ext>
              </a:extLst>
            </p:cNvPr>
            <p:cNvSpPr/>
            <p:nvPr/>
          </p:nvSpPr>
          <p:spPr>
            <a:xfrm rot="6117456">
              <a:off x="6521096" y="2736053"/>
              <a:ext cx="108781" cy="44744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6" name="正方形/長方形 195">
              <a:extLst>
                <a:ext uri="{FF2B5EF4-FFF2-40B4-BE49-F238E27FC236}">
                  <a16:creationId xmlns="" xmlns:a16="http://schemas.microsoft.com/office/drawing/2014/main" id="{01ED39C9-3FFE-4E95-B463-8FDCCF7EB0D7}"/>
                </a:ext>
              </a:extLst>
            </p:cNvPr>
            <p:cNvSpPr/>
            <p:nvPr/>
          </p:nvSpPr>
          <p:spPr>
            <a:xfrm rot="589892">
              <a:off x="6343425" y="2929912"/>
              <a:ext cx="111832" cy="171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202" name="正方形/長方形 201">
              <a:extLst>
                <a:ext uri="{FF2B5EF4-FFF2-40B4-BE49-F238E27FC236}">
                  <a16:creationId xmlns="" xmlns:a16="http://schemas.microsoft.com/office/drawing/2014/main" id="{A1A0B506-1B09-4A84-8AEF-47D2C60CDBE7}"/>
                </a:ext>
              </a:extLst>
            </p:cNvPr>
            <p:cNvSpPr/>
            <p:nvPr/>
          </p:nvSpPr>
          <p:spPr>
            <a:xfrm rot="5400000">
              <a:off x="6116567" y="2452865"/>
              <a:ext cx="77844" cy="55056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3" name="正方形/長方形 202">
              <a:extLst>
                <a:ext uri="{FF2B5EF4-FFF2-40B4-BE49-F238E27FC236}">
                  <a16:creationId xmlns="" xmlns:a16="http://schemas.microsoft.com/office/drawing/2014/main" id="{1E770619-DB21-4B1D-8ACB-9EAAE4414AB7}"/>
                </a:ext>
              </a:extLst>
            </p:cNvPr>
            <p:cNvSpPr/>
            <p:nvPr/>
          </p:nvSpPr>
          <p:spPr>
            <a:xfrm>
              <a:off x="5879222" y="2338412"/>
              <a:ext cx="109600" cy="37451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4" name="正方形/長方形 203">
              <a:extLst>
                <a:ext uri="{FF2B5EF4-FFF2-40B4-BE49-F238E27FC236}">
                  <a16:creationId xmlns="" xmlns:a16="http://schemas.microsoft.com/office/drawing/2014/main" id="{87CCFBD4-CB70-4C56-A874-49DB31A6E742}"/>
                </a:ext>
              </a:extLst>
            </p:cNvPr>
            <p:cNvSpPr/>
            <p:nvPr/>
          </p:nvSpPr>
          <p:spPr>
            <a:xfrm>
              <a:off x="6357138" y="3197881"/>
              <a:ext cx="84349" cy="22327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1" name="正方形/長方形 210">
              <a:extLst>
                <a:ext uri="{FF2B5EF4-FFF2-40B4-BE49-F238E27FC236}">
                  <a16:creationId xmlns="" xmlns:a16="http://schemas.microsoft.com/office/drawing/2014/main" id="{50BEF9C9-FC19-4B33-992B-592798D30A28}"/>
                </a:ext>
              </a:extLst>
            </p:cNvPr>
            <p:cNvSpPr/>
            <p:nvPr/>
          </p:nvSpPr>
          <p:spPr>
            <a:xfrm>
              <a:off x="5876715" y="3112902"/>
              <a:ext cx="77223" cy="4894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3" name="正方形/長方形 212">
              <a:extLst>
                <a:ext uri="{FF2B5EF4-FFF2-40B4-BE49-F238E27FC236}">
                  <a16:creationId xmlns="" xmlns:a16="http://schemas.microsoft.com/office/drawing/2014/main" id="{AB615DFF-FBAF-4248-872D-62F674918E1F}"/>
                </a:ext>
              </a:extLst>
            </p:cNvPr>
            <p:cNvSpPr/>
            <p:nvPr/>
          </p:nvSpPr>
          <p:spPr>
            <a:xfrm rot="5400000">
              <a:off x="4932700" y="1961736"/>
              <a:ext cx="45719" cy="184267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7" name="正方形/長方形 216">
              <a:extLst>
                <a:ext uri="{FF2B5EF4-FFF2-40B4-BE49-F238E27FC236}">
                  <a16:creationId xmlns="" xmlns:a16="http://schemas.microsoft.com/office/drawing/2014/main" id="{58C3F6C6-FE21-45CC-970D-AFB22F4815D5}"/>
                </a:ext>
              </a:extLst>
            </p:cNvPr>
            <p:cNvSpPr/>
            <p:nvPr/>
          </p:nvSpPr>
          <p:spPr>
            <a:xfrm rot="5400000">
              <a:off x="4905217" y="2132663"/>
              <a:ext cx="45719" cy="184267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8" name="正方形/長方形 217">
              <a:extLst>
                <a:ext uri="{FF2B5EF4-FFF2-40B4-BE49-F238E27FC236}">
                  <a16:creationId xmlns="" xmlns:a16="http://schemas.microsoft.com/office/drawing/2014/main" id="{6308E746-933E-4BE7-A4D9-64140052E975}"/>
                </a:ext>
              </a:extLst>
            </p:cNvPr>
            <p:cNvSpPr/>
            <p:nvPr/>
          </p:nvSpPr>
          <p:spPr>
            <a:xfrm rot="5400000">
              <a:off x="6028560" y="3366762"/>
              <a:ext cx="45719" cy="1830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0" name="正方形/長方形 219">
              <a:extLst>
                <a:ext uri="{FF2B5EF4-FFF2-40B4-BE49-F238E27FC236}">
                  <a16:creationId xmlns="" xmlns:a16="http://schemas.microsoft.com/office/drawing/2014/main" id="{228A6DB2-5EDA-4967-B393-0DCEDC9A20B7}"/>
                </a:ext>
              </a:extLst>
            </p:cNvPr>
            <p:cNvSpPr/>
            <p:nvPr/>
          </p:nvSpPr>
          <p:spPr>
            <a:xfrm rot="10582598">
              <a:off x="6115848" y="3493582"/>
              <a:ext cx="64177" cy="11206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4" name="正方形/長方形 223">
              <a:extLst>
                <a:ext uri="{FF2B5EF4-FFF2-40B4-BE49-F238E27FC236}">
                  <a16:creationId xmlns="" xmlns:a16="http://schemas.microsoft.com/office/drawing/2014/main" id="{D0E9BE67-6CE8-4610-9F23-964ED2EC62DA}"/>
                </a:ext>
              </a:extLst>
            </p:cNvPr>
            <p:cNvSpPr/>
            <p:nvPr/>
          </p:nvSpPr>
          <p:spPr>
            <a:xfrm rot="15954450">
              <a:off x="6303285" y="3560228"/>
              <a:ext cx="56426" cy="4367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5" name="正方形/長方形 224">
              <a:extLst>
                <a:ext uri="{FF2B5EF4-FFF2-40B4-BE49-F238E27FC236}">
                  <a16:creationId xmlns="" xmlns:a16="http://schemas.microsoft.com/office/drawing/2014/main" id="{9E3BFFE5-BE74-42A2-AFE2-B599DF55E4EF}"/>
                </a:ext>
              </a:extLst>
            </p:cNvPr>
            <p:cNvSpPr/>
            <p:nvPr/>
          </p:nvSpPr>
          <p:spPr>
            <a:xfrm rot="14904751">
              <a:off x="5585887" y="4165843"/>
              <a:ext cx="132484" cy="143852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7" name="正方形/長方形 226">
              <a:extLst>
                <a:ext uri="{FF2B5EF4-FFF2-40B4-BE49-F238E27FC236}">
                  <a16:creationId xmlns="" xmlns:a16="http://schemas.microsoft.com/office/drawing/2014/main" id="{A1660E5E-9B0F-4910-AF9F-EC6D97E7D6BA}"/>
                </a:ext>
              </a:extLst>
            </p:cNvPr>
            <p:cNvSpPr/>
            <p:nvPr/>
          </p:nvSpPr>
          <p:spPr>
            <a:xfrm rot="10121873">
              <a:off x="6290360" y="4703282"/>
              <a:ext cx="51078" cy="11361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8" name="正方形/長方形 227">
              <a:extLst>
                <a:ext uri="{FF2B5EF4-FFF2-40B4-BE49-F238E27FC236}">
                  <a16:creationId xmlns="" xmlns:a16="http://schemas.microsoft.com/office/drawing/2014/main" id="{33615E73-57CA-4C34-AABB-94B098287ABC}"/>
                </a:ext>
              </a:extLst>
            </p:cNvPr>
            <p:cNvSpPr/>
            <p:nvPr/>
          </p:nvSpPr>
          <p:spPr>
            <a:xfrm rot="14783953">
              <a:off x="4330815" y="4731984"/>
              <a:ext cx="100667" cy="13771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9" name="正方形/長方形 228">
              <a:extLst>
                <a:ext uri="{FF2B5EF4-FFF2-40B4-BE49-F238E27FC236}">
                  <a16:creationId xmlns="" xmlns:a16="http://schemas.microsoft.com/office/drawing/2014/main" id="{4D2B1ABA-C5FB-4932-A4EA-383262F4F6C8}"/>
                </a:ext>
              </a:extLst>
            </p:cNvPr>
            <p:cNvSpPr/>
            <p:nvPr/>
          </p:nvSpPr>
          <p:spPr>
            <a:xfrm rot="8965469" flipH="1">
              <a:off x="3631158" y="5274324"/>
              <a:ext cx="91917" cy="4557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1" name="正方形/長方形 230">
              <a:extLst>
                <a:ext uri="{FF2B5EF4-FFF2-40B4-BE49-F238E27FC236}">
                  <a16:creationId xmlns="" xmlns:a16="http://schemas.microsoft.com/office/drawing/2014/main" id="{FB30CD8F-8B41-4BC6-B073-E3D62ADC7887}"/>
                </a:ext>
              </a:extLst>
            </p:cNvPr>
            <p:cNvSpPr/>
            <p:nvPr/>
          </p:nvSpPr>
          <p:spPr>
            <a:xfrm rot="15871761">
              <a:off x="3121240" y="4905174"/>
              <a:ext cx="87911" cy="86112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2" name="正方形/長方形 231">
              <a:extLst>
                <a:ext uri="{FF2B5EF4-FFF2-40B4-BE49-F238E27FC236}">
                  <a16:creationId xmlns="" xmlns:a16="http://schemas.microsoft.com/office/drawing/2014/main" id="{3CD52EC1-2D34-416E-80A8-AD58434A8074}"/>
                </a:ext>
              </a:extLst>
            </p:cNvPr>
            <p:cNvSpPr/>
            <p:nvPr/>
          </p:nvSpPr>
          <p:spPr>
            <a:xfrm rot="15767436" flipH="1" flipV="1">
              <a:off x="3017962" y="4172064"/>
              <a:ext cx="2355767" cy="18439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3" name="正方形/長方形 232">
              <a:extLst>
                <a:ext uri="{FF2B5EF4-FFF2-40B4-BE49-F238E27FC236}">
                  <a16:creationId xmlns="" xmlns:a16="http://schemas.microsoft.com/office/drawing/2014/main" id="{95C1156B-8FFB-4278-AA70-FD66D11E880C}"/>
                </a:ext>
              </a:extLst>
            </p:cNvPr>
            <p:cNvSpPr/>
            <p:nvPr/>
          </p:nvSpPr>
          <p:spPr>
            <a:xfrm rot="7270420">
              <a:off x="6675681" y="3367197"/>
              <a:ext cx="45719" cy="1554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4" name="正方形/長方形 233">
              <a:extLst>
                <a:ext uri="{FF2B5EF4-FFF2-40B4-BE49-F238E27FC236}">
                  <a16:creationId xmlns="" xmlns:a16="http://schemas.microsoft.com/office/drawing/2014/main" id="{E0E44F45-D47B-48C5-BCD0-575A80612B6F}"/>
                </a:ext>
              </a:extLst>
            </p:cNvPr>
            <p:cNvSpPr/>
            <p:nvPr/>
          </p:nvSpPr>
          <p:spPr>
            <a:xfrm>
              <a:off x="5879222" y="2751213"/>
              <a:ext cx="109600" cy="10392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5" name="正方形/長方形 234">
              <a:extLst>
                <a:ext uri="{FF2B5EF4-FFF2-40B4-BE49-F238E27FC236}">
                  <a16:creationId xmlns="" xmlns:a16="http://schemas.microsoft.com/office/drawing/2014/main" id="{25E11155-815F-4CC4-B5AA-14EBE9F20434}"/>
                </a:ext>
              </a:extLst>
            </p:cNvPr>
            <p:cNvSpPr/>
            <p:nvPr/>
          </p:nvSpPr>
          <p:spPr>
            <a:xfrm rot="4031518">
              <a:off x="6247300" y="3033546"/>
              <a:ext cx="124135" cy="34113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6" name="正方形/長方形 235">
              <a:extLst>
                <a:ext uri="{FF2B5EF4-FFF2-40B4-BE49-F238E27FC236}">
                  <a16:creationId xmlns="" xmlns:a16="http://schemas.microsoft.com/office/drawing/2014/main" id="{77548ADF-7F11-48F5-98C4-1484B4E2B309}"/>
                </a:ext>
              </a:extLst>
            </p:cNvPr>
            <p:cNvSpPr/>
            <p:nvPr/>
          </p:nvSpPr>
          <p:spPr>
            <a:xfrm rot="18050935" flipH="1" flipV="1">
              <a:off x="6621599" y="2314719"/>
              <a:ext cx="364175" cy="18657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7" name="正方形/長方形 236"/>
            <p:cNvSpPr/>
            <p:nvPr/>
          </p:nvSpPr>
          <p:spPr>
            <a:xfrm>
              <a:off x="6108811" y="2363304"/>
              <a:ext cx="79553" cy="3496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8" name="正方形/長方形 237"/>
            <p:cNvSpPr/>
            <p:nvPr/>
          </p:nvSpPr>
          <p:spPr>
            <a:xfrm rot="285287">
              <a:off x="5968226" y="2546161"/>
              <a:ext cx="500887" cy="4851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0205595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正方形/長方形 37">
            <a:extLst>
              <a:ext uri="{FF2B5EF4-FFF2-40B4-BE49-F238E27FC236}">
                <a16:creationId xmlns="" xmlns:a16="http://schemas.microsoft.com/office/drawing/2014/main" id="{0CEAD584-F284-4162-A703-C1D9FB364E75}"/>
              </a:ext>
            </a:extLst>
          </p:cNvPr>
          <p:cNvSpPr/>
          <p:nvPr/>
        </p:nvSpPr>
        <p:spPr>
          <a:xfrm rot="2406507" flipH="1">
            <a:off x="10001892" y="6355393"/>
            <a:ext cx="45725" cy="97178"/>
          </a:xfrm>
          <a:prstGeom prst="rect">
            <a:avLst/>
          </a:prstGeom>
          <a:solidFill>
            <a:srgbClr val="929000">
              <a:alpha val="5098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6" name="正方形/長方形 15">
            <a:extLst>
              <a:ext uri="{FF2B5EF4-FFF2-40B4-BE49-F238E27FC236}">
                <a16:creationId xmlns="" xmlns:a16="http://schemas.microsoft.com/office/drawing/2014/main" id="{ADD7572C-9759-46D6-9A39-7DE49A9C760B}"/>
              </a:ext>
            </a:extLst>
          </p:cNvPr>
          <p:cNvSpPr/>
          <p:nvPr/>
        </p:nvSpPr>
        <p:spPr>
          <a:xfrm rot="4951710" flipH="1">
            <a:off x="8542275" y="7694906"/>
            <a:ext cx="48654" cy="174302"/>
          </a:xfrm>
          <a:prstGeom prst="rect">
            <a:avLst/>
          </a:prstGeom>
          <a:solidFill>
            <a:srgbClr val="929000">
              <a:alpha val="5098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37" name="正方形/長方形 36">
            <a:extLst>
              <a:ext uri="{FF2B5EF4-FFF2-40B4-BE49-F238E27FC236}">
                <a16:creationId xmlns="" xmlns:a16="http://schemas.microsoft.com/office/drawing/2014/main" id="{6217C7DB-D88D-47F8-8D0C-2410997B87B7}"/>
              </a:ext>
            </a:extLst>
          </p:cNvPr>
          <p:cNvSpPr/>
          <p:nvPr/>
        </p:nvSpPr>
        <p:spPr>
          <a:xfrm rot="18353288" flipH="1">
            <a:off x="10066867" y="6359742"/>
            <a:ext cx="45725" cy="135966"/>
          </a:xfrm>
          <a:prstGeom prst="rect">
            <a:avLst/>
          </a:prstGeom>
          <a:solidFill>
            <a:srgbClr val="929000">
              <a:alpha val="5098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9" name="正方形/長方形 88">
            <a:extLst>
              <a:ext uri="{FF2B5EF4-FFF2-40B4-BE49-F238E27FC236}">
                <a16:creationId xmlns="" xmlns:a16="http://schemas.microsoft.com/office/drawing/2014/main" id="{1EF76879-849E-437E-BF06-EA4E1A73557E}"/>
              </a:ext>
            </a:extLst>
          </p:cNvPr>
          <p:cNvSpPr/>
          <p:nvPr/>
        </p:nvSpPr>
        <p:spPr>
          <a:xfrm rot="7297858" flipV="1">
            <a:off x="8045633" y="5247559"/>
            <a:ext cx="120057" cy="55011"/>
          </a:xfrm>
          <a:prstGeom prst="rect">
            <a:avLst/>
          </a:prstGeom>
          <a:solidFill>
            <a:srgbClr val="5482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77" name="正方形/長方形 176">
            <a:extLst>
              <a:ext uri="{FF2B5EF4-FFF2-40B4-BE49-F238E27FC236}">
                <a16:creationId xmlns="" xmlns:a16="http://schemas.microsoft.com/office/drawing/2014/main" id="{3E80F318-6BE9-41BE-89F8-B29D8DD7A4B2}"/>
              </a:ext>
            </a:extLst>
          </p:cNvPr>
          <p:cNvSpPr/>
          <p:nvPr/>
        </p:nvSpPr>
        <p:spPr>
          <a:xfrm rot="5400000" flipV="1">
            <a:off x="7367636" y="5976881"/>
            <a:ext cx="214851" cy="45725"/>
          </a:xfrm>
          <a:prstGeom prst="rect">
            <a:avLst/>
          </a:prstGeom>
          <a:solidFill>
            <a:srgbClr val="73FEFF">
              <a:alpha val="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39" name="図形グループ 38"/>
          <p:cNvGrpSpPr/>
          <p:nvPr/>
        </p:nvGrpSpPr>
        <p:grpSpPr>
          <a:xfrm>
            <a:off x="6296206" y="3237387"/>
            <a:ext cx="4685305" cy="5370878"/>
            <a:chOff x="6295384" y="569965"/>
            <a:chExt cx="4684695" cy="5370179"/>
          </a:xfrm>
          <a:solidFill>
            <a:srgbClr val="929000">
              <a:alpha val="9804"/>
            </a:srgbClr>
          </a:solidFill>
        </p:grpSpPr>
        <p:sp>
          <p:nvSpPr>
            <p:cNvPr id="5" name="正方形/長方形 4">
              <a:extLst>
                <a:ext uri="{FF2B5EF4-FFF2-40B4-BE49-F238E27FC236}">
                  <a16:creationId xmlns="" xmlns:a16="http://schemas.microsoft.com/office/drawing/2014/main" id="{A93AD24E-432C-4905-AE5C-0720EE86FB06}"/>
                </a:ext>
              </a:extLst>
            </p:cNvPr>
            <p:cNvSpPr/>
            <p:nvPr/>
          </p:nvSpPr>
          <p:spPr>
            <a:xfrm rot="21112284" flipH="1">
              <a:off x="8199850" y="5705387"/>
              <a:ext cx="45719" cy="2347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" name="正方形/長方形 12">
              <a:extLst>
                <a:ext uri="{FF2B5EF4-FFF2-40B4-BE49-F238E27FC236}">
                  <a16:creationId xmlns="" xmlns:a16="http://schemas.microsoft.com/office/drawing/2014/main" id="{4233DB10-8E10-452E-90CE-FDF076C88DEB}"/>
                </a:ext>
              </a:extLst>
            </p:cNvPr>
            <p:cNvSpPr/>
            <p:nvPr/>
          </p:nvSpPr>
          <p:spPr>
            <a:xfrm rot="667674" flipH="1">
              <a:off x="8174792" y="5461046"/>
              <a:ext cx="79239" cy="2347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" name="正方形/長方形 13">
              <a:extLst>
                <a:ext uri="{FF2B5EF4-FFF2-40B4-BE49-F238E27FC236}">
                  <a16:creationId xmlns="" xmlns:a16="http://schemas.microsoft.com/office/drawing/2014/main" id="{77009A51-28D4-42DE-BB73-E65783BAE3E0}"/>
                </a:ext>
              </a:extLst>
            </p:cNvPr>
            <p:cNvSpPr/>
            <p:nvPr/>
          </p:nvSpPr>
          <p:spPr>
            <a:xfrm rot="2048566" flipH="1">
              <a:off x="8631191" y="4052418"/>
              <a:ext cx="76078" cy="154503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" name="正方形/長方形 17">
              <a:extLst>
                <a:ext uri="{FF2B5EF4-FFF2-40B4-BE49-F238E27FC236}">
                  <a16:creationId xmlns="" xmlns:a16="http://schemas.microsoft.com/office/drawing/2014/main" id="{A3FEC7E3-D690-433C-B174-993C737BCD8A}"/>
                </a:ext>
              </a:extLst>
            </p:cNvPr>
            <p:cNvSpPr/>
            <p:nvPr/>
          </p:nvSpPr>
          <p:spPr>
            <a:xfrm rot="15852330" flipH="1">
              <a:off x="8433852" y="4814812"/>
              <a:ext cx="45719" cy="2347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="" xmlns:a16="http://schemas.microsoft.com/office/drawing/2014/main" id="{87B9AFA1-2A85-4C10-9293-3B346320E371}"/>
                </a:ext>
              </a:extLst>
            </p:cNvPr>
            <p:cNvSpPr/>
            <p:nvPr/>
          </p:nvSpPr>
          <p:spPr>
            <a:xfrm rot="5400000" flipH="1">
              <a:off x="8891592" y="4464914"/>
              <a:ext cx="45719" cy="14504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" name="正方形/長方形 22">
              <a:extLst>
                <a:ext uri="{FF2B5EF4-FFF2-40B4-BE49-F238E27FC236}">
                  <a16:creationId xmlns="" xmlns:a16="http://schemas.microsoft.com/office/drawing/2014/main" id="{A3984E20-7D03-455A-865C-1049C15BFEF8}"/>
                </a:ext>
              </a:extLst>
            </p:cNvPr>
            <p:cNvSpPr/>
            <p:nvPr/>
          </p:nvSpPr>
          <p:spPr>
            <a:xfrm rot="4923622" flipH="1">
              <a:off x="8426907" y="3574504"/>
              <a:ext cx="45719" cy="1342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" name="正方形/長方形 23">
              <a:extLst>
                <a:ext uri="{FF2B5EF4-FFF2-40B4-BE49-F238E27FC236}">
                  <a16:creationId xmlns="" xmlns:a16="http://schemas.microsoft.com/office/drawing/2014/main" id="{B6056851-F154-4211-95A3-FCF01B09A5D8}"/>
                </a:ext>
              </a:extLst>
            </p:cNvPr>
            <p:cNvSpPr/>
            <p:nvPr/>
          </p:nvSpPr>
          <p:spPr>
            <a:xfrm rot="21112284">
              <a:off x="8692111" y="4133843"/>
              <a:ext cx="57276" cy="8091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" name="正方形/長方形 24">
              <a:extLst>
                <a:ext uri="{FF2B5EF4-FFF2-40B4-BE49-F238E27FC236}">
                  <a16:creationId xmlns="" xmlns:a16="http://schemas.microsoft.com/office/drawing/2014/main" id="{88B266A2-41FC-4E4D-A4BC-6660A114181C}"/>
                </a:ext>
              </a:extLst>
            </p:cNvPr>
            <p:cNvSpPr/>
            <p:nvPr/>
          </p:nvSpPr>
          <p:spPr>
            <a:xfrm rot="4888086" flipH="1">
              <a:off x="8633672" y="4040925"/>
              <a:ext cx="45719" cy="17365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" name="正方形/長方形 26">
              <a:extLst>
                <a:ext uri="{FF2B5EF4-FFF2-40B4-BE49-F238E27FC236}">
                  <a16:creationId xmlns="" xmlns:a16="http://schemas.microsoft.com/office/drawing/2014/main" id="{D954C7CA-8CAA-4286-82D9-F3C6828204C4}"/>
                </a:ext>
              </a:extLst>
            </p:cNvPr>
            <p:cNvSpPr/>
            <p:nvPr/>
          </p:nvSpPr>
          <p:spPr>
            <a:xfrm rot="2066648" flipH="1">
              <a:off x="9186838" y="3701398"/>
              <a:ext cx="80170" cy="57156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grpSp>
          <p:nvGrpSpPr>
            <p:cNvPr id="35" name="グループ化 34">
              <a:extLst>
                <a:ext uri="{FF2B5EF4-FFF2-40B4-BE49-F238E27FC236}">
                  <a16:creationId xmlns="" xmlns:a16="http://schemas.microsoft.com/office/drawing/2014/main" id="{831DB543-5394-43BD-B3EF-70138F24CD22}"/>
                </a:ext>
              </a:extLst>
            </p:cNvPr>
            <p:cNvGrpSpPr/>
            <p:nvPr/>
          </p:nvGrpSpPr>
          <p:grpSpPr>
            <a:xfrm>
              <a:off x="9651249" y="3461641"/>
              <a:ext cx="1328830" cy="432223"/>
              <a:chOff x="9543791" y="3376689"/>
              <a:chExt cx="1328830" cy="432223"/>
            </a:xfrm>
            <a:grpFill/>
          </p:grpSpPr>
          <p:sp>
            <p:nvSpPr>
              <p:cNvPr id="28" name="正方形/長方形 27">
                <a:extLst>
                  <a:ext uri="{FF2B5EF4-FFF2-40B4-BE49-F238E27FC236}">
                    <a16:creationId xmlns="" xmlns:a16="http://schemas.microsoft.com/office/drawing/2014/main" id="{9B7B8AF5-B551-48BE-AD58-6A496EF82C50}"/>
                  </a:ext>
                </a:extLst>
              </p:cNvPr>
              <p:cNvSpPr/>
              <p:nvPr/>
            </p:nvSpPr>
            <p:spPr>
              <a:xfrm rot="18342786" flipH="1">
                <a:off x="9733024" y="3463926"/>
                <a:ext cx="94523" cy="47298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dirty="0"/>
              </a:p>
            </p:txBody>
          </p:sp>
          <p:sp>
            <p:nvSpPr>
              <p:cNvPr id="29" name="正方形/長方形 28">
                <a:extLst>
                  <a:ext uri="{FF2B5EF4-FFF2-40B4-BE49-F238E27FC236}">
                    <a16:creationId xmlns="" xmlns:a16="http://schemas.microsoft.com/office/drawing/2014/main" id="{CD5A0FAF-0BFC-4670-A7C5-622CDD4CAA78}"/>
                  </a:ext>
                </a:extLst>
              </p:cNvPr>
              <p:cNvSpPr/>
              <p:nvPr/>
            </p:nvSpPr>
            <p:spPr>
              <a:xfrm rot="2147115" flipH="1">
                <a:off x="9803599" y="3738705"/>
                <a:ext cx="45719" cy="5334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0" name="正方形/長方形 29">
                <a:extLst>
                  <a:ext uri="{FF2B5EF4-FFF2-40B4-BE49-F238E27FC236}">
                    <a16:creationId xmlns="" xmlns:a16="http://schemas.microsoft.com/office/drawing/2014/main" id="{A1534681-95BD-49B2-B992-4EF765ACDEB5}"/>
                  </a:ext>
                </a:extLst>
              </p:cNvPr>
              <p:cNvSpPr/>
              <p:nvPr/>
            </p:nvSpPr>
            <p:spPr>
              <a:xfrm rot="18282435" flipH="1">
                <a:off x="9739820" y="3726135"/>
                <a:ext cx="45719" cy="11983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1" name="正方形/長方形 30">
                <a:extLst>
                  <a:ext uri="{FF2B5EF4-FFF2-40B4-BE49-F238E27FC236}">
                    <a16:creationId xmlns="" xmlns:a16="http://schemas.microsoft.com/office/drawing/2014/main" id="{BAD2DF34-5956-43CB-A7A3-34DEBF027314}"/>
                  </a:ext>
                </a:extLst>
              </p:cNvPr>
              <p:cNvSpPr/>
              <p:nvPr/>
            </p:nvSpPr>
            <p:spPr>
              <a:xfrm rot="2085766" flipH="1">
                <a:off x="9767774" y="3556197"/>
                <a:ext cx="45719" cy="11438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2" name="正方形/長方形 31">
                <a:extLst>
                  <a:ext uri="{FF2B5EF4-FFF2-40B4-BE49-F238E27FC236}">
                    <a16:creationId xmlns="" xmlns:a16="http://schemas.microsoft.com/office/drawing/2014/main" id="{E4EB3064-B95A-4EA7-BFF1-B374D6146B64}"/>
                  </a:ext>
                </a:extLst>
              </p:cNvPr>
              <p:cNvSpPr/>
              <p:nvPr/>
            </p:nvSpPr>
            <p:spPr>
              <a:xfrm rot="2018083" flipH="1">
                <a:off x="9664906" y="3530901"/>
                <a:ext cx="61156" cy="6608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3" name="正方形/長方形 32">
                <a:extLst>
                  <a:ext uri="{FF2B5EF4-FFF2-40B4-BE49-F238E27FC236}">
                    <a16:creationId xmlns="" xmlns:a16="http://schemas.microsoft.com/office/drawing/2014/main" id="{3E377FE4-C6F4-43BF-A7A5-368C66A1A39D}"/>
                  </a:ext>
                </a:extLst>
              </p:cNvPr>
              <p:cNvSpPr/>
              <p:nvPr/>
            </p:nvSpPr>
            <p:spPr>
              <a:xfrm rot="3180863" flipH="1">
                <a:off x="10069550" y="3424630"/>
                <a:ext cx="107949" cy="46987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4" name="正方形/長方形 33">
                <a:extLst>
                  <a:ext uri="{FF2B5EF4-FFF2-40B4-BE49-F238E27FC236}">
                    <a16:creationId xmlns="" xmlns:a16="http://schemas.microsoft.com/office/drawing/2014/main" id="{094D82D1-2A84-4EB2-978F-E034E14FBF72}"/>
                  </a:ext>
                </a:extLst>
              </p:cNvPr>
              <p:cNvSpPr/>
              <p:nvPr/>
            </p:nvSpPr>
            <p:spPr>
              <a:xfrm rot="4290602" flipH="1">
                <a:off x="10523710" y="3132400"/>
                <a:ext cx="104622" cy="5932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  <p:sp>
          <p:nvSpPr>
            <p:cNvPr id="66" name="正方形/長方形 65">
              <a:extLst>
                <a:ext uri="{FF2B5EF4-FFF2-40B4-BE49-F238E27FC236}">
                  <a16:creationId xmlns="" xmlns:a16="http://schemas.microsoft.com/office/drawing/2014/main" id="{10A7842E-0FFB-459E-80A0-BF98F4C885F9}"/>
                </a:ext>
              </a:extLst>
            </p:cNvPr>
            <p:cNvSpPr/>
            <p:nvPr/>
          </p:nvSpPr>
          <p:spPr>
            <a:xfrm rot="20844704">
              <a:off x="6498835" y="1105418"/>
              <a:ext cx="45719" cy="2789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7" name="正方形/長方形 66">
              <a:extLst>
                <a:ext uri="{FF2B5EF4-FFF2-40B4-BE49-F238E27FC236}">
                  <a16:creationId xmlns="" xmlns:a16="http://schemas.microsoft.com/office/drawing/2014/main" id="{3BA5ACE3-F113-430F-9AE0-F4FFB69DED76}"/>
                </a:ext>
              </a:extLst>
            </p:cNvPr>
            <p:cNvSpPr/>
            <p:nvPr/>
          </p:nvSpPr>
          <p:spPr>
            <a:xfrm rot="4670912">
              <a:off x="6547686" y="1004821"/>
              <a:ext cx="45719" cy="19793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0" name="正方形/長方形 69">
              <a:extLst>
                <a:ext uri="{FF2B5EF4-FFF2-40B4-BE49-F238E27FC236}">
                  <a16:creationId xmlns="" xmlns:a16="http://schemas.microsoft.com/office/drawing/2014/main" id="{74B6342A-2171-41A4-A83C-00695AE5CFD9}"/>
                </a:ext>
              </a:extLst>
            </p:cNvPr>
            <p:cNvSpPr/>
            <p:nvPr/>
          </p:nvSpPr>
          <p:spPr>
            <a:xfrm rot="21307743">
              <a:off x="6543248" y="1292254"/>
              <a:ext cx="68503" cy="2738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1" name="正方形/長方形 70">
              <a:extLst>
                <a:ext uri="{FF2B5EF4-FFF2-40B4-BE49-F238E27FC236}">
                  <a16:creationId xmlns="" xmlns:a16="http://schemas.microsoft.com/office/drawing/2014/main" id="{D03E30D0-DE0E-454C-BFC1-97445371DF17}"/>
                </a:ext>
              </a:extLst>
            </p:cNvPr>
            <p:cNvSpPr/>
            <p:nvPr/>
          </p:nvSpPr>
          <p:spPr>
            <a:xfrm>
              <a:off x="6557150" y="1533967"/>
              <a:ext cx="52903" cy="50369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2" name="正方形/長方形 71">
              <a:extLst>
                <a:ext uri="{FF2B5EF4-FFF2-40B4-BE49-F238E27FC236}">
                  <a16:creationId xmlns="" xmlns:a16="http://schemas.microsoft.com/office/drawing/2014/main" id="{B1D5D5F0-6922-4A28-9F29-BDA52F528BCC}"/>
                </a:ext>
              </a:extLst>
            </p:cNvPr>
            <p:cNvSpPr/>
            <p:nvPr/>
          </p:nvSpPr>
          <p:spPr>
            <a:xfrm>
              <a:off x="6295384" y="1454421"/>
              <a:ext cx="280435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3" name="正方形/長方形 72">
              <a:extLst>
                <a:ext uri="{FF2B5EF4-FFF2-40B4-BE49-F238E27FC236}">
                  <a16:creationId xmlns="" xmlns:a16="http://schemas.microsoft.com/office/drawing/2014/main" id="{07B8EFEB-9D4C-4F81-98C8-64D72604F6BB}"/>
                </a:ext>
              </a:extLst>
            </p:cNvPr>
            <p:cNvSpPr/>
            <p:nvPr/>
          </p:nvSpPr>
          <p:spPr>
            <a:xfrm rot="5400000">
              <a:off x="6621762" y="1520786"/>
              <a:ext cx="45719" cy="894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4" name="正方形/長方形 73">
              <a:extLst>
                <a:ext uri="{FF2B5EF4-FFF2-40B4-BE49-F238E27FC236}">
                  <a16:creationId xmlns="" xmlns:a16="http://schemas.microsoft.com/office/drawing/2014/main" id="{12F040EB-982F-44FB-91D9-6D226C6A51F8}"/>
                </a:ext>
              </a:extLst>
            </p:cNvPr>
            <p:cNvSpPr/>
            <p:nvPr/>
          </p:nvSpPr>
          <p:spPr>
            <a:xfrm>
              <a:off x="6674926" y="1542655"/>
              <a:ext cx="45719" cy="14200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5" name="正方形/長方形 74">
              <a:extLst>
                <a:ext uri="{FF2B5EF4-FFF2-40B4-BE49-F238E27FC236}">
                  <a16:creationId xmlns="" xmlns:a16="http://schemas.microsoft.com/office/drawing/2014/main" id="{C3288218-04ED-4A4E-A301-1AF79E385EAF}"/>
                </a:ext>
              </a:extLst>
            </p:cNvPr>
            <p:cNvSpPr/>
            <p:nvPr/>
          </p:nvSpPr>
          <p:spPr>
            <a:xfrm rot="5400000">
              <a:off x="6513519" y="1846126"/>
              <a:ext cx="45719" cy="1795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4" name="正方形/長方形 123">
              <a:extLst>
                <a:ext uri="{FF2B5EF4-FFF2-40B4-BE49-F238E27FC236}">
                  <a16:creationId xmlns="" xmlns:a16="http://schemas.microsoft.com/office/drawing/2014/main" id="{E2F5AF15-D825-4179-AA26-CBE790FACC91}"/>
                </a:ext>
              </a:extLst>
            </p:cNvPr>
            <p:cNvSpPr/>
            <p:nvPr/>
          </p:nvSpPr>
          <p:spPr>
            <a:xfrm rot="1857181">
              <a:off x="10091092" y="1589841"/>
              <a:ext cx="60263" cy="190113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5" name="正方形/長方形 124">
              <a:extLst>
                <a:ext uri="{FF2B5EF4-FFF2-40B4-BE49-F238E27FC236}">
                  <a16:creationId xmlns="" xmlns:a16="http://schemas.microsoft.com/office/drawing/2014/main" id="{FE76AEF5-970F-4100-88CA-FC0FC453989D}"/>
                </a:ext>
              </a:extLst>
            </p:cNvPr>
            <p:cNvSpPr/>
            <p:nvPr/>
          </p:nvSpPr>
          <p:spPr>
            <a:xfrm rot="1857181" flipV="1">
              <a:off x="10365847" y="1664189"/>
              <a:ext cx="246990" cy="70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6" name="正方形/長方形 125">
              <a:extLst>
                <a:ext uri="{FF2B5EF4-FFF2-40B4-BE49-F238E27FC236}">
                  <a16:creationId xmlns="" xmlns:a16="http://schemas.microsoft.com/office/drawing/2014/main" id="{1958EBA0-9E35-4A0B-A488-12B55A42F9CB}"/>
                </a:ext>
              </a:extLst>
            </p:cNvPr>
            <p:cNvSpPr/>
            <p:nvPr/>
          </p:nvSpPr>
          <p:spPr>
            <a:xfrm rot="1657240" flipV="1">
              <a:off x="10159063" y="2058930"/>
              <a:ext cx="246990" cy="70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" name="正方形/長方形 3">
              <a:extLst>
                <a:ext uri="{FF2B5EF4-FFF2-40B4-BE49-F238E27FC236}">
                  <a16:creationId xmlns="" xmlns:a16="http://schemas.microsoft.com/office/drawing/2014/main" id="{0F2903BC-5DD3-4889-8AD7-1F4F50D2D0E4}"/>
                </a:ext>
              </a:extLst>
            </p:cNvPr>
            <p:cNvSpPr/>
            <p:nvPr/>
          </p:nvSpPr>
          <p:spPr>
            <a:xfrm rot="21231260">
              <a:off x="7308655" y="569965"/>
              <a:ext cx="45719" cy="772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2" name="正方形/長方形 231">
              <a:extLst>
                <a:ext uri="{FF2B5EF4-FFF2-40B4-BE49-F238E27FC236}">
                  <a16:creationId xmlns="" xmlns:a16="http://schemas.microsoft.com/office/drawing/2014/main" id="{A610752A-A881-4934-B197-9175271165CA}"/>
                </a:ext>
              </a:extLst>
            </p:cNvPr>
            <p:cNvSpPr/>
            <p:nvPr/>
          </p:nvSpPr>
          <p:spPr>
            <a:xfrm rot="6517677">
              <a:off x="7210502" y="1128955"/>
              <a:ext cx="45719" cy="24474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0" name="正方形/長方形 279">
              <a:extLst>
                <a:ext uri="{FF2B5EF4-FFF2-40B4-BE49-F238E27FC236}">
                  <a16:creationId xmlns="" xmlns:a16="http://schemas.microsoft.com/office/drawing/2014/main" id="{06812F1E-3827-44B9-9845-ED7EE4F93EAF}"/>
                </a:ext>
              </a:extLst>
            </p:cNvPr>
            <p:cNvSpPr/>
            <p:nvPr/>
          </p:nvSpPr>
          <p:spPr>
            <a:xfrm rot="1018406" flipH="1">
              <a:off x="7273410" y="1291807"/>
              <a:ext cx="76211" cy="25892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1" name="正方形/長方形 280">
              <a:extLst>
                <a:ext uri="{FF2B5EF4-FFF2-40B4-BE49-F238E27FC236}">
                  <a16:creationId xmlns="" xmlns:a16="http://schemas.microsoft.com/office/drawing/2014/main" id="{FFE85CBC-5386-4F55-B79D-E149F4167DC8}"/>
                </a:ext>
              </a:extLst>
            </p:cNvPr>
            <p:cNvSpPr/>
            <p:nvPr/>
          </p:nvSpPr>
          <p:spPr>
            <a:xfrm rot="1018406" flipH="1">
              <a:off x="7826330" y="1445394"/>
              <a:ext cx="60921" cy="235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2" name="正方形/長方形 281">
              <a:extLst>
                <a:ext uri="{FF2B5EF4-FFF2-40B4-BE49-F238E27FC236}">
                  <a16:creationId xmlns="" xmlns:a16="http://schemas.microsoft.com/office/drawing/2014/main" id="{7EDA60EF-B902-4C3F-896E-77F5ED75208F}"/>
                </a:ext>
              </a:extLst>
            </p:cNvPr>
            <p:cNvSpPr/>
            <p:nvPr/>
          </p:nvSpPr>
          <p:spPr>
            <a:xfrm rot="1018406" flipH="1">
              <a:off x="7429808" y="1444504"/>
              <a:ext cx="45719" cy="10653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3" name="正方形/長方形 282">
              <a:extLst>
                <a:ext uri="{FF2B5EF4-FFF2-40B4-BE49-F238E27FC236}">
                  <a16:creationId xmlns="" xmlns:a16="http://schemas.microsoft.com/office/drawing/2014/main" id="{CFB226ED-448D-4A52-8A86-5A39E3EA0B94}"/>
                </a:ext>
              </a:extLst>
            </p:cNvPr>
            <p:cNvSpPr/>
            <p:nvPr/>
          </p:nvSpPr>
          <p:spPr>
            <a:xfrm rot="6789039" flipH="1">
              <a:off x="7518312" y="1255614"/>
              <a:ext cx="45719" cy="11941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4" name="正方形/長方形 283">
              <a:extLst>
                <a:ext uri="{FF2B5EF4-FFF2-40B4-BE49-F238E27FC236}">
                  <a16:creationId xmlns="" xmlns:a16="http://schemas.microsoft.com/office/drawing/2014/main" id="{1CC5AF07-BAF8-43C8-9453-E259A0CD93D5}"/>
                </a:ext>
              </a:extLst>
            </p:cNvPr>
            <p:cNvSpPr/>
            <p:nvPr/>
          </p:nvSpPr>
          <p:spPr>
            <a:xfrm rot="1018406" flipH="1">
              <a:off x="7467223" y="1274295"/>
              <a:ext cx="45719" cy="82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5" name="正方形/長方形 284">
              <a:extLst>
                <a:ext uri="{FF2B5EF4-FFF2-40B4-BE49-F238E27FC236}">
                  <a16:creationId xmlns="" xmlns:a16="http://schemas.microsoft.com/office/drawing/2014/main" id="{6629558F-200D-40BD-B5C0-906A0EE4B4A4}"/>
                </a:ext>
              </a:extLst>
            </p:cNvPr>
            <p:cNvSpPr/>
            <p:nvPr/>
          </p:nvSpPr>
          <p:spPr>
            <a:xfrm rot="6685947">
              <a:off x="8181513" y="732508"/>
              <a:ext cx="45719" cy="18484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7" name="正方形/長方形 286">
              <a:extLst>
                <a:ext uri="{FF2B5EF4-FFF2-40B4-BE49-F238E27FC236}">
                  <a16:creationId xmlns="" xmlns:a16="http://schemas.microsoft.com/office/drawing/2014/main" id="{B3E509AA-152F-4A36-9A78-0BA4C2CB203D}"/>
                </a:ext>
              </a:extLst>
            </p:cNvPr>
            <p:cNvSpPr/>
            <p:nvPr/>
          </p:nvSpPr>
          <p:spPr>
            <a:xfrm rot="6685947">
              <a:off x="8152004" y="807754"/>
              <a:ext cx="45719" cy="184980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8" name="正方形/長方形 287">
              <a:extLst>
                <a:ext uri="{FF2B5EF4-FFF2-40B4-BE49-F238E27FC236}">
                  <a16:creationId xmlns="" xmlns:a16="http://schemas.microsoft.com/office/drawing/2014/main" id="{B9137A04-0DFC-42FD-9D66-E2FC7C51DD55}"/>
                </a:ext>
              </a:extLst>
            </p:cNvPr>
            <p:cNvSpPr/>
            <p:nvPr/>
          </p:nvSpPr>
          <p:spPr>
            <a:xfrm rot="12352490" flipH="1">
              <a:off x="8463997" y="1692544"/>
              <a:ext cx="45719" cy="2463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9" name="正方形/長方形 288">
              <a:extLst>
                <a:ext uri="{FF2B5EF4-FFF2-40B4-BE49-F238E27FC236}">
                  <a16:creationId xmlns="" xmlns:a16="http://schemas.microsoft.com/office/drawing/2014/main" id="{0894506E-74A0-4F49-B0E5-04F8070C3C9A}"/>
                </a:ext>
              </a:extLst>
            </p:cNvPr>
            <p:cNvSpPr/>
            <p:nvPr/>
          </p:nvSpPr>
          <p:spPr>
            <a:xfrm rot="12518268">
              <a:off x="8274930" y="1801034"/>
              <a:ext cx="45719" cy="74099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0" name="正方形/長方形 289">
              <a:extLst>
                <a:ext uri="{FF2B5EF4-FFF2-40B4-BE49-F238E27FC236}">
                  <a16:creationId xmlns="" xmlns:a16="http://schemas.microsoft.com/office/drawing/2014/main" id="{A75EF2D1-6A26-44F9-B4C7-90B6F8380EE3}"/>
                </a:ext>
              </a:extLst>
            </p:cNvPr>
            <p:cNvSpPr/>
            <p:nvPr/>
          </p:nvSpPr>
          <p:spPr>
            <a:xfrm rot="17517894" flipH="1">
              <a:off x="7779494" y="1520599"/>
              <a:ext cx="45719" cy="305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2" name="正方形/長方形 291">
              <a:extLst>
                <a:ext uri="{FF2B5EF4-FFF2-40B4-BE49-F238E27FC236}">
                  <a16:creationId xmlns="" xmlns:a16="http://schemas.microsoft.com/office/drawing/2014/main" id="{A7EFD03D-BC31-4AE2-821A-E3278BCF1765}"/>
                </a:ext>
              </a:extLst>
            </p:cNvPr>
            <p:cNvSpPr/>
            <p:nvPr/>
          </p:nvSpPr>
          <p:spPr>
            <a:xfrm rot="16438824" flipH="1">
              <a:off x="7343590" y="1469766"/>
              <a:ext cx="45719" cy="12840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3" name="正方形/長方形 292">
              <a:extLst>
                <a:ext uri="{FF2B5EF4-FFF2-40B4-BE49-F238E27FC236}">
                  <a16:creationId xmlns="" xmlns:a16="http://schemas.microsoft.com/office/drawing/2014/main" id="{EFB1BEB3-9952-450E-A410-E6E8380A848A}"/>
                </a:ext>
              </a:extLst>
            </p:cNvPr>
            <p:cNvSpPr/>
            <p:nvPr/>
          </p:nvSpPr>
          <p:spPr>
            <a:xfrm rot="17077175" flipH="1">
              <a:off x="7478136" y="1469521"/>
              <a:ext cx="45719" cy="16556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4" name="正方形/長方形 293">
              <a:extLst>
                <a:ext uri="{FF2B5EF4-FFF2-40B4-BE49-F238E27FC236}">
                  <a16:creationId xmlns="" xmlns:a16="http://schemas.microsoft.com/office/drawing/2014/main" id="{BBCA16CE-4FAE-4B4A-A386-B3A22E807840}"/>
                </a:ext>
              </a:extLst>
            </p:cNvPr>
            <p:cNvSpPr/>
            <p:nvPr/>
          </p:nvSpPr>
          <p:spPr>
            <a:xfrm rot="17469233" flipH="1">
              <a:off x="7869051" y="1264969"/>
              <a:ext cx="45719" cy="3588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5" name="正方形/長方形 294">
              <a:extLst>
                <a:ext uri="{FF2B5EF4-FFF2-40B4-BE49-F238E27FC236}">
                  <a16:creationId xmlns="" xmlns:a16="http://schemas.microsoft.com/office/drawing/2014/main" id="{E9C3C705-58B9-42DA-A677-411523C46CC9}"/>
                </a:ext>
              </a:extLst>
            </p:cNvPr>
            <p:cNvSpPr/>
            <p:nvPr/>
          </p:nvSpPr>
          <p:spPr>
            <a:xfrm rot="17580612" flipH="1">
              <a:off x="8517844" y="1524779"/>
              <a:ext cx="45719" cy="35614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6" name="正方形/長方形 295">
              <a:extLst>
                <a:ext uri="{FF2B5EF4-FFF2-40B4-BE49-F238E27FC236}">
                  <a16:creationId xmlns="" xmlns:a16="http://schemas.microsoft.com/office/drawing/2014/main" id="{AFC89126-C12E-44DC-B010-0504971B0333}"/>
                </a:ext>
              </a:extLst>
            </p:cNvPr>
            <p:cNvSpPr/>
            <p:nvPr/>
          </p:nvSpPr>
          <p:spPr>
            <a:xfrm rot="1566779" flipH="1">
              <a:off x="8115994" y="1555388"/>
              <a:ext cx="45719" cy="1533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7" name="正方形/長方形 296">
              <a:extLst>
                <a:ext uri="{FF2B5EF4-FFF2-40B4-BE49-F238E27FC236}">
                  <a16:creationId xmlns="" xmlns:a16="http://schemas.microsoft.com/office/drawing/2014/main" id="{A8AF721D-FBDC-45CC-8DED-42EB17CE0C71}"/>
                </a:ext>
              </a:extLst>
            </p:cNvPr>
            <p:cNvSpPr/>
            <p:nvPr/>
          </p:nvSpPr>
          <p:spPr>
            <a:xfrm rot="17580612" flipH="1">
              <a:off x="8198596" y="1505003"/>
              <a:ext cx="45719" cy="14903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8" name="正方形/長方形 297">
              <a:extLst>
                <a:ext uri="{FF2B5EF4-FFF2-40B4-BE49-F238E27FC236}">
                  <a16:creationId xmlns="" xmlns:a16="http://schemas.microsoft.com/office/drawing/2014/main" id="{257894B9-E8BF-4D2C-9FE0-5D187062566A}"/>
                </a:ext>
              </a:extLst>
            </p:cNvPr>
            <p:cNvSpPr/>
            <p:nvPr/>
          </p:nvSpPr>
          <p:spPr>
            <a:xfrm rot="17580612" flipH="1">
              <a:off x="8849176" y="1743971"/>
              <a:ext cx="45719" cy="17311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9" name="正方形/長方形 298">
              <a:extLst>
                <a:ext uri="{FF2B5EF4-FFF2-40B4-BE49-F238E27FC236}">
                  <a16:creationId xmlns="" xmlns:a16="http://schemas.microsoft.com/office/drawing/2014/main" id="{959FD62F-0594-4842-9C61-7507627B0672}"/>
                </a:ext>
              </a:extLst>
            </p:cNvPr>
            <p:cNvSpPr/>
            <p:nvPr/>
          </p:nvSpPr>
          <p:spPr>
            <a:xfrm rot="1496829" flipH="1">
              <a:off x="8925273" y="1705413"/>
              <a:ext cx="45719" cy="24303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0" name="正方形/長方形 299">
              <a:extLst>
                <a:ext uri="{FF2B5EF4-FFF2-40B4-BE49-F238E27FC236}">
                  <a16:creationId xmlns="" xmlns:a16="http://schemas.microsoft.com/office/drawing/2014/main" id="{4B32C0AA-DCFC-4A10-B0F1-219F816253BA}"/>
                </a:ext>
              </a:extLst>
            </p:cNvPr>
            <p:cNvSpPr/>
            <p:nvPr/>
          </p:nvSpPr>
          <p:spPr>
            <a:xfrm rot="17580612" flipH="1">
              <a:off x="8400696" y="1728875"/>
              <a:ext cx="45719" cy="35614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1" name="正方形/長方形 300">
              <a:extLst>
                <a:ext uri="{FF2B5EF4-FFF2-40B4-BE49-F238E27FC236}">
                  <a16:creationId xmlns="" xmlns:a16="http://schemas.microsoft.com/office/drawing/2014/main" id="{B266E213-CDA0-4777-8602-A0610BA02CF6}"/>
                </a:ext>
              </a:extLst>
            </p:cNvPr>
            <p:cNvSpPr/>
            <p:nvPr/>
          </p:nvSpPr>
          <p:spPr>
            <a:xfrm rot="17580612" flipH="1">
              <a:off x="8725079" y="1959251"/>
              <a:ext cx="45719" cy="1989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2" name="正方形/長方形 301">
              <a:extLst>
                <a:ext uri="{FF2B5EF4-FFF2-40B4-BE49-F238E27FC236}">
                  <a16:creationId xmlns="" xmlns:a16="http://schemas.microsoft.com/office/drawing/2014/main" id="{677048A8-C002-4682-94C4-627D80801E12}"/>
                </a:ext>
              </a:extLst>
            </p:cNvPr>
            <p:cNvSpPr/>
            <p:nvPr/>
          </p:nvSpPr>
          <p:spPr>
            <a:xfrm rot="1448984" flipH="1">
              <a:off x="8804588" y="2015833"/>
              <a:ext cx="45719" cy="9774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4" name="正方形/長方形 303">
              <a:extLst>
                <a:ext uri="{FF2B5EF4-FFF2-40B4-BE49-F238E27FC236}">
                  <a16:creationId xmlns="" xmlns:a16="http://schemas.microsoft.com/office/drawing/2014/main" id="{FB2C8E52-CFB9-49CB-A0EB-C67301EAB03B}"/>
                </a:ext>
              </a:extLst>
            </p:cNvPr>
            <p:cNvSpPr/>
            <p:nvPr/>
          </p:nvSpPr>
          <p:spPr>
            <a:xfrm rot="1600985" flipH="1">
              <a:off x="8300768" y="2233965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5" name="正方形/長方形 304">
              <a:extLst>
                <a:ext uri="{FF2B5EF4-FFF2-40B4-BE49-F238E27FC236}">
                  <a16:creationId xmlns="" xmlns:a16="http://schemas.microsoft.com/office/drawing/2014/main" id="{DFAAD9BB-9EDA-44E3-AF53-79FECF16D1A8}"/>
                </a:ext>
              </a:extLst>
            </p:cNvPr>
            <p:cNvSpPr/>
            <p:nvPr/>
          </p:nvSpPr>
          <p:spPr>
            <a:xfrm rot="1600985" flipH="1">
              <a:off x="8158156" y="2157781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6" name="正方形/長方形 305">
              <a:extLst>
                <a:ext uri="{FF2B5EF4-FFF2-40B4-BE49-F238E27FC236}">
                  <a16:creationId xmlns="" xmlns:a16="http://schemas.microsoft.com/office/drawing/2014/main" id="{3D045120-AC00-4AEA-8826-314532C3030F}"/>
                </a:ext>
              </a:extLst>
            </p:cNvPr>
            <p:cNvSpPr/>
            <p:nvPr/>
          </p:nvSpPr>
          <p:spPr>
            <a:xfrm rot="1600985" flipH="1">
              <a:off x="8204534" y="2391711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7" name="正方形/長方形 306">
              <a:extLst>
                <a:ext uri="{FF2B5EF4-FFF2-40B4-BE49-F238E27FC236}">
                  <a16:creationId xmlns="" xmlns:a16="http://schemas.microsoft.com/office/drawing/2014/main" id="{1D60380A-DE74-40CE-B05E-9D908BA7BC40}"/>
                </a:ext>
              </a:extLst>
            </p:cNvPr>
            <p:cNvSpPr/>
            <p:nvPr/>
          </p:nvSpPr>
          <p:spPr>
            <a:xfrm rot="1600985" flipH="1">
              <a:off x="8071412" y="2320461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8" name="正方形/長方形 307">
              <a:extLst>
                <a:ext uri="{FF2B5EF4-FFF2-40B4-BE49-F238E27FC236}">
                  <a16:creationId xmlns="" xmlns:a16="http://schemas.microsoft.com/office/drawing/2014/main" id="{41ABCCE3-C86D-4FCD-ADE4-4309091D3E01}"/>
                </a:ext>
              </a:extLst>
            </p:cNvPr>
            <p:cNvSpPr/>
            <p:nvPr/>
          </p:nvSpPr>
          <p:spPr>
            <a:xfrm rot="1600985" flipH="1">
              <a:off x="8422500" y="1990847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9" name="正方形/長方形 398">
              <a:extLst>
                <a:ext uri="{FF2B5EF4-FFF2-40B4-BE49-F238E27FC236}">
                  <a16:creationId xmlns="" xmlns:a16="http://schemas.microsoft.com/office/drawing/2014/main" id="{E5BABAA9-5A95-41F6-B488-D12F1EE59CE8}"/>
                </a:ext>
              </a:extLst>
            </p:cNvPr>
            <p:cNvSpPr/>
            <p:nvPr/>
          </p:nvSpPr>
          <p:spPr>
            <a:xfrm rot="1600985" flipH="1">
              <a:off x="8280515" y="1924746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0" name="正方形/長方形 399">
              <a:extLst>
                <a:ext uri="{FF2B5EF4-FFF2-40B4-BE49-F238E27FC236}">
                  <a16:creationId xmlns="" xmlns:a16="http://schemas.microsoft.com/office/drawing/2014/main" id="{8F222B6E-CD3E-49D6-8DE9-4819F40F1DBC}"/>
                </a:ext>
              </a:extLst>
            </p:cNvPr>
            <p:cNvSpPr/>
            <p:nvPr/>
          </p:nvSpPr>
          <p:spPr>
            <a:xfrm rot="6834828" flipH="1">
              <a:off x="8357088" y="1913592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1" name="正方形/長方形 400">
              <a:extLst>
                <a:ext uri="{FF2B5EF4-FFF2-40B4-BE49-F238E27FC236}">
                  <a16:creationId xmlns="" xmlns:a16="http://schemas.microsoft.com/office/drawing/2014/main" id="{E808D8D7-BBD3-4B25-8056-DD7B0F3BB0F4}"/>
                </a:ext>
              </a:extLst>
            </p:cNvPr>
            <p:cNvSpPr/>
            <p:nvPr/>
          </p:nvSpPr>
          <p:spPr>
            <a:xfrm rot="7062487" flipH="1">
              <a:off x="8250989" y="2122424"/>
              <a:ext cx="50800" cy="20073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2" name="正方形/長方形 401">
              <a:extLst>
                <a:ext uri="{FF2B5EF4-FFF2-40B4-BE49-F238E27FC236}">
                  <a16:creationId xmlns="" xmlns:a16="http://schemas.microsoft.com/office/drawing/2014/main" id="{E74F7F4E-CDAE-42EC-969B-0057A616648A}"/>
                </a:ext>
              </a:extLst>
            </p:cNvPr>
            <p:cNvSpPr/>
            <p:nvPr/>
          </p:nvSpPr>
          <p:spPr>
            <a:xfrm rot="7238574" flipH="1">
              <a:off x="8100357" y="2369723"/>
              <a:ext cx="67092" cy="19632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sp>
        <p:nvSpPr>
          <p:cNvPr id="8" name="二等辺三角形 7">
            <a:extLst>
              <a:ext uri="{FF2B5EF4-FFF2-40B4-BE49-F238E27FC236}">
                <a16:creationId xmlns="" xmlns:a16="http://schemas.microsoft.com/office/drawing/2014/main" id="{C93CA7AE-5542-49E2-BBB2-DB160E46D388}"/>
              </a:ext>
            </a:extLst>
          </p:cNvPr>
          <p:cNvSpPr/>
          <p:nvPr/>
        </p:nvSpPr>
        <p:spPr>
          <a:xfrm rot="16519777">
            <a:off x="6692023" y="5015189"/>
            <a:ext cx="51202" cy="290111"/>
          </a:xfrm>
          <a:prstGeom prst="triangle">
            <a:avLst/>
          </a:prstGeom>
          <a:solidFill>
            <a:srgbClr val="5482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9" name="正方形/長方形 8">
            <a:extLst>
              <a:ext uri="{FF2B5EF4-FFF2-40B4-BE49-F238E27FC236}">
                <a16:creationId xmlns="" xmlns:a16="http://schemas.microsoft.com/office/drawing/2014/main" id="{85ACCFC8-21C3-4E15-AECC-C0944D7304A0}"/>
              </a:ext>
            </a:extLst>
          </p:cNvPr>
          <p:cNvSpPr/>
          <p:nvPr/>
        </p:nvSpPr>
        <p:spPr>
          <a:xfrm rot="921646">
            <a:off x="6689812" y="5529344"/>
            <a:ext cx="76262" cy="17199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0" name="正方形/長方形 189">
            <a:extLst>
              <a:ext uri="{FF2B5EF4-FFF2-40B4-BE49-F238E27FC236}">
                <a16:creationId xmlns="" xmlns:a16="http://schemas.microsoft.com/office/drawing/2014/main" id="{C41DA65D-A4C5-4800-ADD6-FEC51D17570C}"/>
              </a:ext>
            </a:extLst>
          </p:cNvPr>
          <p:cNvSpPr/>
          <p:nvPr/>
        </p:nvSpPr>
        <p:spPr>
          <a:xfrm rot="921646">
            <a:off x="6547162" y="5497821"/>
            <a:ext cx="56332" cy="17747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19" name="図形グループ 18"/>
          <p:cNvGrpSpPr/>
          <p:nvPr/>
        </p:nvGrpSpPr>
        <p:grpSpPr>
          <a:xfrm>
            <a:off x="6521237" y="5614894"/>
            <a:ext cx="206827" cy="476107"/>
            <a:chOff x="6520388" y="2947160"/>
            <a:chExt cx="206800" cy="476045"/>
          </a:xfrm>
        </p:grpSpPr>
        <p:sp>
          <p:nvSpPr>
            <p:cNvPr id="192" name="正方形/長方形 191">
              <a:extLst>
                <a:ext uri="{FF2B5EF4-FFF2-40B4-BE49-F238E27FC236}">
                  <a16:creationId xmlns="" xmlns:a16="http://schemas.microsoft.com/office/drawing/2014/main" id="{67E0B63F-8708-4173-BFD9-9675C10384BC}"/>
                </a:ext>
              </a:extLst>
            </p:cNvPr>
            <p:cNvSpPr/>
            <p:nvPr/>
          </p:nvSpPr>
          <p:spPr>
            <a:xfrm>
              <a:off x="6626131" y="3181210"/>
              <a:ext cx="77053" cy="241995"/>
            </a:xfrm>
            <a:prstGeom prst="rect">
              <a:avLst/>
            </a:prstGeom>
            <a:solidFill>
              <a:srgbClr val="BDD7EE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3" name="正方形/長方形 192">
              <a:extLst>
                <a:ext uri="{FF2B5EF4-FFF2-40B4-BE49-F238E27FC236}">
                  <a16:creationId xmlns="" xmlns:a16="http://schemas.microsoft.com/office/drawing/2014/main" id="{703EB734-EA22-47B8-9F09-F938A6622C92}"/>
                </a:ext>
              </a:extLst>
            </p:cNvPr>
            <p:cNvSpPr/>
            <p:nvPr/>
          </p:nvSpPr>
          <p:spPr>
            <a:xfrm rot="921646" flipH="1">
              <a:off x="6681469" y="3026409"/>
              <a:ext cx="45719" cy="171975"/>
            </a:xfrm>
            <a:prstGeom prst="rect">
              <a:avLst/>
            </a:prstGeom>
            <a:solidFill>
              <a:srgbClr val="BDD7EE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9" name="正方形/長方形 198">
              <a:extLst>
                <a:ext uri="{FF2B5EF4-FFF2-40B4-BE49-F238E27FC236}">
                  <a16:creationId xmlns="" xmlns:a16="http://schemas.microsoft.com/office/drawing/2014/main" id="{B4935324-20AC-4B97-85C8-6048003D04AD}"/>
                </a:ext>
              </a:extLst>
            </p:cNvPr>
            <p:cNvSpPr/>
            <p:nvPr/>
          </p:nvSpPr>
          <p:spPr>
            <a:xfrm rot="921646" flipH="1">
              <a:off x="6589849" y="3023510"/>
              <a:ext cx="45719" cy="148512"/>
            </a:xfrm>
            <a:prstGeom prst="rect">
              <a:avLst/>
            </a:prstGeom>
            <a:solidFill>
              <a:srgbClr val="BDD7EE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1" name="正方形/長方形 200">
              <a:extLst>
                <a:ext uri="{FF2B5EF4-FFF2-40B4-BE49-F238E27FC236}">
                  <a16:creationId xmlns="" xmlns:a16="http://schemas.microsoft.com/office/drawing/2014/main" id="{E2BEB892-860C-43D4-8995-AEA1514DCB2A}"/>
                </a:ext>
              </a:extLst>
            </p:cNvPr>
            <p:cNvSpPr/>
            <p:nvPr/>
          </p:nvSpPr>
          <p:spPr>
            <a:xfrm rot="921646">
              <a:off x="6520388" y="2947160"/>
              <a:ext cx="45719" cy="171975"/>
            </a:xfrm>
            <a:prstGeom prst="rect">
              <a:avLst/>
            </a:prstGeom>
            <a:solidFill>
              <a:srgbClr val="BDD7EE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sp>
        <p:nvSpPr>
          <p:cNvPr id="12" name="二等辺三角形 11">
            <a:extLst>
              <a:ext uri="{FF2B5EF4-FFF2-40B4-BE49-F238E27FC236}">
                <a16:creationId xmlns="" xmlns:a16="http://schemas.microsoft.com/office/drawing/2014/main" id="{4DAE8A9A-F441-40CB-AF8A-1120EC621E83}"/>
              </a:ext>
            </a:extLst>
          </p:cNvPr>
          <p:cNvSpPr/>
          <p:nvPr/>
        </p:nvSpPr>
        <p:spPr>
          <a:xfrm rot="5400000">
            <a:off x="6380154" y="5734470"/>
            <a:ext cx="151021" cy="242027"/>
          </a:xfrm>
          <a:prstGeom prst="triangle">
            <a:avLst>
              <a:gd name="adj" fmla="val 34701"/>
            </a:avLst>
          </a:prstGeom>
          <a:solidFill>
            <a:srgbClr val="2E75B6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35" name="正方形/長方形 234">
            <a:extLst>
              <a:ext uri="{FF2B5EF4-FFF2-40B4-BE49-F238E27FC236}">
                <a16:creationId xmlns="" xmlns:a16="http://schemas.microsoft.com/office/drawing/2014/main" id="{33651F01-3B94-459F-A82F-24D7C877A55C}"/>
              </a:ext>
            </a:extLst>
          </p:cNvPr>
          <p:cNvSpPr/>
          <p:nvPr/>
        </p:nvSpPr>
        <p:spPr>
          <a:xfrm rot="5400000">
            <a:off x="6085799" y="6658592"/>
            <a:ext cx="45725" cy="152270"/>
          </a:xfrm>
          <a:prstGeom prst="rect">
            <a:avLst/>
          </a:prstGeom>
          <a:solidFill>
            <a:srgbClr val="2E75B6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51" name="正方形/長方形 250">
            <a:extLst>
              <a:ext uri="{FF2B5EF4-FFF2-40B4-BE49-F238E27FC236}">
                <a16:creationId xmlns="" xmlns:a16="http://schemas.microsoft.com/office/drawing/2014/main" id="{9284FBA7-E741-4F74-BE64-3B44990E948C}"/>
              </a:ext>
            </a:extLst>
          </p:cNvPr>
          <p:cNvSpPr/>
          <p:nvPr/>
        </p:nvSpPr>
        <p:spPr>
          <a:xfrm>
            <a:off x="6055391" y="7205376"/>
            <a:ext cx="45725" cy="214509"/>
          </a:xfrm>
          <a:prstGeom prst="rect">
            <a:avLst/>
          </a:prstGeom>
          <a:solidFill>
            <a:srgbClr val="2E75B6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2" name="正方形/長方形 81">
            <a:extLst>
              <a:ext uri="{FF2B5EF4-FFF2-40B4-BE49-F238E27FC236}">
                <a16:creationId xmlns="" xmlns:a16="http://schemas.microsoft.com/office/drawing/2014/main" id="{4EF74D6D-983D-4480-A056-32C5D92F3062}"/>
              </a:ext>
            </a:extLst>
          </p:cNvPr>
          <p:cNvSpPr/>
          <p:nvPr/>
        </p:nvSpPr>
        <p:spPr>
          <a:xfrm rot="12650634" flipV="1">
            <a:off x="7790819" y="4912803"/>
            <a:ext cx="46053" cy="45725"/>
          </a:xfrm>
          <a:prstGeom prst="rect">
            <a:avLst/>
          </a:prstGeom>
          <a:solidFill>
            <a:srgbClr val="5482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9" name="正方形/長方形 138">
            <a:extLst>
              <a:ext uri="{FF2B5EF4-FFF2-40B4-BE49-F238E27FC236}">
                <a16:creationId xmlns="" xmlns:a16="http://schemas.microsoft.com/office/drawing/2014/main" id="{11C0C729-663F-47BA-B559-3C2ADE1AE82C}"/>
              </a:ext>
            </a:extLst>
          </p:cNvPr>
          <p:cNvSpPr/>
          <p:nvPr/>
        </p:nvSpPr>
        <p:spPr>
          <a:xfrm rot="7339832" flipV="1">
            <a:off x="8956339" y="5685849"/>
            <a:ext cx="235323" cy="45725"/>
          </a:xfrm>
          <a:prstGeom prst="rect">
            <a:avLst/>
          </a:prstGeom>
          <a:solidFill>
            <a:srgbClr val="5482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="" xmlns:a16="http://schemas.microsoft.com/office/drawing/2014/main" id="{2C4DF0A4-2020-4DCA-A76D-05AF473F2BA7}"/>
              </a:ext>
            </a:extLst>
          </p:cNvPr>
          <p:cNvSpPr/>
          <p:nvPr/>
        </p:nvSpPr>
        <p:spPr>
          <a:xfrm rot="5076809" flipH="1">
            <a:off x="8143750" y="8308965"/>
            <a:ext cx="45725" cy="120738"/>
          </a:xfrm>
          <a:prstGeom prst="rect">
            <a:avLst/>
          </a:prstGeom>
          <a:solidFill>
            <a:srgbClr val="E2F0D9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22" name="図形グループ 21"/>
          <p:cNvGrpSpPr/>
          <p:nvPr/>
        </p:nvGrpSpPr>
        <p:grpSpPr>
          <a:xfrm>
            <a:off x="5632043" y="4576805"/>
            <a:ext cx="4240597" cy="1845676"/>
            <a:chOff x="5631307" y="1909209"/>
            <a:chExt cx="4240045" cy="1845436"/>
          </a:xfrm>
          <a:solidFill>
            <a:srgbClr val="548235"/>
          </a:solidFill>
        </p:grpSpPr>
        <p:sp>
          <p:nvSpPr>
            <p:cNvPr id="128" name="正方形/長方形 127">
              <a:extLst>
                <a:ext uri="{FF2B5EF4-FFF2-40B4-BE49-F238E27FC236}">
                  <a16:creationId xmlns="" xmlns:a16="http://schemas.microsoft.com/office/drawing/2014/main" id="{86C5B796-9EBF-4C44-A7A4-5BC56D3A560A}"/>
                </a:ext>
              </a:extLst>
            </p:cNvPr>
            <p:cNvSpPr/>
            <p:nvPr/>
          </p:nvSpPr>
          <p:spPr>
            <a:xfrm rot="2071771">
              <a:off x="7870336" y="2992424"/>
              <a:ext cx="2001016" cy="1350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9" name="正方形/長方形 128">
              <a:extLst>
                <a:ext uri="{FF2B5EF4-FFF2-40B4-BE49-F238E27FC236}">
                  <a16:creationId xmlns="" xmlns:a16="http://schemas.microsoft.com/office/drawing/2014/main" id="{03676208-FC9F-4F0D-98ED-D2B1403F56CA}"/>
                </a:ext>
              </a:extLst>
            </p:cNvPr>
            <p:cNvSpPr/>
            <p:nvPr/>
          </p:nvSpPr>
          <p:spPr>
            <a:xfrm rot="7339832" flipV="1">
              <a:off x="9512811" y="3384392"/>
              <a:ext cx="159502" cy="6429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0" name="正方形/長方形 129">
              <a:extLst>
                <a:ext uri="{FF2B5EF4-FFF2-40B4-BE49-F238E27FC236}">
                  <a16:creationId xmlns="" xmlns:a16="http://schemas.microsoft.com/office/drawing/2014/main" id="{3C007163-19CE-4AEC-B983-4073E5109CCE}"/>
                </a:ext>
              </a:extLst>
            </p:cNvPr>
            <p:cNvSpPr/>
            <p:nvPr/>
          </p:nvSpPr>
          <p:spPr>
            <a:xfrm rot="7339832" flipV="1">
              <a:off x="9334524" y="3588250"/>
              <a:ext cx="255465" cy="77326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0" name="正方形/長方形 139">
              <a:extLst>
                <a:ext uri="{FF2B5EF4-FFF2-40B4-BE49-F238E27FC236}">
                  <a16:creationId xmlns="" xmlns:a16="http://schemas.microsoft.com/office/drawing/2014/main" id="{A8C7E395-3719-47F0-804A-8B0084EF5706}"/>
                </a:ext>
              </a:extLst>
            </p:cNvPr>
            <p:cNvSpPr/>
            <p:nvPr/>
          </p:nvSpPr>
          <p:spPr>
            <a:xfrm rot="7339832" flipV="1">
              <a:off x="8692769" y="3018106"/>
              <a:ext cx="106037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4" name="正方形/長方形 143">
              <a:extLst>
                <a:ext uri="{FF2B5EF4-FFF2-40B4-BE49-F238E27FC236}">
                  <a16:creationId xmlns="" xmlns:a16="http://schemas.microsoft.com/office/drawing/2014/main" id="{3C4F5212-577B-4CFB-93CE-E30FF162196C}"/>
                </a:ext>
              </a:extLst>
            </p:cNvPr>
            <p:cNvSpPr/>
            <p:nvPr/>
          </p:nvSpPr>
          <p:spPr>
            <a:xfrm rot="18190392">
              <a:off x="8517340" y="2773970"/>
              <a:ext cx="141833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7" name="正方形/長方形 146">
              <a:extLst>
                <a:ext uri="{FF2B5EF4-FFF2-40B4-BE49-F238E27FC236}">
                  <a16:creationId xmlns="" xmlns:a16="http://schemas.microsoft.com/office/drawing/2014/main" id="{7F0A3549-B051-47A4-BC59-DC11B07DB2B7}"/>
                </a:ext>
              </a:extLst>
            </p:cNvPr>
            <p:cNvSpPr/>
            <p:nvPr/>
          </p:nvSpPr>
          <p:spPr>
            <a:xfrm rot="18190392">
              <a:off x="8393073" y="2661053"/>
              <a:ext cx="141833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0" name="正方形/長方形 149">
              <a:extLst>
                <a:ext uri="{FF2B5EF4-FFF2-40B4-BE49-F238E27FC236}">
                  <a16:creationId xmlns="" xmlns:a16="http://schemas.microsoft.com/office/drawing/2014/main" id="{0CB0AEAD-3721-4D10-B58A-FBD693DCAF6F}"/>
                </a:ext>
              </a:extLst>
            </p:cNvPr>
            <p:cNvSpPr/>
            <p:nvPr/>
          </p:nvSpPr>
          <p:spPr>
            <a:xfrm rot="18190392">
              <a:off x="8293271" y="2564573"/>
              <a:ext cx="141833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1" name="正方形/長方形 150">
              <a:extLst>
                <a:ext uri="{FF2B5EF4-FFF2-40B4-BE49-F238E27FC236}">
                  <a16:creationId xmlns="" xmlns:a16="http://schemas.microsoft.com/office/drawing/2014/main" id="{6CA0189F-7071-44FA-91A9-FECD42B661B4}"/>
                </a:ext>
              </a:extLst>
            </p:cNvPr>
            <p:cNvSpPr/>
            <p:nvPr/>
          </p:nvSpPr>
          <p:spPr>
            <a:xfrm rot="18190392">
              <a:off x="8107026" y="2651720"/>
              <a:ext cx="141833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2" name="正方形/長方形 151">
              <a:extLst>
                <a:ext uri="{FF2B5EF4-FFF2-40B4-BE49-F238E27FC236}">
                  <a16:creationId xmlns="" xmlns:a16="http://schemas.microsoft.com/office/drawing/2014/main" id="{741385A5-A20C-4E53-80ED-574B78F79434}"/>
                </a:ext>
              </a:extLst>
            </p:cNvPr>
            <p:cNvSpPr/>
            <p:nvPr/>
          </p:nvSpPr>
          <p:spPr>
            <a:xfrm rot="2091662">
              <a:off x="9611693" y="3409621"/>
              <a:ext cx="54935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3" name="正方形/長方形 152">
              <a:extLst>
                <a:ext uri="{FF2B5EF4-FFF2-40B4-BE49-F238E27FC236}">
                  <a16:creationId xmlns="" xmlns:a16="http://schemas.microsoft.com/office/drawing/2014/main" id="{B75F69AC-4C15-4F95-969C-0D008D335BA8}"/>
                </a:ext>
              </a:extLst>
            </p:cNvPr>
            <p:cNvSpPr/>
            <p:nvPr/>
          </p:nvSpPr>
          <p:spPr>
            <a:xfrm rot="18190392">
              <a:off x="9648908" y="3404533"/>
              <a:ext cx="102133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" name="正方形/長方形 1">
              <a:extLst>
                <a:ext uri="{FF2B5EF4-FFF2-40B4-BE49-F238E27FC236}">
                  <a16:creationId xmlns="" xmlns:a16="http://schemas.microsoft.com/office/drawing/2014/main" id="{9555774D-A9FB-41EE-A64D-AA1CDFABC444}"/>
                </a:ext>
              </a:extLst>
            </p:cNvPr>
            <p:cNvSpPr/>
            <p:nvPr/>
          </p:nvSpPr>
          <p:spPr>
            <a:xfrm rot="1138685">
              <a:off x="7836273" y="2408185"/>
              <a:ext cx="218692" cy="11492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6" name="正方形/長方形 75">
              <a:extLst>
                <a:ext uri="{FF2B5EF4-FFF2-40B4-BE49-F238E27FC236}">
                  <a16:creationId xmlns="" xmlns:a16="http://schemas.microsoft.com/office/drawing/2014/main" id="{24174E2D-1C11-405B-8992-8663D5A97541}"/>
                </a:ext>
              </a:extLst>
            </p:cNvPr>
            <p:cNvSpPr/>
            <p:nvPr/>
          </p:nvSpPr>
          <p:spPr>
            <a:xfrm>
              <a:off x="6863533" y="2363812"/>
              <a:ext cx="981875" cy="119214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7" name="正方形/長方形 76">
              <a:extLst>
                <a:ext uri="{FF2B5EF4-FFF2-40B4-BE49-F238E27FC236}">
                  <a16:creationId xmlns="" xmlns:a16="http://schemas.microsoft.com/office/drawing/2014/main" id="{2957C89A-5C36-4B03-890B-6917EB10E38C}"/>
                </a:ext>
              </a:extLst>
            </p:cNvPr>
            <p:cNvSpPr/>
            <p:nvPr/>
          </p:nvSpPr>
          <p:spPr>
            <a:xfrm rot="7263525" flipV="1">
              <a:off x="7914389" y="2334342"/>
              <a:ext cx="185886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4" name="正方形/長方形 173">
              <a:extLst>
                <a:ext uri="{FF2B5EF4-FFF2-40B4-BE49-F238E27FC236}">
                  <a16:creationId xmlns="" xmlns:a16="http://schemas.microsoft.com/office/drawing/2014/main" id="{E79B3673-2E18-4996-B642-E6D9E5631DFE}"/>
                </a:ext>
              </a:extLst>
            </p:cNvPr>
            <p:cNvSpPr/>
            <p:nvPr/>
          </p:nvSpPr>
          <p:spPr>
            <a:xfrm rot="5400000" flipV="1">
              <a:off x="7368115" y="2527912"/>
              <a:ext cx="214823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="" xmlns:a16="http://schemas.microsoft.com/office/drawing/2014/main" id="{1C2193CD-5259-47F0-A56B-03BF73C8ED90}"/>
                </a:ext>
              </a:extLst>
            </p:cNvPr>
            <p:cNvSpPr/>
            <p:nvPr/>
          </p:nvSpPr>
          <p:spPr>
            <a:xfrm>
              <a:off x="6502215" y="2389014"/>
              <a:ext cx="357952" cy="98390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5" name="正方形/長方形 154">
              <a:extLst>
                <a:ext uri="{FF2B5EF4-FFF2-40B4-BE49-F238E27FC236}">
                  <a16:creationId xmlns="" xmlns:a16="http://schemas.microsoft.com/office/drawing/2014/main" id="{E8E778F6-171D-458B-AC8F-4DDCD5079040}"/>
                </a:ext>
              </a:extLst>
            </p:cNvPr>
            <p:cNvSpPr/>
            <p:nvPr/>
          </p:nvSpPr>
          <p:spPr>
            <a:xfrm rot="959217">
              <a:off x="6001436" y="2326757"/>
              <a:ext cx="523739" cy="61722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6" name="正方形/長方形 155">
              <a:extLst>
                <a:ext uri="{FF2B5EF4-FFF2-40B4-BE49-F238E27FC236}">
                  <a16:creationId xmlns="" xmlns:a16="http://schemas.microsoft.com/office/drawing/2014/main" id="{633A009A-9146-4793-B9F8-578EAE93B3C0}"/>
                </a:ext>
              </a:extLst>
            </p:cNvPr>
            <p:cNvSpPr/>
            <p:nvPr/>
          </p:nvSpPr>
          <p:spPr>
            <a:xfrm rot="2976454">
              <a:off x="5666522" y="2108223"/>
              <a:ext cx="436318" cy="5304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7" name="正方形/長方形 156">
              <a:extLst>
                <a:ext uri="{FF2B5EF4-FFF2-40B4-BE49-F238E27FC236}">
                  <a16:creationId xmlns="" xmlns:a16="http://schemas.microsoft.com/office/drawing/2014/main" id="{DC14DA84-86F6-442F-AD06-5DD8014A7EC5}"/>
                </a:ext>
              </a:extLst>
            </p:cNvPr>
            <p:cNvSpPr/>
            <p:nvPr/>
          </p:nvSpPr>
          <p:spPr>
            <a:xfrm rot="8684888">
              <a:off x="5686430" y="1981684"/>
              <a:ext cx="87341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9" name="正方形/長方形 158">
              <a:extLst>
                <a:ext uri="{FF2B5EF4-FFF2-40B4-BE49-F238E27FC236}">
                  <a16:creationId xmlns="" xmlns:a16="http://schemas.microsoft.com/office/drawing/2014/main" id="{00CB9904-4C6E-4928-83F5-07F2DB05D646}"/>
                </a:ext>
              </a:extLst>
            </p:cNvPr>
            <p:cNvSpPr/>
            <p:nvPr/>
          </p:nvSpPr>
          <p:spPr>
            <a:xfrm rot="6165579" flipV="1">
              <a:off x="6068008" y="2207138"/>
              <a:ext cx="170089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0" name="正方形/長方形 159">
              <a:extLst>
                <a:ext uri="{FF2B5EF4-FFF2-40B4-BE49-F238E27FC236}">
                  <a16:creationId xmlns="" xmlns:a16="http://schemas.microsoft.com/office/drawing/2014/main" id="{B19781DC-FF6E-404B-A163-81F80A3463ED}"/>
                </a:ext>
              </a:extLst>
            </p:cNvPr>
            <p:cNvSpPr/>
            <p:nvPr/>
          </p:nvSpPr>
          <p:spPr>
            <a:xfrm rot="769139">
              <a:off x="6146755" y="2142353"/>
              <a:ext cx="136276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2" name="正方形/長方形 161">
              <a:extLst>
                <a:ext uri="{FF2B5EF4-FFF2-40B4-BE49-F238E27FC236}">
                  <a16:creationId xmlns="" xmlns:a16="http://schemas.microsoft.com/office/drawing/2014/main" id="{367E40C0-2925-4B1C-833D-B23FD6D7FC78}"/>
                </a:ext>
              </a:extLst>
            </p:cNvPr>
            <p:cNvSpPr/>
            <p:nvPr/>
          </p:nvSpPr>
          <p:spPr>
            <a:xfrm rot="19700208" flipV="1">
              <a:off x="5952976" y="2311442"/>
              <a:ext cx="138677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3" name="正方形/長方形 162">
              <a:extLst>
                <a:ext uri="{FF2B5EF4-FFF2-40B4-BE49-F238E27FC236}">
                  <a16:creationId xmlns="" xmlns:a16="http://schemas.microsoft.com/office/drawing/2014/main" id="{7F145372-CC97-4110-BEF5-CC7B6924548D}"/>
                </a:ext>
              </a:extLst>
            </p:cNvPr>
            <p:cNvSpPr/>
            <p:nvPr/>
          </p:nvSpPr>
          <p:spPr>
            <a:xfrm rot="5400000">
              <a:off x="6373097" y="2251174"/>
              <a:ext cx="436318" cy="5304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4" name="正方形/長方形 163">
              <a:extLst>
                <a:ext uri="{FF2B5EF4-FFF2-40B4-BE49-F238E27FC236}">
                  <a16:creationId xmlns="" xmlns:a16="http://schemas.microsoft.com/office/drawing/2014/main" id="{4BDB860A-338A-4A50-B303-098DF0B83A57}"/>
                </a:ext>
              </a:extLst>
            </p:cNvPr>
            <p:cNvSpPr/>
            <p:nvPr/>
          </p:nvSpPr>
          <p:spPr>
            <a:xfrm rot="255847">
              <a:off x="6490993" y="2198688"/>
              <a:ext cx="104073" cy="46847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7" name="正方形/長方形 166">
              <a:extLst>
                <a:ext uri="{FF2B5EF4-FFF2-40B4-BE49-F238E27FC236}">
                  <a16:creationId xmlns="" xmlns:a16="http://schemas.microsoft.com/office/drawing/2014/main" id="{F97D9ED2-4C74-4062-AF76-DF8F1CED1887}"/>
                </a:ext>
              </a:extLst>
            </p:cNvPr>
            <p:cNvSpPr/>
            <p:nvPr/>
          </p:nvSpPr>
          <p:spPr>
            <a:xfrm rot="10800000" flipV="1">
              <a:off x="6566401" y="2102211"/>
              <a:ext cx="130230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8" name="正方形/長方形 167">
              <a:extLst>
                <a:ext uri="{FF2B5EF4-FFF2-40B4-BE49-F238E27FC236}">
                  <a16:creationId xmlns="" xmlns:a16="http://schemas.microsoft.com/office/drawing/2014/main" id="{7104585D-9EB3-4458-ACA6-4F416C32F381}"/>
                </a:ext>
              </a:extLst>
            </p:cNvPr>
            <p:cNvSpPr/>
            <p:nvPr/>
          </p:nvSpPr>
          <p:spPr>
            <a:xfrm rot="10800000" flipV="1">
              <a:off x="6472772" y="2289827"/>
              <a:ext cx="130230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9" name="正方形/長方形 178">
              <a:extLst>
                <a:ext uri="{FF2B5EF4-FFF2-40B4-BE49-F238E27FC236}">
                  <a16:creationId xmlns="" xmlns:a16="http://schemas.microsoft.com/office/drawing/2014/main" id="{3A97836D-7A7A-4D33-9306-9351DBC09152}"/>
                </a:ext>
              </a:extLst>
            </p:cNvPr>
            <p:cNvSpPr/>
            <p:nvPr/>
          </p:nvSpPr>
          <p:spPr>
            <a:xfrm rot="11507744" flipV="1">
              <a:off x="6343040" y="2281910"/>
              <a:ext cx="130230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0" name="正方形/長方形 179">
              <a:extLst>
                <a:ext uri="{FF2B5EF4-FFF2-40B4-BE49-F238E27FC236}">
                  <a16:creationId xmlns="" xmlns:a16="http://schemas.microsoft.com/office/drawing/2014/main" id="{6B713C18-DB77-4FF0-B85D-CA8CF8238C26}"/>
                </a:ext>
              </a:extLst>
            </p:cNvPr>
            <p:cNvSpPr/>
            <p:nvPr/>
          </p:nvSpPr>
          <p:spPr>
            <a:xfrm rot="10634550" flipV="1">
              <a:off x="6571929" y="2332817"/>
              <a:ext cx="130230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1" name="正方形/長方形 180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0800000" flipV="1">
              <a:off x="6607615" y="2258614"/>
              <a:ext cx="123086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="" xmlns:a16="http://schemas.microsoft.com/office/drawing/2014/main" id="{80367C12-EFCB-4914-A7F7-F5D0C2102B9E}"/>
                </a:ext>
              </a:extLst>
            </p:cNvPr>
            <p:cNvSpPr/>
            <p:nvPr/>
          </p:nvSpPr>
          <p:spPr>
            <a:xfrm rot="771123">
              <a:off x="6778246" y="2527882"/>
              <a:ext cx="45719" cy="330660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2" name="正方形/長方形 181">
              <a:extLst>
                <a:ext uri="{FF2B5EF4-FFF2-40B4-BE49-F238E27FC236}">
                  <a16:creationId xmlns="" xmlns:a16="http://schemas.microsoft.com/office/drawing/2014/main" id="{CA736D94-C798-4C1E-82DB-92DCC6C583D2}"/>
                </a:ext>
              </a:extLst>
            </p:cNvPr>
            <p:cNvSpPr/>
            <p:nvPr/>
          </p:nvSpPr>
          <p:spPr>
            <a:xfrm rot="771123">
              <a:off x="6706981" y="2508008"/>
              <a:ext cx="45719" cy="330660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3" name="正方形/長方形 182">
              <a:extLst>
                <a:ext uri="{FF2B5EF4-FFF2-40B4-BE49-F238E27FC236}">
                  <a16:creationId xmlns="" xmlns:a16="http://schemas.microsoft.com/office/drawing/2014/main" id="{E09A6418-F879-40B3-B218-64BA24EB1879}"/>
                </a:ext>
              </a:extLst>
            </p:cNvPr>
            <p:cNvSpPr/>
            <p:nvPr/>
          </p:nvSpPr>
          <p:spPr>
            <a:xfrm rot="771123">
              <a:off x="6603604" y="2498809"/>
              <a:ext cx="73559" cy="328574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4" name="正方形/長方形 183">
              <a:extLst>
                <a:ext uri="{FF2B5EF4-FFF2-40B4-BE49-F238E27FC236}">
                  <a16:creationId xmlns="" xmlns:a16="http://schemas.microsoft.com/office/drawing/2014/main" id="{073818A0-4F2C-459D-A6D8-E6A862AE6BA9}"/>
                </a:ext>
              </a:extLst>
            </p:cNvPr>
            <p:cNvSpPr/>
            <p:nvPr/>
          </p:nvSpPr>
          <p:spPr>
            <a:xfrm rot="6074951">
              <a:off x="6647050" y="2695447"/>
              <a:ext cx="108935" cy="18125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1" name="正方形/長方形 130">
              <a:extLst>
                <a:ext uri="{FF2B5EF4-FFF2-40B4-BE49-F238E27FC236}">
                  <a16:creationId xmlns="" xmlns:a16="http://schemas.microsoft.com/office/drawing/2014/main" id="{894B19EA-2264-4D2E-A5B4-0EA1425895B9}"/>
                </a:ext>
              </a:extLst>
            </p:cNvPr>
            <p:cNvSpPr/>
            <p:nvPr/>
          </p:nvSpPr>
          <p:spPr>
            <a:xfrm rot="12657098" flipV="1">
              <a:off x="9297154" y="3561752"/>
              <a:ext cx="181070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6" name="正方形/長方形 135">
              <a:extLst>
                <a:ext uri="{FF2B5EF4-FFF2-40B4-BE49-F238E27FC236}">
                  <a16:creationId xmlns="" xmlns:a16="http://schemas.microsoft.com/office/drawing/2014/main" id="{72829BE0-BA56-473B-AD55-D933CE4FCC2C}"/>
                </a:ext>
              </a:extLst>
            </p:cNvPr>
            <p:cNvSpPr/>
            <p:nvPr/>
          </p:nvSpPr>
          <p:spPr>
            <a:xfrm rot="7339832" flipV="1">
              <a:off x="9242167" y="3367319"/>
              <a:ext cx="106037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8" name="正方形/長方形 137">
              <a:extLst>
                <a:ext uri="{FF2B5EF4-FFF2-40B4-BE49-F238E27FC236}">
                  <a16:creationId xmlns="" xmlns:a16="http://schemas.microsoft.com/office/drawing/2014/main" id="{816E227F-09F1-4F4E-84F6-B05E0843E562}"/>
                </a:ext>
              </a:extLst>
            </p:cNvPr>
            <p:cNvSpPr/>
            <p:nvPr/>
          </p:nvSpPr>
          <p:spPr>
            <a:xfrm rot="7339832" flipV="1">
              <a:off x="8940128" y="3161977"/>
              <a:ext cx="106037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1" name="正方形/長方形 80">
              <a:extLst>
                <a:ext uri="{FF2B5EF4-FFF2-40B4-BE49-F238E27FC236}">
                  <a16:creationId xmlns="" xmlns:a16="http://schemas.microsoft.com/office/drawing/2014/main" id="{69D9B4F5-3F91-4CC2-B056-DC4188ED17A5}"/>
                </a:ext>
              </a:extLst>
            </p:cNvPr>
            <p:cNvSpPr/>
            <p:nvPr/>
          </p:nvSpPr>
          <p:spPr>
            <a:xfrm rot="7263525" flipV="1">
              <a:off x="7695067" y="2202612"/>
              <a:ext cx="410515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4" name="正方形/長方形 83">
              <a:extLst>
                <a:ext uri="{FF2B5EF4-FFF2-40B4-BE49-F238E27FC236}">
                  <a16:creationId xmlns="" xmlns:a16="http://schemas.microsoft.com/office/drawing/2014/main" id="{2BC0688D-31B9-4700-AB2B-33B330A7061E}"/>
                </a:ext>
              </a:extLst>
            </p:cNvPr>
            <p:cNvSpPr/>
            <p:nvPr/>
          </p:nvSpPr>
          <p:spPr>
            <a:xfrm rot="6513554" flipV="1">
              <a:off x="7462613" y="2286469"/>
              <a:ext cx="214823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8" name="正方形/長方形 157">
              <a:extLst>
                <a:ext uri="{FF2B5EF4-FFF2-40B4-BE49-F238E27FC236}">
                  <a16:creationId xmlns="" xmlns:a16="http://schemas.microsoft.com/office/drawing/2014/main" id="{A3BB5F59-D8C3-4AB3-9DB2-A4A2CAA00B80}"/>
                </a:ext>
              </a:extLst>
            </p:cNvPr>
            <p:cNvSpPr/>
            <p:nvPr/>
          </p:nvSpPr>
          <p:spPr>
            <a:xfrm rot="3252868" flipV="1">
              <a:off x="5572979" y="1967537"/>
              <a:ext cx="162376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3" name="図形グループ 2"/>
          <p:cNvGrpSpPr/>
          <p:nvPr/>
        </p:nvGrpSpPr>
        <p:grpSpPr>
          <a:xfrm>
            <a:off x="1896141" y="2909938"/>
            <a:ext cx="9347520" cy="6569231"/>
            <a:chOff x="1895891" y="242559"/>
            <a:chExt cx="9346303" cy="6568376"/>
          </a:xfrm>
          <a:solidFill>
            <a:schemeClr val="accent4">
              <a:lumMod val="20000"/>
              <a:lumOff val="80000"/>
            </a:schemeClr>
          </a:solidFill>
        </p:grpSpPr>
        <p:sp>
          <p:nvSpPr>
            <p:cNvPr id="310" name="角丸四角形 309"/>
            <p:cNvSpPr/>
            <p:nvPr/>
          </p:nvSpPr>
          <p:spPr>
            <a:xfrm rot="20733476">
              <a:off x="7181639" y="3890539"/>
              <a:ext cx="468427" cy="459755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ルミネ２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311" name="角丸四角形 310"/>
            <p:cNvSpPr/>
            <p:nvPr/>
          </p:nvSpPr>
          <p:spPr>
            <a:xfrm>
              <a:off x="6923339" y="4620844"/>
              <a:ext cx="1018144" cy="483561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ja-JP" sz="1050">
                  <a:solidFill>
                    <a:schemeClr val="tx1"/>
                  </a:solidFill>
                </a:rPr>
                <a:t>NEWoMan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11" name="角丸四角形 210"/>
            <p:cNvSpPr/>
            <p:nvPr/>
          </p:nvSpPr>
          <p:spPr>
            <a:xfrm>
              <a:off x="6288908" y="4277741"/>
              <a:ext cx="657746" cy="277051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ルミネ１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33" name="角丸四角形 232"/>
            <p:cNvSpPr/>
            <p:nvPr/>
          </p:nvSpPr>
          <p:spPr>
            <a:xfrm>
              <a:off x="8073275" y="242559"/>
              <a:ext cx="805295" cy="489697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050" dirty="0">
                  <a:solidFill>
                    <a:schemeClr val="tx1"/>
                  </a:solidFill>
                </a:rPr>
                <a:t>TOHO</a:t>
              </a:r>
            </a:p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シネマズ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39" name="角丸四角形 238"/>
            <p:cNvSpPr/>
            <p:nvPr/>
          </p:nvSpPr>
          <p:spPr>
            <a:xfrm>
              <a:off x="2264639" y="375122"/>
              <a:ext cx="846955" cy="116099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>
                  <a:solidFill>
                    <a:schemeClr val="tx1"/>
                  </a:solidFill>
                </a:rPr>
                <a:t>東京医科大学病院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40" name="三角形 239"/>
            <p:cNvSpPr/>
            <p:nvPr/>
          </p:nvSpPr>
          <p:spPr>
            <a:xfrm>
              <a:off x="5146720" y="1699515"/>
              <a:ext cx="759288" cy="655637"/>
            </a:xfrm>
            <a:prstGeom prst="triangle">
              <a:avLst>
                <a:gd name="adj" fmla="val 3678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新宿エルタワー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42" name="円/楕円 241"/>
            <p:cNvSpPr/>
            <p:nvPr/>
          </p:nvSpPr>
          <p:spPr>
            <a:xfrm>
              <a:off x="9029072" y="5138967"/>
              <a:ext cx="2213122" cy="167196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>
                  <a:solidFill>
                    <a:schemeClr val="tx1"/>
                  </a:solidFill>
                </a:rPr>
                <a:t>新宿御苑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53" name="角丸四角形 252"/>
            <p:cNvSpPr/>
            <p:nvPr/>
          </p:nvSpPr>
          <p:spPr>
            <a:xfrm rot="21281050">
              <a:off x="1895891" y="3334942"/>
              <a:ext cx="846955" cy="19824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>
                  <a:solidFill>
                    <a:schemeClr val="tx1"/>
                  </a:solidFill>
                </a:rPr>
                <a:t>都庁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34" name="角丸四角形 233"/>
            <p:cNvSpPr/>
            <p:nvPr/>
          </p:nvSpPr>
          <p:spPr>
            <a:xfrm rot="21281050">
              <a:off x="3436550" y="3141627"/>
              <a:ext cx="680273" cy="924933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京王</a:t>
              </a:r>
              <a:endParaRPr lang="en-US" altLang="ja-JP" sz="1050" dirty="0">
                <a:solidFill>
                  <a:schemeClr val="tx1"/>
                </a:solidFill>
              </a:endParaRPr>
            </a:p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プラザホテル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29" name="角丸四角形 228"/>
            <p:cNvSpPr/>
            <p:nvPr/>
          </p:nvSpPr>
          <p:spPr>
            <a:xfrm rot="174692">
              <a:off x="7419813" y="1982558"/>
              <a:ext cx="593387" cy="307939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ja-JP" sz="1050" dirty="0">
                  <a:solidFill>
                    <a:schemeClr val="tx1"/>
                  </a:solidFill>
                </a:rPr>
                <a:t>ALTA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31" name="角丸四角形 230"/>
            <p:cNvSpPr/>
            <p:nvPr/>
          </p:nvSpPr>
          <p:spPr>
            <a:xfrm rot="1913681">
              <a:off x="9092485" y="2680262"/>
              <a:ext cx="691980" cy="65718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ja-JP" alt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ea"/>
                  <a:cs typeface="Apple Chancery" charset="0"/>
                </a:rPr>
                <a:t>伊勢丹</a:t>
              </a:r>
              <a:endParaRPr lang="en-US" altLang="ja-JP" sz="1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cs typeface="Apple Chancery" charset="0"/>
              </a:endParaRPr>
            </a:p>
          </p:txBody>
        </p:sp>
        <p:sp>
          <p:nvSpPr>
            <p:cNvPr id="213" name="角丸四角形 212"/>
            <p:cNvSpPr/>
            <p:nvPr/>
          </p:nvSpPr>
          <p:spPr>
            <a:xfrm rot="1913681">
              <a:off x="8804288" y="3325717"/>
              <a:ext cx="636737" cy="29671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en-US" altLang="ja-JP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Apple Chancery" charset="0"/>
                  <a:cs typeface="Apple Chancery" charset="0"/>
                </a:rPr>
                <a:t>OIOI</a:t>
              </a:r>
            </a:p>
          </p:txBody>
        </p:sp>
        <p:sp>
          <p:nvSpPr>
            <p:cNvPr id="312" name="角丸四角形 311"/>
            <p:cNvSpPr/>
            <p:nvPr/>
          </p:nvSpPr>
          <p:spPr>
            <a:xfrm rot="21051266">
              <a:off x="7230346" y="5225344"/>
              <a:ext cx="922177" cy="88701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ja-JP" alt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ea"/>
                  <a:cs typeface="Apple Chancery" charset="0"/>
                </a:rPr>
                <a:t>タカシマヤ</a:t>
              </a:r>
              <a:endParaRPr lang="en-US" altLang="ja-JP" sz="1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cs typeface="Apple Chancery" charset="0"/>
              </a:endParaRPr>
            </a:p>
          </p:txBody>
        </p:sp>
      </p:grpSp>
      <p:grpSp>
        <p:nvGrpSpPr>
          <p:cNvPr id="17" name="図形グループ 16"/>
          <p:cNvGrpSpPr/>
          <p:nvPr/>
        </p:nvGrpSpPr>
        <p:grpSpPr>
          <a:xfrm>
            <a:off x="6326912" y="5507185"/>
            <a:ext cx="851019" cy="1601772"/>
            <a:chOff x="6326257" y="2844645"/>
            <a:chExt cx="850908" cy="1601563"/>
          </a:xfrm>
          <a:solidFill>
            <a:srgbClr val="7030A0">
              <a:alpha val="12941"/>
            </a:srgbClr>
          </a:solidFill>
        </p:grpSpPr>
        <p:sp>
          <p:nvSpPr>
            <p:cNvPr id="20" name="正方形/長方形 19">
              <a:extLst>
                <a:ext uri="{FF2B5EF4-FFF2-40B4-BE49-F238E27FC236}">
                  <a16:creationId xmlns="" xmlns:a16="http://schemas.microsoft.com/office/drawing/2014/main" id="{04FBCC50-E480-4069-961E-F4A24DC9A5B4}"/>
                </a:ext>
              </a:extLst>
            </p:cNvPr>
            <p:cNvSpPr/>
            <p:nvPr/>
          </p:nvSpPr>
          <p:spPr>
            <a:xfrm>
              <a:off x="6326257" y="4221692"/>
              <a:ext cx="308974" cy="579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6" name="正方形/長方形 275">
              <a:extLst>
                <a:ext uri="{FF2B5EF4-FFF2-40B4-BE49-F238E27FC236}">
                  <a16:creationId xmlns="" xmlns:a16="http://schemas.microsoft.com/office/drawing/2014/main" id="{ED10A82A-73CF-4495-AD64-2E82B51608A5}"/>
                </a:ext>
              </a:extLst>
            </p:cNvPr>
            <p:cNvSpPr/>
            <p:nvPr/>
          </p:nvSpPr>
          <p:spPr>
            <a:xfrm rot="20788204">
              <a:off x="6627932" y="4156911"/>
              <a:ext cx="528788" cy="7412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7" name="正方形/長方形 276">
              <a:extLst>
                <a:ext uri="{FF2B5EF4-FFF2-40B4-BE49-F238E27FC236}">
                  <a16:creationId xmlns="" xmlns:a16="http://schemas.microsoft.com/office/drawing/2014/main" id="{38B58193-7DE0-4C43-A5EE-FDB33BDBAA92}"/>
                </a:ext>
              </a:extLst>
            </p:cNvPr>
            <p:cNvSpPr/>
            <p:nvPr/>
          </p:nvSpPr>
          <p:spPr>
            <a:xfrm rot="4398713">
              <a:off x="7000960" y="4210526"/>
              <a:ext cx="295343" cy="570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8" name="正方形/長方形 277">
              <a:extLst>
                <a:ext uri="{FF2B5EF4-FFF2-40B4-BE49-F238E27FC236}">
                  <a16:creationId xmlns="" xmlns:a16="http://schemas.microsoft.com/office/drawing/2014/main" id="{FE5592A9-26EB-4DAF-A9C6-7ECC50E9D202}"/>
                </a:ext>
              </a:extLst>
            </p:cNvPr>
            <p:cNvSpPr/>
            <p:nvPr/>
          </p:nvSpPr>
          <p:spPr>
            <a:xfrm rot="4398713">
              <a:off x="6780933" y="4270004"/>
              <a:ext cx="295343" cy="570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6" name="正方形/長方形 285">
              <a:extLst>
                <a:ext uri="{FF2B5EF4-FFF2-40B4-BE49-F238E27FC236}">
                  <a16:creationId xmlns="" xmlns:a16="http://schemas.microsoft.com/office/drawing/2014/main" id="{87918953-5779-4707-9E19-A51189F70350}"/>
                </a:ext>
              </a:extLst>
            </p:cNvPr>
            <p:cNvSpPr/>
            <p:nvPr/>
          </p:nvSpPr>
          <p:spPr>
            <a:xfrm rot="5400000" flipV="1">
              <a:off x="6426199" y="4109603"/>
              <a:ext cx="26642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9" name="正方形/長方形 278">
              <a:extLst>
                <a:ext uri="{FF2B5EF4-FFF2-40B4-BE49-F238E27FC236}">
                  <a16:creationId xmlns="" xmlns:a16="http://schemas.microsoft.com/office/drawing/2014/main" id="{1BB92AB5-052B-40E4-84F1-418CCED8A237}"/>
                </a:ext>
              </a:extLst>
            </p:cNvPr>
            <p:cNvSpPr/>
            <p:nvPr/>
          </p:nvSpPr>
          <p:spPr>
            <a:xfrm rot="5400000" flipV="1">
              <a:off x="6391995" y="3857330"/>
              <a:ext cx="29534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3" name="正方形/長方形 302">
              <a:extLst>
                <a:ext uri="{FF2B5EF4-FFF2-40B4-BE49-F238E27FC236}">
                  <a16:creationId xmlns="" xmlns:a16="http://schemas.microsoft.com/office/drawing/2014/main" id="{8304EAD9-F99A-474A-ADA4-84B78FB34962}"/>
                </a:ext>
              </a:extLst>
            </p:cNvPr>
            <p:cNvSpPr/>
            <p:nvPr/>
          </p:nvSpPr>
          <p:spPr>
            <a:xfrm rot="6142172">
              <a:off x="6453666" y="2912995"/>
              <a:ext cx="362923" cy="22622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9" name="正方形/長方形 308">
              <a:extLst>
                <a:ext uri="{FF2B5EF4-FFF2-40B4-BE49-F238E27FC236}">
                  <a16:creationId xmlns="" xmlns:a16="http://schemas.microsoft.com/office/drawing/2014/main" id="{24A9BA28-9366-4981-9B93-624C6BEBBF54}"/>
                </a:ext>
              </a:extLst>
            </p:cNvPr>
            <p:cNvSpPr/>
            <p:nvPr/>
          </p:nvSpPr>
          <p:spPr>
            <a:xfrm rot="5400000">
              <a:off x="6448624" y="3166971"/>
              <a:ext cx="362923" cy="15859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245" name="図形グループ 244"/>
          <p:cNvGrpSpPr/>
          <p:nvPr/>
        </p:nvGrpSpPr>
        <p:grpSpPr>
          <a:xfrm>
            <a:off x="5609070" y="3302711"/>
            <a:ext cx="4823412" cy="4639630"/>
            <a:chOff x="5608340" y="635281"/>
            <a:chExt cx="4822784" cy="4639026"/>
          </a:xfrm>
        </p:grpSpPr>
        <p:sp>
          <p:nvSpPr>
            <p:cNvPr id="249" name="円/楕円 248">
              <a:extLst>
                <a:ext uri="{FF2B5EF4-FFF2-40B4-BE49-F238E27FC236}">
                  <a16:creationId xmlns="" xmlns:a16="http://schemas.microsoft.com/office/drawing/2014/main" id="{684BED2C-C26D-F44A-AFC2-C3C01B177A54}"/>
                </a:ext>
              </a:extLst>
            </p:cNvPr>
            <p:cNvSpPr/>
            <p:nvPr/>
          </p:nvSpPr>
          <p:spPr>
            <a:xfrm>
              <a:off x="6166405" y="5095402"/>
              <a:ext cx="178905" cy="178905"/>
            </a:xfrm>
            <a:prstGeom prst="ellipse">
              <a:avLst/>
            </a:prstGeom>
            <a:solidFill>
              <a:srgbClr val="FF4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0" name="円/楕円 249">
              <a:extLst>
                <a:ext uri="{FF2B5EF4-FFF2-40B4-BE49-F238E27FC236}">
                  <a16:creationId xmlns="" xmlns:a16="http://schemas.microsoft.com/office/drawing/2014/main" id="{80A3333C-F1A9-9A43-97C1-6BB2BD3925B2}"/>
                </a:ext>
              </a:extLst>
            </p:cNvPr>
            <p:cNvSpPr/>
            <p:nvPr/>
          </p:nvSpPr>
          <p:spPr>
            <a:xfrm>
              <a:off x="5613020" y="4724000"/>
              <a:ext cx="184908" cy="184908"/>
            </a:xfrm>
            <a:prstGeom prst="ellipse">
              <a:avLst/>
            </a:prstGeom>
            <a:solidFill>
              <a:srgbClr val="9411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6" name="円/楕円 255">
              <a:extLst>
                <a:ext uri="{FF2B5EF4-FFF2-40B4-BE49-F238E27FC236}">
                  <a16:creationId xmlns="" xmlns:a16="http://schemas.microsoft.com/office/drawing/2014/main" id="{F516855C-6946-B640-A909-6E56EACEB976}"/>
                </a:ext>
              </a:extLst>
            </p:cNvPr>
            <p:cNvSpPr/>
            <p:nvPr/>
          </p:nvSpPr>
          <p:spPr>
            <a:xfrm>
              <a:off x="5608340" y="4904228"/>
              <a:ext cx="189588" cy="189588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4" name="円/楕円 273">
              <a:extLst>
                <a:ext uri="{FF2B5EF4-FFF2-40B4-BE49-F238E27FC236}">
                  <a16:creationId xmlns="" xmlns:a16="http://schemas.microsoft.com/office/drawing/2014/main" id="{D3D94654-3FEA-A049-A007-FB75DD75D356}"/>
                </a:ext>
              </a:extLst>
            </p:cNvPr>
            <p:cNvSpPr/>
            <p:nvPr/>
          </p:nvSpPr>
          <p:spPr>
            <a:xfrm>
              <a:off x="10247129" y="3609663"/>
              <a:ext cx="183995" cy="183995"/>
            </a:xfrm>
            <a:prstGeom prst="ellipse">
              <a:avLst/>
            </a:prstGeom>
            <a:solidFill>
              <a:srgbClr val="9FFA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5" name="円/楕円 274">
              <a:extLst>
                <a:ext uri="{FF2B5EF4-FFF2-40B4-BE49-F238E27FC236}">
                  <a16:creationId xmlns="" xmlns:a16="http://schemas.microsoft.com/office/drawing/2014/main" id="{F3F557B1-0756-BB4F-BA6C-B30E9CFC28DF}"/>
                </a:ext>
              </a:extLst>
            </p:cNvPr>
            <p:cNvSpPr/>
            <p:nvPr/>
          </p:nvSpPr>
          <p:spPr>
            <a:xfrm>
              <a:off x="6559611" y="3722117"/>
              <a:ext cx="178886" cy="178886"/>
            </a:xfrm>
            <a:prstGeom prst="ellipse">
              <a:avLst/>
            </a:prstGeom>
            <a:solidFill>
              <a:srgbClr val="9437FF"/>
            </a:solidFill>
            <a:ln>
              <a:solidFill>
                <a:srgbClr val="9437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1" name="円/楕円 290">
              <a:extLst>
                <a:ext uri="{FF2B5EF4-FFF2-40B4-BE49-F238E27FC236}">
                  <a16:creationId xmlns="" xmlns:a16="http://schemas.microsoft.com/office/drawing/2014/main" id="{4A1717D4-1556-3445-9EB7-0F50689C6C6A}"/>
                </a:ext>
              </a:extLst>
            </p:cNvPr>
            <p:cNvSpPr/>
            <p:nvPr/>
          </p:nvSpPr>
          <p:spPr>
            <a:xfrm>
              <a:off x="6325935" y="3502939"/>
              <a:ext cx="184256" cy="184256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13" name="円/楕円 312">
              <a:extLst>
                <a:ext uri="{FF2B5EF4-FFF2-40B4-BE49-F238E27FC236}">
                  <a16:creationId xmlns="" xmlns:a16="http://schemas.microsoft.com/office/drawing/2014/main" id="{A3EE4680-C570-4F44-BAFE-8A4B71711E77}"/>
                </a:ext>
              </a:extLst>
            </p:cNvPr>
            <p:cNvSpPr/>
            <p:nvPr/>
          </p:nvSpPr>
          <p:spPr>
            <a:xfrm>
              <a:off x="6869872" y="2319601"/>
              <a:ext cx="181135" cy="181135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14" name="円/楕円 313">
              <a:extLst>
                <a:ext uri="{FF2B5EF4-FFF2-40B4-BE49-F238E27FC236}">
                  <a16:creationId xmlns="" xmlns:a16="http://schemas.microsoft.com/office/drawing/2014/main" id="{089D73A2-ED69-7048-BB7B-B284B7EE1952}"/>
                </a:ext>
              </a:extLst>
            </p:cNvPr>
            <p:cNvSpPr/>
            <p:nvPr/>
          </p:nvSpPr>
          <p:spPr>
            <a:xfrm>
              <a:off x="6521793" y="1706947"/>
              <a:ext cx="179381" cy="179381"/>
            </a:xfrm>
            <a:prstGeom prst="ellipse">
              <a:avLst/>
            </a:prstGeom>
            <a:solidFill>
              <a:srgbClr val="FFACE2"/>
            </a:solidFill>
            <a:ln>
              <a:solidFill>
                <a:srgbClr val="FFACE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>
                <a:solidFill>
                  <a:srgbClr val="FFACE2"/>
                </a:solidFill>
              </a:endParaRPr>
            </a:p>
          </p:txBody>
        </p:sp>
        <p:sp>
          <p:nvSpPr>
            <p:cNvPr id="315" name="円/楕円 314"/>
            <p:cNvSpPr/>
            <p:nvPr/>
          </p:nvSpPr>
          <p:spPr>
            <a:xfrm flipV="1">
              <a:off x="7091595" y="635281"/>
              <a:ext cx="194210" cy="180411"/>
            </a:xfrm>
            <a:prstGeom prst="ellipse">
              <a:avLst/>
            </a:prstGeom>
            <a:solidFill>
              <a:srgbClr val="00B0F0">
                <a:alpha val="85098"/>
              </a:srgbClr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16" name="円/楕円 315">
              <a:extLst>
                <a:ext uri="{FF2B5EF4-FFF2-40B4-BE49-F238E27FC236}">
                  <a16:creationId xmlns="" xmlns:a16="http://schemas.microsoft.com/office/drawing/2014/main" id="{DC792135-9ECF-5E4F-AD7B-C201E632705A}"/>
                </a:ext>
              </a:extLst>
            </p:cNvPr>
            <p:cNvSpPr/>
            <p:nvPr/>
          </p:nvSpPr>
          <p:spPr>
            <a:xfrm>
              <a:off x="6989434" y="3160649"/>
              <a:ext cx="180866" cy="180866"/>
            </a:xfrm>
            <a:prstGeom prst="ellipse">
              <a:avLst/>
            </a:prstGeom>
            <a:solidFill>
              <a:srgbClr val="ED7D31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17" name="円/楕円 316">
              <a:extLst>
                <a:ext uri="{FF2B5EF4-FFF2-40B4-BE49-F238E27FC236}">
                  <a16:creationId xmlns="" xmlns:a16="http://schemas.microsoft.com/office/drawing/2014/main" id="{D3D94654-3FEA-A049-A007-FB75DD75D356}"/>
                </a:ext>
              </a:extLst>
            </p:cNvPr>
            <p:cNvSpPr/>
            <p:nvPr/>
          </p:nvSpPr>
          <p:spPr>
            <a:xfrm>
              <a:off x="9153362" y="3923813"/>
              <a:ext cx="183995" cy="183995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18" name="円/楕円 317">
              <a:extLst>
                <a:ext uri="{FF2B5EF4-FFF2-40B4-BE49-F238E27FC236}">
                  <a16:creationId xmlns="" xmlns:a16="http://schemas.microsoft.com/office/drawing/2014/main" id="{D3D94654-3FEA-A049-A007-FB75DD75D356}"/>
                </a:ext>
              </a:extLst>
            </p:cNvPr>
            <p:cNvSpPr/>
            <p:nvPr/>
          </p:nvSpPr>
          <p:spPr>
            <a:xfrm>
              <a:off x="9009823" y="3152574"/>
              <a:ext cx="183995" cy="183995"/>
            </a:xfrm>
            <a:prstGeom prst="ellipse">
              <a:avLst/>
            </a:prstGeom>
            <a:solidFill>
              <a:srgbClr val="FF7E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332" name="図形グループ 331"/>
          <p:cNvGrpSpPr/>
          <p:nvPr/>
        </p:nvGrpSpPr>
        <p:grpSpPr>
          <a:xfrm>
            <a:off x="6341092" y="5281276"/>
            <a:ext cx="1612487" cy="1468530"/>
            <a:chOff x="6319402" y="2656633"/>
            <a:chExt cx="1612277" cy="1468339"/>
          </a:xfrm>
        </p:grpSpPr>
        <p:sp>
          <p:nvSpPr>
            <p:cNvPr id="333" name="正方形/長方形 332"/>
            <p:cNvSpPr/>
            <p:nvPr/>
          </p:nvSpPr>
          <p:spPr>
            <a:xfrm>
              <a:off x="7341745" y="2656633"/>
              <a:ext cx="553950" cy="1216460"/>
            </a:xfrm>
            <a:prstGeom prst="rect">
              <a:avLst/>
            </a:prstGeom>
            <a:noFill/>
          </p:spPr>
          <p:txBody>
            <a:bodyPr vert="eaVert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東</a:t>
              </a:r>
              <a:r>
                <a:rPr lang="en-US" altLang="ja-JP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1016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334" name="正方形/長方形 333"/>
            <p:cNvSpPr/>
            <p:nvPr/>
          </p:nvSpPr>
          <p:spPr>
            <a:xfrm>
              <a:off x="6319402" y="3663307"/>
              <a:ext cx="1612277" cy="461665"/>
            </a:xfrm>
            <a:prstGeom prst="rect">
              <a:avLst/>
            </a:prstGeom>
            <a:noFill/>
          </p:spPr>
          <p:txBody>
            <a:bodyPr vert="horz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南</a:t>
              </a:r>
              <a:r>
                <a:rPr lang="en-US" altLang="ja-JP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635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335" name="正方形/長方形 334"/>
            <p:cNvSpPr/>
            <p:nvPr/>
          </p:nvSpPr>
          <p:spPr>
            <a:xfrm>
              <a:off x="6356388" y="2688619"/>
              <a:ext cx="553950" cy="1137025"/>
            </a:xfrm>
            <a:prstGeom prst="rect">
              <a:avLst/>
            </a:prstGeom>
            <a:noFill/>
          </p:spPr>
          <p:txBody>
            <a:bodyPr vert="eaVert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西</a:t>
              </a:r>
              <a:r>
                <a:rPr lang="en-US" altLang="ja-JP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635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</p:grpSp>
      <p:grpSp>
        <p:nvGrpSpPr>
          <p:cNvPr id="336" name="図形グループ 335"/>
          <p:cNvGrpSpPr/>
          <p:nvPr/>
        </p:nvGrpSpPr>
        <p:grpSpPr>
          <a:xfrm>
            <a:off x="2977103" y="2934272"/>
            <a:ext cx="8184377" cy="6401352"/>
            <a:chOff x="2976713" y="266887"/>
            <a:chExt cx="8183311" cy="6400519"/>
          </a:xfrm>
        </p:grpSpPr>
        <p:sp>
          <p:nvSpPr>
            <p:cNvPr id="337" name="左矢印 336"/>
            <p:cNvSpPr/>
            <p:nvPr/>
          </p:nvSpPr>
          <p:spPr>
            <a:xfrm>
              <a:off x="2976713" y="5818451"/>
              <a:ext cx="1398441" cy="444137"/>
            </a:xfrm>
            <a:prstGeom prst="lef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38" name="テキスト ボックス 337"/>
            <p:cNvSpPr txBox="1"/>
            <p:nvPr/>
          </p:nvSpPr>
          <p:spPr>
            <a:xfrm>
              <a:off x="3365609" y="6144334"/>
              <a:ext cx="79329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都</a:t>
              </a:r>
              <a:r>
                <a:rPr lang="en-US" altLang="ja-JP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  <a:r>
                <a:rPr lang="ja-JP" altLang="en-US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庁</a:t>
              </a:r>
              <a:r>
                <a:rPr lang="en-US" altLang="ja-JP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  <a:endParaRPr lang="ja-JP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39" name="上矢印 338"/>
            <p:cNvSpPr/>
            <p:nvPr/>
          </p:nvSpPr>
          <p:spPr>
            <a:xfrm>
              <a:off x="6604919" y="266887"/>
              <a:ext cx="407255" cy="631240"/>
            </a:xfrm>
            <a:prstGeom prst="up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40" name="テキスト ボックス 339"/>
            <p:cNvSpPr txBox="1"/>
            <p:nvPr/>
          </p:nvSpPr>
          <p:spPr>
            <a:xfrm>
              <a:off x="5651209" y="507076"/>
              <a:ext cx="1364476" cy="4469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新大久保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41" name="右矢印 340"/>
            <p:cNvSpPr/>
            <p:nvPr/>
          </p:nvSpPr>
          <p:spPr>
            <a:xfrm>
              <a:off x="9846633" y="4264193"/>
              <a:ext cx="1293326" cy="337070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b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endParaRPr>
            </a:p>
          </p:txBody>
        </p:sp>
        <p:sp>
          <p:nvSpPr>
            <p:cNvPr id="342" name="正方形/長方形 341"/>
            <p:cNvSpPr/>
            <p:nvPr/>
          </p:nvSpPr>
          <p:spPr>
            <a:xfrm>
              <a:off x="9652471" y="4552652"/>
              <a:ext cx="1507553" cy="446917"/>
            </a:xfrm>
            <a:prstGeom prst="rect">
              <a:avLst/>
            </a:prstGeom>
            <a:noFill/>
          </p:spPr>
          <p:txBody>
            <a:bodyPr wrap="square" lIns="91452" tIns="45726" rIns="91452" bIns="45726">
              <a:spAutoFit/>
            </a:bodyPr>
            <a:lstStyle/>
            <a:p>
              <a:pPr algn="ctr"/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歌舞伎町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43" name="下矢印 342"/>
            <p:cNvSpPr/>
            <p:nvPr/>
          </p:nvSpPr>
          <p:spPr>
            <a:xfrm>
              <a:off x="6603894" y="5475877"/>
              <a:ext cx="491586" cy="1191529"/>
            </a:xfrm>
            <a:prstGeom prst="down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44" name="テキスト ボックス 343"/>
            <p:cNvSpPr txBox="1"/>
            <p:nvPr/>
          </p:nvSpPr>
          <p:spPr>
            <a:xfrm>
              <a:off x="5865777" y="6041870"/>
              <a:ext cx="1069524" cy="4469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代々木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262" name="図形グループ 261"/>
          <p:cNvGrpSpPr/>
          <p:nvPr/>
        </p:nvGrpSpPr>
        <p:grpSpPr>
          <a:xfrm>
            <a:off x="6709780" y="4997161"/>
            <a:ext cx="3018047" cy="1371400"/>
            <a:chOff x="6708904" y="2329510"/>
            <a:chExt cx="3017654" cy="1371221"/>
          </a:xfrm>
        </p:grpSpPr>
        <p:sp>
          <p:nvSpPr>
            <p:cNvPr id="320" name="テキスト ボックス 319"/>
            <p:cNvSpPr txBox="1"/>
            <p:nvPr/>
          </p:nvSpPr>
          <p:spPr>
            <a:xfrm flipH="1">
              <a:off x="7295002" y="2532096"/>
              <a:ext cx="261576" cy="265638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21" name="テキスト ボックス 320"/>
            <p:cNvSpPr txBox="1"/>
            <p:nvPr/>
          </p:nvSpPr>
          <p:spPr>
            <a:xfrm flipH="1">
              <a:off x="8728731" y="2911750"/>
              <a:ext cx="261576" cy="265638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22" name="テキスト ボックス 321"/>
            <p:cNvSpPr txBox="1"/>
            <p:nvPr/>
          </p:nvSpPr>
          <p:spPr>
            <a:xfrm flipH="1">
              <a:off x="9206929" y="3251442"/>
              <a:ext cx="261576" cy="265638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23" name="テキスト ボックス 322"/>
            <p:cNvSpPr txBox="1"/>
            <p:nvPr/>
          </p:nvSpPr>
          <p:spPr>
            <a:xfrm flipH="1">
              <a:off x="9464982" y="3435093"/>
              <a:ext cx="261576" cy="265638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24" name="テキスト ボックス 323"/>
            <p:cNvSpPr txBox="1"/>
            <p:nvPr/>
          </p:nvSpPr>
          <p:spPr>
            <a:xfrm flipH="1">
              <a:off x="6708904" y="2329510"/>
              <a:ext cx="261576" cy="297845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</p:grpSp>
      <p:sp>
        <p:nvSpPr>
          <p:cNvPr id="15" name="テキスト ボックス 14"/>
          <p:cNvSpPr txBox="1"/>
          <p:nvPr/>
        </p:nvSpPr>
        <p:spPr>
          <a:xfrm>
            <a:off x="7432422" y="5007324"/>
            <a:ext cx="312947" cy="1692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500" b="1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rPr>
              <a:t>改札</a:t>
            </a:r>
            <a:endParaRPr lang="ja-JP" altLang="en-US" sz="500" b="1">
              <a:solidFill>
                <a:srgbClr val="73FEFF"/>
              </a:solidFill>
              <a:latin typeface="Meiryo" charset="-128"/>
              <a:ea typeface="Meiryo" charset="-128"/>
              <a:cs typeface="Meiryo" charset="-128"/>
            </a:endParaRPr>
          </a:p>
        </p:txBody>
      </p:sp>
      <p:grpSp>
        <p:nvGrpSpPr>
          <p:cNvPr id="260" name="図形グループ 259"/>
          <p:cNvGrpSpPr/>
          <p:nvPr/>
        </p:nvGrpSpPr>
        <p:grpSpPr>
          <a:xfrm>
            <a:off x="2716476" y="4895603"/>
            <a:ext cx="5232018" cy="3622897"/>
            <a:chOff x="2716122" y="2227963"/>
            <a:chExt cx="5231337" cy="3622425"/>
          </a:xfrm>
          <a:solidFill>
            <a:srgbClr val="2E75B6">
              <a:alpha val="5098"/>
            </a:srgbClr>
          </a:solidFill>
        </p:grpSpPr>
        <p:sp>
          <p:nvSpPr>
            <p:cNvPr id="263" name="正方形/長方形 262">
              <a:extLst>
                <a:ext uri="{FF2B5EF4-FFF2-40B4-BE49-F238E27FC236}">
                  <a16:creationId xmlns="" xmlns:a16="http://schemas.microsoft.com/office/drawing/2014/main" id="{3E80F318-6BE9-41BE-89F8-B29D8DD7A4B2}"/>
                </a:ext>
              </a:extLst>
            </p:cNvPr>
            <p:cNvSpPr/>
            <p:nvPr/>
          </p:nvSpPr>
          <p:spPr>
            <a:xfrm rot="5400000" flipV="1">
              <a:off x="7366674" y="3309100"/>
              <a:ext cx="21482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6" name="正方形/長方形 325">
              <a:extLst>
                <a:ext uri="{FF2B5EF4-FFF2-40B4-BE49-F238E27FC236}">
                  <a16:creationId xmlns="" xmlns:a16="http://schemas.microsoft.com/office/drawing/2014/main" id="{27A8E4AC-66B9-4340-AAE9-0F808D5D02ED}"/>
                </a:ext>
              </a:extLst>
            </p:cNvPr>
            <p:cNvSpPr/>
            <p:nvPr/>
          </p:nvSpPr>
          <p:spPr>
            <a:xfrm rot="7729356">
              <a:off x="7817188" y="2627095"/>
              <a:ext cx="21482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7" name="正方形/長方形 326">
              <a:extLst>
                <a:ext uri="{FF2B5EF4-FFF2-40B4-BE49-F238E27FC236}">
                  <a16:creationId xmlns="" xmlns:a16="http://schemas.microsoft.com/office/drawing/2014/main" id="{FEE06075-D669-4096-B3D8-956709181212}"/>
                </a:ext>
              </a:extLst>
            </p:cNvPr>
            <p:cNvSpPr/>
            <p:nvPr/>
          </p:nvSpPr>
          <p:spPr>
            <a:xfrm rot="7165904" flipV="1">
              <a:off x="7702065" y="2591353"/>
              <a:ext cx="28495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8" name="正方形/長方形 327">
              <a:extLst>
                <a:ext uri="{FF2B5EF4-FFF2-40B4-BE49-F238E27FC236}">
                  <a16:creationId xmlns="" xmlns:a16="http://schemas.microsoft.com/office/drawing/2014/main" id="{42002FBD-DCEA-4DE2-919C-594403A21BE9}"/>
                </a:ext>
              </a:extLst>
            </p:cNvPr>
            <p:cNvSpPr/>
            <p:nvPr/>
          </p:nvSpPr>
          <p:spPr>
            <a:xfrm rot="14204146" flipV="1">
              <a:off x="7752379" y="2562760"/>
              <a:ext cx="21482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9" name="正方形/長方形 328">
              <a:extLst>
                <a:ext uri="{FF2B5EF4-FFF2-40B4-BE49-F238E27FC236}">
                  <a16:creationId xmlns="" xmlns:a16="http://schemas.microsoft.com/office/drawing/2014/main" id="{C7530264-8D4D-43A6-914F-B5BF9E3CECE0}"/>
                </a:ext>
              </a:extLst>
            </p:cNvPr>
            <p:cNvSpPr/>
            <p:nvPr/>
          </p:nvSpPr>
          <p:spPr>
            <a:xfrm rot="5400000" flipV="1">
              <a:off x="7733898" y="2903454"/>
              <a:ext cx="230658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30" name="正方形/長方形 329">
              <a:extLst>
                <a:ext uri="{FF2B5EF4-FFF2-40B4-BE49-F238E27FC236}">
                  <a16:creationId xmlns="" xmlns:a16="http://schemas.microsoft.com/office/drawing/2014/main" id="{80DF7B2D-6220-4016-B9E8-37CD5D4A4213}"/>
                </a:ext>
              </a:extLst>
            </p:cNvPr>
            <p:cNvSpPr/>
            <p:nvPr/>
          </p:nvSpPr>
          <p:spPr>
            <a:xfrm rot="5400000" flipH="1" flipV="1">
              <a:off x="7416843" y="3005258"/>
              <a:ext cx="48981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31" name="正方形/長方形 330">
              <a:extLst>
                <a:ext uri="{FF2B5EF4-FFF2-40B4-BE49-F238E27FC236}">
                  <a16:creationId xmlns="" xmlns:a16="http://schemas.microsoft.com/office/drawing/2014/main" id="{5ABAB600-A67D-4765-BBFD-57B00FB41E68}"/>
                </a:ext>
              </a:extLst>
            </p:cNvPr>
            <p:cNvSpPr/>
            <p:nvPr/>
          </p:nvSpPr>
          <p:spPr>
            <a:xfrm rot="5400000">
              <a:off x="7511365" y="2998133"/>
              <a:ext cx="503910" cy="4587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45" name="正方形/長方形 344">
              <a:extLst>
                <a:ext uri="{FF2B5EF4-FFF2-40B4-BE49-F238E27FC236}">
                  <a16:creationId xmlns="" xmlns:a16="http://schemas.microsoft.com/office/drawing/2014/main" id="{DFAABE79-A67C-4857-BCB8-A7A7B1EAFB6A}"/>
                </a:ext>
              </a:extLst>
            </p:cNvPr>
            <p:cNvSpPr/>
            <p:nvPr/>
          </p:nvSpPr>
          <p:spPr>
            <a:xfrm rot="5400000" flipV="1">
              <a:off x="7732777" y="3246176"/>
              <a:ext cx="223438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46" name="正方形/長方形 345">
              <a:extLst>
                <a:ext uri="{FF2B5EF4-FFF2-40B4-BE49-F238E27FC236}">
                  <a16:creationId xmlns="" xmlns:a16="http://schemas.microsoft.com/office/drawing/2014/main" id="{AF8E59FE-3CC5-4C46-B50F-1D081CF34AB5}"/>
                </a:ext>
              </a:extLst>
            </p:cNvPr>
            <p:cNvSpPr/>
            <p:nvPr/>
          </p:nvSpPr>
          <p:spPr>
            <a:xfrm rot="10800000" flipV="1">
              <a:off x="7558421" y="2913230"/>
              <a:ext cx="26695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47" name="正方形/長方形 346">
              <a:extLst>
                <a:ext uri="{FF2B5EF4-FFF2-40B4-BE49-F238E27FC236}">
                  <a16:creationId xmlns="" xmlns:a16="http://schemas.microsoft.com/office/drawing/2014/main" id="{495E9A35-676C-4102-9B91-3F943D22746F}"/>
                </a:ext>
              </a:extLst>
            </p:cNvPr>
            <p:cNvSpPr/>
            <p:nvPr/>
          </p:nvSpPr>
          <p:spPr>
            <a:xfrm rot="10800000" flipV="1">
              <a:off x="7477368" y="3230269"/>
              <a:ext cx="37418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48" name="正方形/長方形 347">
              <a:extLst>
                <a:ext uri="{FF2B5EF4-FFF2-40B4-BE49-F238E27FC236}">
                  <a16:creationId xmlns="" xmlns:a16="http://schemas.microsoft.com/office/drawing/2014/main" id="{7FE693AF-2488-49AA-B4B8-E7FBDB6045C4}"/>
                </a:ext>
              </a:extLst>
            </p:cNvPr>
            <p:cNvSpPr/>
            <p:nvPr/>
          </p:nvSpPr>
          <p:spPr>
            <a:xfrm rot="5400000" flipV="1">
              <a:off x="7129371" y="2945415"/>
              <a:ext cx="748580" cy="10486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351" name="正方形/長方形 350">
              <a:extLst>
                <a:ext uri="{FF2B5EF4-FFF2-40B4-BE49-F238E27FC236}">
                  <a16:creationId xmlns="" xmlns:a16="http://schemas.microsoft.com/office/drawing/2014/main" id="{00F33BDA-6DF9-4B8E-B4F0-C5CD2859E6A6}"/>
                </a:ext>
              </a:extLst>
            </p:cNvPr>
            <p:cNvSpPr/>
            <p:nvPr/>
          </p:nvSpPr>
          <p:spPr>
            <a:xfrm rot="10800000">
              <a:off x="7467991" y="3328012"/>
              <a:ext cx="15759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2" name="正方形/長方形 351">
              <a:extLst>
                <a:ext uri="{FF2B5EF4-FFF2-40B4-BE49-F238E27FC236}">
                  <a16:creationId xmlns="" xmlns:a16="http://schemas.microsoft.com/office/drawing/2014/main" id="{964E32B0-EAD7-4155-9427-358A18D3BAE2}"/>
                </a:ext>
              </a:extLst>
            </p:cNvPr>
            <p:cNvSpPr/>
            <p:nvPr/>
          </p:nvSpPr>
          <p:spPr>
            <a:xfrm rot="10800000">
              <a:off x="7567324" y="2715416"/>
              <a:ext cx="243804" cy="651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3" name="正方形/長方形 352">
              <a:extLst>
                <a:ext uri="{FF2B5EF4-FFF2-40B4-BE49-F238E27FC236}">
                  <a16:creationId xmlns="" xmlns:a16="http://schemas.microsoft.com/office/drawing/2014/main" id="{DD255508-17AE-40D2-BE24-63AC7F4169E9}"/>
                </a:ext>
              </a:extLst>
            </p:cNvPr>
            <p:cNvSpPr/>
            <p:nvPr/>
          </p:nvSpPr>
          <p:spPr>
            <a:xfrm rot="6117456">
              <a:off x="6529910" y="2738099"/>
              <a:ext cx="108781" cy="44744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4" name="正方形/長方形 353">
              <a:extLst>
                <a:ext uri="{FF2B5EF4-FFF2-40B4-BE49-F238E27FC236}">
                  <a16:creationId xmlns="" xmlns:a16="http://schemas.microsoft.com/office/drawing/2014/main" id="{F429E724-65A0-406A-9EBF-0C5CCD58822E}"/>
                </a:ext>
              </a:extLst>
            </p:cNvPr>
            <p:cNvSpPr/>
            <p:nvPr/>
          </p:nvSpPr>
          <p:spPr>
            <a:xfrm rot="921646">
              <a:off x="6440286" y="2483279"/>
              <a:ext cx="99666" cy="41264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5" name="正方形/長方形 354">
              <a:extLst>
                <a:ext uri="{FF2B5EF4-FFF2-40B4-BE49-F238E27FC236}">
                  <a16:creationId xmlns="" xmlns:a16="http://schemas.microsoft.com/office/drawing/2014/main" id="{95C1156B-8FFB-4278-AA70-FD66D11E880C}"/>
                </a:ext>
              </a:extLst>
            </p:cNvPr>
            <p:cNvSpPr/>
            <p:nvPr/>
          </p:nvSpPr>
          <p:spPr>
            <a:xfrm rot="7270420">
              <a:off x="6684495" y="3369243"/>
              <a:ext cx="45719" cy="1554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6" name="正方形/長方形 355">
              <a:extLst>
                <a:ext uri="{FF2B5EF4-FFF2-40B4-BE49-F238E27FC236}">
                  <a16:creationId xmlns="" xmlns:a16="http://schemas.microsoft.com/office/drawing/2014/main" id="{45DB6B29-4777-4021-AD0A-B32B552D301D}"/>
                </a:ext>
              </a:extLst>
            </p:cNvPr>
            <p:cNvSpPr/>
            <p:nvPr/>
          </p:nvSpPr>
          <p:spPr>
            <a:xfrm>
              <a:off x="6735446" y="3474075"/>
              <a:ext cx="45719" cy="859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7" name="正方形/長方形 356">
              <a:extLst>
                <a:ext uri="{FF2B5EF4-FFF2-40B4-BE49-F238E27FC236}">
                  <a16:creationId xmlns="" xmlns:a16="http://schemas.microsoft.com/office/drawing/2014/main" id="{01ED39C9-3FFE-4E95-B463-8FDCCF7EB0D7}"/>
                </a:ext>
              </a:extLst>
            </p:cNvPr>
            <p:cNvSpPr/>
            <p:nvPr/>
          </p:nvSpPr>
          <p:spPr>
            <a:xfrm rot="589892">
              <a:off x="6351383" y="2931885"/>
              <a:ext cx="111832" cy="18200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358" name="正方形/長方形 357">
              <a:extLst>
                <a:ext uri="{FF2B5EF4-FFF2-40B4-BE49-F238E27FC236}">
                  <a16:creationId xmlns="" xmlns:a16="http://schemas.microsoft.com/office/drawing/2014/main" id="{A1A0B506-1B09-4A84-8AEF-47D2C60CDBE7}"/>
                </a:ext>
              </a:extLst>
            </p:cNvPr>
            <p:cNvSpPr/>
            <p:nvPr/>
          </p:nvSpPr>
          <p:spPr>
            <a:xfrm rot="5400000">
              <a:off x="6125381" y="2454911"/>
              <a:ext cx="77844" cy="55056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9" name="二等辺三角形 10">
              <a:extLst>
                <a:ext uri="{FF2B5EF4-FFF2-40B4-BE49-F238E27FC236}">
                  <a16:creationId xmlns="" xmlns:a16="http://schemas.microsoft.com/office/drawing/2014/main" id="{E6A3B36E-EF07-44BC-A255-205E727DD532}"/>
                </a:ext>
              </a:extLst>
            </p:cNvPr>
            <p:cNvSpPr/>
            <p:nvPr/>
          </p:nvSpPr>
          <p:spPr>
            <a:xfrm rot="3358098">
              <a:off x="6292424" y="2754760"/>
              <a:ext cx="186325" cy="92144"/>
            </a:xfrm>
            <a:prstGeom prst="triangle">
              <a:avLst>
                <a:gd name="adj" fmla="val 4435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0" name="正方形/長方形 359">
              <a:extLst>
                <a:ext uri="{FF2B5EF4-FFF2-40B4-BE49-F238E27FC236}">
                  <a16:creationId xmlns="" xmlns:a16="http://schemas.microsoft.com/office/drawing/2014/main" id="{1E770619-DB21-4B1D-8ACB-9EAAE4414AB7}"/>
                </a:ext>
              </a:extLst>
            </p:cNvPr>
            <p:cNvSpPr/>
            <p:nvPr/>
          </p:nvSpPr>
          <p:spPr>
            <a:xfrm>
              <a:off x="5888036" y="2340458"/>
              <a:ext cx="109600" cy="37451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1" name="正方形/長方形 360">
              <a:extLst>
                <a:ext uri="{FF2B5EF4-FFF2-40B4-BE49-F238E27FC236}">
                  <a16:creationId xmlns="" xmlns:a16="http://schemas.microsoft.com/office/drawing/2014/main" id="{25E11155-815F-4CC4-B5AA-14EBE9F20434}"/>
                </a:ext>
              </a:extLst>
            </p:cNvPr>
            <p:cNvSpPr/>
            <p:nvPr/>
          </p:nvSpPr>
          <p:spPr>
            <a:xfrm rot="4031518">
              <a:off x="6255861" y="3035424"/>
              <a:ext cx="124498" cy="34113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2" name="正方形/長方形 361">
              <a:extLst>
                <a:ext uri="{FF2B5EF4-FFF2-40B4-BE49-F238E27FC236}">
                  <a16:creationId xmlns="" xmlns:a16="http://schemas.microsoft.com/office/drawing/2014/main" id="{E0E44F45-D47B-48C5-BCD0-575A80612B6F}"/>
                </a:ext>
              </a:extLst>
            </p:cNvPr>
            <p:cNvSpPr/>
            <p:nvPr/>
          </p:nvSpPr>
          <p:spPr>
            <a:xfrm>
              <a:off x="5888036" y="2758231"/>
              <a:ext cx="109600" cy="989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3" name="正方形/長方形 362">
              <a:extLst>
                <a:ext uri="{FF2B5EF4-FFF2-40B4-BE49-F238E27FC236}">
                  <a16:creationId xmlns="" xmlns:a16="http://schemas.microsoft.com/office/drawing/2014/main" id="{87CCFBD4-CB70-4C56-A874-49DB31A6E742}"/>
                </a:ext>
              </a:extLst>
            </p:cNvPr>
            <p:cNvSpPr/>
            <p:nvPr/>
          </p:nvSpPr>
          <p:spPr>
            <a:xfrm>
              <a:off x="6365952" y="3199927"/>
              <a:ext cx="84349" cy="22327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4" name="正方形/長方形 363">
              <a:extLst>
                <a:ext uri="{FF2B5EF4-FFF2-40B4-BE49-F238E27FC236}">
                  <a16:creationId xmlns="" xmlns:a16="http://schemas.microsoft.com/office/drawing/2014/main" id="{50BEF9C9-FC19-4B33-992B-592798D30A28}"/>
                </a:ext>
              </a:extLst>
            </p:cNvPr>
            <p:cNvSpPr/>
            <p:nvPr/>
          </p:nvSpPr>
          <p:spPr>
            <a:xfrm>
              <a:off x="5885529" y="3114948"/>
              <a:ext cx="77223" cy="4894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5" name="正方形/長方形 364">
              <a:extLst>
                <a:ext uri="{FF2B5EF4-FFF2-40B4-BE49-F238E27FC236}">
                  <a16:creationId xmlns="" xmlns:a16="http://schemas.microsoft.com/office/drawing/2014/main" id="{581D973E-4C31-4791-896A-5EA374EF14A6}"/>
                </a:ext>
              </a:extLst>
            </p:cNvPr>
            <p:cNvSpPr/>
            <p:nvPr/>
          </p:nvSpPr>
          <p:spPr>
            <a:xfrm rot="5400000">
              <a:off x="6057664" y="2993804"/>
              <a:ext cx="45719" cy="37451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6" name="正方形/長方形 365">
              <a:extLst>
                <a:ext uri="{FF2B5EF4-FFF2-40B4-BE49-F238E27FC236}">
                  <a16:creationId xmlns="" xmlns:a16="http://schemas.microsoft.com/office/drawing/2014/main" id="{AB615DFF-FBAF-4248-872D-62F674918E1F}"/>
                </a:ext>
              </a:extLst>
            </p:cNvPr>
            <p:cNvSpPr/>
            <p:nvPr/>
          </p:nvSpPr>
          <p:spPr>
            <a:xfrm rot="5400000">
              <a:off x="4941514" y="1963782"/>
              <a:ext cx="45719" cy="184267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7" name="正方形/長方形 366">
              <a:extLst>
                <a:ext uri="{FF2B5EF4-FFF2-40B4-BE49-F238E27FC236}">
                  <a16:creationId xmlns="" xmlns:a16="http://schemas.microsoft.com/office/drawing/2014/main" id="{58C3F6C6-FE21-45CC-970D-AFB22F4815D5}"/>
                </a:ext>
              </a:extLst>
            </p:cNvPr>
            <p:cNvSpPr/>
            <p:nvPr/>
          </p:nvSpPr>
          <p:spPr>
            <a:xfrm rot="5400000">
              <a:off x="4914031" y="2134709"/>
              <a:ext cx="45719" cy="184267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8" name="正方形/長方形 367">
              <a:extLst>
                <a:ext uri="{FF2B5EF4-FFF2-40B4-BE49-F238E27FC236}">
                  <a16:creationId xmlns="" xmlns:a16="http://schemas.microsoft.com/office/drawing/2014/main" id="{374449C4-F0B6-49FD-9CF4-1947A2067AEC}"/>
                </a:ext>
              </a:extLst>
            </p:cNvPr>
            <p:cNvSpPr/>
            <p:nvPr/>
          </p:nvSpPr>
          <p:spPr>
            <a:xfrm rot="7640518">
              <a:off x="5909037" y="3019540"/>
              <a:ext cx="45719" cy="1903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9" name="正方形/長方形 368">
              <a:extLst>
                <a:ext uri="{FF2B5EF4-FFF2-40B4-BE49-F238E27FC236}">
                  <a16:creationId xmlns="" xmlns:a16="http://schemas.microsoft.com/office/drawing/2014/main" id="{CE556BFB-194D-4D72-B15B-459E1F236AB9}"/>
                </a:ext>
              </a:extLst>
            </p:cNvPr>
            <p:cNvSpPr/>
            <p:nvPr/>
          </p:nvSpPr>
          <p:spPr>
            <a:xfrm rot="4033500">
              <a:off x="5908252" y="2803704"/>
              <a:ext cx="53564" cy="1130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70" name="正方形/長方形 369">
              <a:extLst>
                <a:ext uri="{FF2B5EF4-FFF2-40B4-BE49-F238E27FC236}">
                  <a16:creationId xmlns="" xmlns:a16="http://schemas.microsoft.com/office/drawing/2014/main" id="{6308E746-933E-4BE7-A4D9-64140052E975}"/>
                </a:ext>
              </a:extLst>
            </p:cNvPr>
            <p:cNvSpPr/>
            <p:nvPr/>
          </p:nvSpPr>
          <p:spPr>
            <a:xfrm rot="5400000">
              <a:off x="6037374" y="3368808"/>
              <a:ext cx="45719" cy="1830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71" name="正方形/長方形 370">
              <a:extLst>
                <a:ext uri="{FF2B5EF4-FFF2-40B4-BE49-F238E27FC236}">
                  <a16:creationId xmlns="" xmlns:a16="http://schemas.microsoft.com/office/drawing/2014/main" id="{44762973-AF2E-4FFA-9A77-76FCCBE66D5D}"/>
                </a:ext>
              </a:extLst>
            </p:cNvPr>
            <p:cNvSpPr/>
            <p:nvPr/>
          </p:nvSpPr>
          <p:spPr>
            <a:xfrm rot="5400000">
              <a:off x="5909776" y="3644302"/>
              <a:ext cx="45719" cy="9022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72" name="正方形/長方形 371">
              <a:extLst>
                <a:ext uri="{FF2B5EF4-FFF2-40B4-BE49-F238E27FC236}">
                  <a16:creationId xmlns="" xmlns:a16="http://schemas.microsoft.com/office/drawing/2014/main" id="{A749AA9B-C2D8-4A71-A7AE-310B864046C3}"/>
                </a:ext>
              </a:extLst>
            </p:cNvPr>
            <p:cNvSpPr/>
            <p:nvPr/>
          </p:nvSpPr>
          <p:spPr>
            <a:xfrm rot="10800000">
              <a:off x="5885302" y="3585916"/>
              <a:ext cx="45719" cy="936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73" name="正方形/長方形 372">
              <a:extLst>
                <a:ext uri="{FF2B5EF4-FFF2-40B4-BE49-F238E27FC236}">
                  <a16:creationId xmlns="" xmlns:a16="http://schemas.microsoft.com/office/drawing/2014/main" id="{10842899-3417-431B-8AE2-CCFCFB4E4C35}"/>
                </a:ext>
              </a:extLst>
            </p:cNvPr>
            <p:cNvSpPr/>
            <p:nvPr/>
          </p:nvSpPr>
          <p:spPr>
            <a:xfrm rot="1861668" flipH="1">
              <a:off x="6197443" y="3188786"/>
              <a:ext cx="45719" cy="29569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74" name="正方形/長方形 373">
              <a:extLst>
                <a:ext uri="{FF2B5EF4-FFF2-40B4-BE49-F238E27FC236}">
                  <a16:creationId xmlns="" xmlns:a16="http://schemas.microsoft.com/office/drawing/2014/main" id="{375E24D3-94F9-4ECB-84DD-79A18EE1043E}"/>
                </a:ext>
              </a:extLst>
            </p:cNvPr>
            <p:cNvSpPr/>
            <p:nvPr/>
          </p:nvSpPr>
          <p:spPr>
            <a:xfrm rot="10800000">
              <a:off x="6235044" y="3417428"/>
              <a:ext cx="45719" cy="10643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75" name="正方形/長方形 374">
              <a:extLst>
                <a:ext uri="{FF2B5EF4-FFF2-40B4-BE49-F238E27FC236}">
                  <a16:creationId xmlns="" xmlns:a16="http://schemas.microsoft.com/office/drawing/2014/main" id="{36D9ECBF-C8EF-47C9-AD54-ADF22667DD23}"/>
                </a:ext>
              </a:extLst>
            </p:cNvPr>
            <p:cNvSpPr/>
            <p:nvPr/>
          </p:nvSpPr>
          <p:spPr>
            <a:xfrm rot="5400000">
              <a:off x="6247912" y="3309690"/>
              <a:ext cx="45719" cy="1903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76" name="正方形/長方形 375">
              <a:extLst>
                <a:ext uri="{FF2B5EF4-FFF2-40B4-BE49-F238E27FC236}">
                  <a16:creationId xmlns="" xmlns:a16="http://schemas.microsoft.com/office/drawing/2014/main" id="{228A6DB2-5EDA-4967-B393-0DCEDC9A20B7}"/>
                </a:ext>
              </a:extLst>
            </p:cNvPr>
            <p:cNvSpPr/>
            <p:nvPr/>
          </p:nvSpPr>
          <p:spPr>
            <a:xfrm rot="10582598">
              <a:off x="6124662" y="3495628"/>
              <a:ext cx="64177" cy="11206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77" name="正方形/長方形 376">
              <a:extLst>
                <a:ext uri="{FF2B5EF4-FFF2-40B4-BE49-F238E27FC236}">
                  <a16:creationId xmlns="" xmlns:a16="http://schemas.microsoft.com/office/drawing/2014/main" id="{54B9BD92-ABFE-4D0A-B646-94B34A64491F}"/>
                </a:ext>
              </a:extLst>
            </p:cNvPr>
            <p:cNvSpPr/>
            <p:nvPr/>
          </p:nvSpPr>
          <p:spPr>
            <a:xfrm rot="7134134">
              <a:off x="6015248" y="3506082"/>
              <a:ext cx="45719" cy="2512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78" name="正方形/長方形 377">
              <a:extLst>
                <a:ext uri="{FF2B5EF4-FFF2-40B4-BE49-F238E27FC236}">
                  <a16:creationId xmlns="" xmlns:a16="http://schemas.microsoft.com/office/drawing/2014/main" id="{A17E1EEF-FE15-48FA-BF84-AD5F43F84618}"/>
                </a:ext>
              </a:extLst>
            </p:cNvPr>
            <p:cNvSpPr/>
            <p:nvPr/>
          </p:nvSpPr>
          <p:spPr>
            <a:xfrm rot="10800000">
              <a:off x="6031741" y="3701058"/>
              <a:ext cx="45719" cy="1842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79" name="正方形/長方形 378">
              <a:extLst>
                <a:ext uri="{FF2B5EF4-FFF2-40B4-BE49-F238E27FC236}">
                  <a16:creationId xmlns="" xmlns:a16="http://schemas.microsoft.com/office/drawing/2014/main" id="{2E5661A7-2237-4EDA-A9FA-E376C2322D78}"/>
                </a:ext>
              </a:extLst>
            </p:cNvPr>
            <p:cNvSpPr/>
            <p:nvPr/>
          </p:nvSpPr>
          <p:spPr>
            <a:xfrm rot="10800000">
              <a:off x="6038106" y="4218398"/>
              <a:ext cx="45719" cy="2592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80" name="正方形/長方形 379">
              <a:extLst>
                <a:ext uri="{FF2B5EF4-FFF2-40B4-BE49-F238E27FC236}">
                  <a16:creationId xmlns="" xmlns:a16="http://schemas.microsoft.com/office/drawing/2014/main" id="{D0E9BE67-6CE8-4610-9F23-964ED2EC62DA}"/>
                </a:ext>
              </a:extLst>
            </p:cNvPr>
            <p:cNvSpPr/>
            <p:nvPr/>
          </p:nvSpPr>
          <p:spPr>
            <a:xfrm rot="15954450">
              <a:off x="6291171" y="3532821"/>
              <a:ext cx="45719" cy="48869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81" name="正方形/長方形 380">
              <a:extLst>
                <a:ext uri="{FF2B5EF4-FFF2-40B4-BE49-F238E27FC236}">
                  <a16:creationId xmlns="" xmlns:a16="http://schemas.microsoft.com/office/drawing/2014/main" id="{4310BF86-8333-45C7-BF32-5F538866129B}"/>
                </a:ext>
              </a:extLst>
            </p:cNvPr>
            <p:cNvSpPr/>
            <p:nvPr/>
          </p:nvSpPr>
          <p:spPr>
            <a:xfrm rot="10800000">
              <a:off x="6026705" y="3980558"/>
              <a:ext cx="45719" cy="1117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82" name="正方形/長方形 381">
              <a:extLst>
                <a:ext uri="{FF2B5EF4-FFF2-40B4-BE49-F238E27FC236}">
                  <a16:creationId xmlns="" xmlns:a16="http://schemas.microsoft.com/office/drawing/2014/main" id="{E3EC2116-E9AB-4855-A035-5CD0B8B16CC6}"/>
                </a:ext>
              </a:extLst>
            </p:cNvPr>
            <p:cNvSpPr/>
            <p:nvPr/>
          </p:nvSpPr>
          <p:spPr>
            <a:xfrm rot="10599475">
              <a:off x="6227884" y="3680647"/>
              <a:ext cx="45719" cy="25740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83" name="正方形/長方形 382">
              <a:extLst>
                <a:ext uri="{FF2B5EF4-FFF2-40B4-BE49-F238E27FC236}">
                  <a16:creationId xmlns="" xmlns:a16="http://schemas.microsoft.com/office/drawing/2014/main" id="{2B04B6EB-02E1-43EE-93BF-7B2746012273}"/>
                </a:ext>
              </a:extLst>
            </p:cNvPr>
            <p:cNvSpPr/>
            <p:nvPr/>
          </p:nvSpPr>
          <p:spPr>
            <a:xfrm rot="3307948" flipH="1">
              <a:off x="6198919" y="3994274"/>
              <a:ext cx="45719" cy="15096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84" name="正方形/長方形 383">
              <a:extLst>
                <a:ext uri="{FF2B5EF4-FFF2-40B4-BE49-F238E27FC236}">
                  <a16:creationId xmlns="" xmlns:a16="http://schemas.microsoft.com/office/drawing/2014/main" id="{0CEDF566-D1D2-4002-A034-8B579FB79AC7}"/>
                </a:ext>
              </a:extLst>
            </p:cNvPr>
            <p:cNvSpPr/>
            <p:nvPr/>
          </p:nvSpPr>
          <p:spPr>
            <a:xfrm rot="10800000">
              <a:off x="6315886" y="3649096"/>
              <a:ext cx="132012" cy="9329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85" name="正方形/長方形 384">
              <a:extLst>
                <a:ext uri="{FF2B5EF4-FFF2-40B4-BE49-F238E27FC236}">
                  <a16:creationId xmlns="" xmlns:a16="http://schemas.microsoft.com/office/drawing/2014/main" id="{3E317519-FE47-4676-A2CA-C97B5D706545}"/>
                </a:ext>
              </a:extLst>
            </p:cNvPr>
            <p:cNvSpPr/>
            <p:nvPr/>
          </p:nvSpPr>
          <p:spPr>
            <a:xfrm rot="15259293">
              <a:off x="6442457" y="4436234"/>
              <a:ext cx="45719" cy="214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86" name="正方形/長方形 385">
              <a:extLst>
                <a:ext uri="{FF2B5EF4-FFF2-40B4-BE49-F238E27FC236}">
                  <a16:creationId xmlns="" xmlns:a16="http://schemas.microsoft.com/office/drawing/2014/main" id="{F06D4AC2-E04A-4CBF-A672-DA02B4337AC7}"/>
                </a:ext>
              </a:extLst>
            </p:cNvPr>
            <p:cNvSpPr/>
            <p:nvPr/>
          </p:nvSpPr>
          <p:spPr>
            <a:xfrm rot="14939079">
              <a:off x="6105330" y="4454935"/>
              <a:ext cx="120489" cy="44871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87" name="正方形/長方形 386">
              <a:extLst>
                <a:ext uri="{FF2B5EF4-FFF2-40B4-BE49-F238E27FC236}">
                  <a16:creationId xmlns="" xmlns:a16="http://schemas.microsoft.com/office/drawing/2014/main" id="{6A448125-42EC-4FD7-AC7D-CA4D83A25518}"/>
                </a:ext>
              </a:extLst>
            </p:cNvPr>
            <p:cNvSpPr/>
            <p:nvPr/>
          </p:nvSpPr>
          <p:spPr>
            <a:xfrm rot="16039237">
              <a:off x="6108600" y="4325028"/>
              <a:ext cx="45719" cy="13360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88" name="正方形/長方形 387">
              <a:extLst>
                <a:ext uri="{FF2B5EF4-FFF2-40B4-BE49-F238E27FC236}">
                  <a16:creationId xmlns="" xmlns:a16="http://schemas.microsoft.com/office/drawing/2014/main" id="{9E3BFFE5-BE74-42A2-AFE2-B599DF55E4EF}"/>
                </a:ext>
              </a:extLst>
            </p:cNvPr>
            <p:cNvSpPr/>
            <p:nvPr/>
          </p:nvSpPr>
          <p:spPr>
            <a:xfrm rot="14904751">
              <a:off x="5473483" y="4445391"/>
              <a:ext cx="71234" cy="104278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89" name="正方形/長方形 388">
              <a:extLst>
                <a:ext uri="{FF2B5EF4-FFF2-40B4-BE49-F238E27FC236}">
                  <a16:creationId xmlns="" xmlns:a16="http://schemas.microsoft.com/office/drawing/2014/main" id="{0D924A34-1011-4949-A2BC-202ADA1FD8AD}"/>
                </a:ext>
              </a:extLst>
            </p:cNvPr>
            <p:cNvSpPr/>
            <p:nvPr/>
          </p:nvSpPr>
          <p:spPr>
            <a:xfrm rot="9746990">
              <a:off x="6051654" y="4764515"/>
              <a:ext cx="95881" cy="20270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0" name="正方形/長方形 389">
              <a:extLst>
                <a:ext uri="{FF2B5EF4-FFF2-40B4-BE49-F238E27FC236}">
                  <a16:creationId xmlns="" xmlns:a16="http://schemas.microsoft.com/office/drawing/2014/main" id="{A1660E5E-9B0F-4910-AF9F-EC6D97E7D6BA}"/>
                </a:ext>
              </a:extLst>
            </p:cNvPr>
            <p:cNvSpPr/>
            <p:nvPr/>
          </p:nvSpPr>
          <p:spPr>
            <a:xfrm rot="10121873">
              <a:off x="6299174" y="4705328"/>
              <a:ext cx="51078" cy="11361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1" name="正方形/長方形 390">
              <a:extLst>
                <a:ext uri="{FF2B5EF4-FFF2-40B4-BE49-F238E27FC236}">
                  <a16:creationId xmlns="" xmlns:a16="http://schemas.microsoft.com/office/drawing/2014/main" id="{022E77FF-9F3F-4D24-A6CD-F47F724849E4}"/>
                </a:ext>
              </a:extLst>
            </p:cNvPr>
            <p:cNvSpPr/>
            <p:nvPr/>
          </p:nvSpPr>
          <p:spPr>
            <a:xfrm rot="15259293">
              <a:off x="6350951" y="5749755"/>
              <a:ext cx="45719" cy="1555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2" name="正方形/長方形 391">
              <a:extLst>
                <a:ext uri="{FF2B5EF4-FFF2-40B4-BE49-F238E27FC236}">
                  <a16:creationId xmlns="" xmlns:a16="http://schemas.microsoft.com/office/drawing/2014/main" id="{33615E73-57CA-4C34-AABB-94B098287ABC}"/>
                </a:ext>
              </a:extLst>
            </p:cNvPr>
            <p:cNvSpPr/>
            <p:nvPr/>
          </p:nvSpPr>
          <p:spPr>
            <a:xfrm rot="14783953">
              <a:off x="4347970" y="4750971"/>
              <a:ext cx="73282" cy="13771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3" name="正方形/長方形 392">
              <a:extLst>
                <a:ext uri="{FF2B5EF4-FFF2-40B4-BE49-F238E27FC236}">
                  <a16:creationId xmlns="" xmlns:a16="http://schemas.microsoft.com/office/drawing/2014/main" id="{6C2865BF-8989-48B3-A28A-A196341E4185}"/>
                </a:ext>
              </a:extLst>
            </p:cNvPr>
            <p:cNvSpPr/>
            <p:nvPr/>
          </p:nvSpPr>
          <p:spPr>
            <a:xfrm rot="15259293" flipH="1" flipV="1">
              <a:off x="4791404" y="5045968"/>
              <a:ext cx="27100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4" name="正方形/長方形 393">
              <a:extLst>
                <a:ext uri="{FF2B5EF4-FFF2-40B4-BE49-F238E27FC236}">
                  <a16:creationId xmlns="" xmlns:a16="http://schemas.microsoft.com/office/drawing/2014/main" id="{D7A0A932-038F-49D6-9239-50A675F93BDC}"/>
                </a:ext>
              </a:extLst>
            </p:cNvPr>
            <p:cNvSpPr/>
            <p:nvPr/>
          </p:nvSpPr>
          <p:spPr>
            <a:xfrm rot="20689283">
              <a:off x="5674131" y="4707044"/>
              <a:ext cx="45719" cy="1555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5" name="正方形/長方形 394">
              <a:extLst>
                <a:ext uri="{FF2B5EF4-FFF2-40B4-BE49-F238E27FC236}">
                  <a16:creationId xmlns="" xmlns:a16="http://schemas.microsoft.com/office/drawing/2014/main" id="{AC660389-EB82-4067-B70D-A9D5209ABA54}"/>
                </a:ext>
              </a:extLst>
            </p:cNvPr>
            <p:cNvSpPr/>
            <p:nvPr/>
          </p:nvSpPr>
          <p:spPr>
            <a:xfrm rot="15895699">
              <a:off x="4224541" y="5581481"/>
              <a:ext cx="45719" cy="2719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3" name="正方形/長方形 402">
              <a:extLst>
                <a:ext uri="{FF2B5EF4-FFF2-40B4-BE49-F238E27FC236}">
                  <a16:creationId xmlns="" xmlns:a16="http://schemas.microsoft.com/office/drawing/2014/main" id="{44309DBA-7992-4CEE-B4FF-0B59C02C1511}"/>
                </a:ext>
              </a:extLst>
            </p:cNvPr>
            <p:cNvSpPr/>
            <p:nvPr/>
          </p:nvSpPr>
          <p:spPr>
            <a:xfrm>
              <a:off x="4105505" y="5575073"/>
              <a:ext cx="45719" cy="1555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5" name="正方形/長方形 404">
              <a:extLst>
                <a:ext uri="{FF2B5EF4-FFF2-40B4-BE49-F238E27FC236}">
                  <a16:creationId xmlns="" xmlns:a16="http://schemas.microsoft.com/office/drawing/2014/main" id="{C2B57595-13B8-454F-A91B-5457210141AF}"/>
                </a:ext>
              </a:extLst>
            </p:cNvPr>
            <p:cNvSpPr/>
            <p:nvPr/>
          </p:nvSpPr>
          <p:spPr>
            <a:xfrm rot="9401167">
              <a:off x="4881451" y="5265235"/>
              <a:ext cx="60761" cy="18173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1" name="正方形/長方形 410">
              <a:extLst>
                <a:ext uri="{FF2B5EF4-FFF2-40B4-BE49-F238E27FC236}">
                  <a16:creationId xmlns="" xmlns:a16="http://schemas.microsoft.com/office/drawing/2014/main" id="{4D2B1ABA-C5FB-4932-A4EA-383262F4F6C8}"/>
                </a:ext>
              </a:extLst>
            </p:cNvPr>
            <p:cNvSpPr/>
            <p:nvPr/>
          </p:nvSpPr>
          <p:spPr>
            <a:xfrm rot="8965469" flipH="1">
              <a:off x="3639972" y="5276370"/>
              <a:ext cx="91917" cy="4557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2" name="正方形/長方形 411">
              <a:extLst>
                <a:ext uri="{FF2B5EF4-FFF2-40B4-BE49-F238E27FC236}">
                  <a16:creationId xmlns="" xmlns:a16="http://schemas.microsoft.com/office/drawing/2014/main" id="{FB30CD8F-8B41-4BC6-B073-E3D62ADC7887}"/>
                </a:ext>
              </a:extLst>
            </p:cNvPr>
            <p:cNvSpPr/>
            <p:nvPr/>
          </p:nvSpPr>
          <p:spPr>
            <a:xfrm rot="15871761">
              <a:off x="3130054" y="4907220"/>
              <a:ext cx="87911" cy="86112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3" name="正方形/長方形 412">
              <a:extLst>
                <a:ext uri="{FF2B5EF4-FFF2-40B4-BE49-F238E27FC236}">
                  <a16:creationId xmlns="" xmlns:a16="http://schemas.microsoft.com/office/drawing/2014/main" id="{23336939-8C28-4CAA-9522-E3CCF9184BB7}"/>
                </a:ext>
              </a:extLst>
            </p:cNvPr>
            <p:cNvSpPr/>
            <p:nvPr/>
          </p:nvSpPr>
          <p:spPr>
            <a:xfrm rot="15259293">
              <a:off x="3588639" y="5423928"/>
              <a:ext cx="45719" cy="1555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7" name="正方形/長方形 416">
              <a:extLst>
                <a:ext uri="{FF2B5EF4-FFF2-40B4-BE49-F238E27FC236}">
                  <a16:creationId xmlns="" xmlns:a16="http://schemas.microsoft.com/office/drawing/2014/main" id="{9027E6D3-D516-4CC4-AAF9-D4D68C73A9CC}"/>
                </a:ext>
              </a:extLst>
            </p:cNvPr>
            <p:cNvSpPr/>
            <p:nvPr/>
          </p:nvSpPr>
          <p:spPr>
            <a:xfrm rot="15880583" flipH="1" flipV="1">
              <a:off x="4192594" y="5193461"/>
              <a:ext cx="371645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8" name="正方形/長方形 417">
              <a:extLst>
                <a:ext uri="{FF2B5EF4-FFF2-40B4-BE49-F238E27FC236}">
                  <a16:creationId xmlns="" xmlns:a16="http://schemas.microsoft.com/office/drawing/2014/main" id="{2CD49285-3C03-4C85-9C68-ED625C1B9022}"/>
                </a:ext>
              </a:extLst>
            </p:cNvPr>
            <p:cNvSpPr/>
            <p:nvPr/>
          </p:nvSpPr>
          <p:spPr>
            <a:xfrm rot="15350817" flipH="1" flipV="1">
              <a:off x="4033174" y="5069011"/>
              <a:ext cx="37449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9" name="正方形/長方形 418">
              <a:extLst>
                <a:ext uri="{FF2B5EF4-FFF2-40B4-BE49-F238E27FC236}">
                  <a16:creationId xmlns="" xmlns:a16="http://schemas.microsoft.com/office/drawing/2014/main" id="{C5F102FC-16C2-46B4-8CCE-7F7594824375}"/>
                </a:ext>
              </a:extLst>
            </p:cNvPr>
            <p:cNvSpPr/>
            <p:nvPr/>
          </p:nvSpPr>
          <p:spPr>
            <a:xfrm rot="20915167" flipH="1" flipV="1">
              <a:off x="4222441" y="5026799"/>
              <a:ext cx="164534" cy="4663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20" name="正方形/長方形 419">
              <a:extLst>
                <a:ext uri="{FF2B5EF4-FFF2-40B4-BE49-F238E27FC236}">
                  <a16:creationId xmlns="" xmlns:a16="http://schemas.microsoft.com/office/drawing/2014/main" id="{1134B157-A7EA-4625-831A-BB41CCD92A1F}"/>
                </a:ext>
              </a:extLst>
            </p:cNvPr>
            <p:cNvSpPr/>
            <p:nvPr/>
          </p:nvSpPr>
          <p:spPr>
            <a:xfrm rot="15880583" flipH="1" flipV="1">
              <a:off x="3801534" y="4579455"/>
              <a:ext cx="688258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21" name="正方形/長方形 420">
              <a:extLst>
                <a:ext uri="{FF2B5EF4-FFF2-40B4-BE49-F238E27FC236}">
                  <a16:creationId xmlns="" xmlns:a16="http://schemas.microsoft.com/office/drawing/2014/main" id="{DC822C15-462A-45FD-808D-EEC2824F9872}"/>
                </a:ext>
              </a:extLst>
            </p:cNvPr>
            <p:cNvSpPr/>
            <p:nvPr/>
          </p:nvSpPr>
          <p:spPr>
            <a:xfrm rot="21228266" flipH="1" flipV="1">
              <a:off x="3958622" y="4250923"/>
              <a:ext cx="182344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22" name="正方形/長方形 421">
              <a:extLst>
                <a:ext uri="{FF2B5EF4-FFF2-40B4-BE49-F238E27FC236}">
                  <a16:creationId xmlns="" xmlns:a16="http://schemas.microsoft.com/office/drawing/2014/main" id="{11E8A601-CF62-44A2-8751-13015446114C}"/>
                </a:ext>
              </a:extLst>
            </p:cNvPr>
            <p:cNvSpPr/>
            <p:nvPr/>
          </p:nvSpPr>
          <p:spPr>
            <a:xfrm rot="16200000" flipH="1" flipV="1">
              <a:off x="4689609" y="3177068"/>
              <a:ext cx="27100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23" name="正方形/長方形 422">
              <a:extLst>
                <a:ext uri="{FF2B5EF4-FFF2-40B4-BE49-F238E27FC236}">
                  <a16:creationId xmlns="" xmlns:a16="http://schemas.microsoft.com/office/drawing/2014/main" id="{E812F9BD-2726-435C-84F5-D8E82538E449}"/>
                </a:ext>
              </a:extLst>
            </p:cNvPr>
            <p:cNvSpPr/>
            <p:nvPr/>
          </p:nvSpPr>
          <p:spPr>
            <a:xfrm rot="16200000" flipH="1" flipV="1">
              <a:off x="4800383" y="3167769"/>
              <a:ext cx="27100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24" name="正方形/長方形 423">
              <a:extLst>
                <a:ext uri="{FF2B5EF4-FFF2-40B4-BE49-F238E27FC236}">
                  <a16:creationId xmlns="" xmlns:a16="http://schemas.microsoft.com/office/drawing/2014/main" id="{B25E52A8-9982-4F82-9748-A87A00C25808}"/>
                </a:ext>
              </a:extLst>
            </p:cNvPr>
            <p:cNvSpPr/>
            <p:nvPr/>
          </p:nvSpPr>
          <p:spPr>
            <a:xfrm rot="17594760" flipH="1" flipV="1">
              <a:off x="4768048" y="2744776"/>
              <a:ext cx="27100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25" name="正方形/長方形 424">
              <a:extLst>
                <a:ext uri="{FF2B5EF4-FFF2-40B4-BE49-F238E27FC236}">
                  <a16:creationId xmlns="" xmlns:a16="http://schemas.microsoft.com/office/drawing/2014/main" id="{5568A7AA-CAAF-4A5E-87D5-5DA70D43BC87}"/>
                </a:ext>
              </a:extLst>
            </p:cNvPr>
            <p:cNvSpPr/>
            <p:nvPr/>
          </p:nvSpPr>
          <p:spPr>
            <a:xfrm rot="17494588" flipH="1" flipV="1">
              <a:off x="4905848" y="2756830"/>
              <a:ext cx="210651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26" name="正方形/長方形 425">
              <a:extLst>
                <a:ext uri="{FF2B5EF4-FFF2-40B4-BE49-F238E27FC236}">
                  <a16:creationId xmlns="" xmlns:a16="http://schemas.microsoft.com/office/drawing/2014/main" id="{FBF27936-2BE3-4B5F-B508-45D8283C9B0E}"/>
                </a:ext>
              </a:extLst>
            </p:cNvPr>
            <p:cNvSpPr/>
            <p:nvPr/>
          </p:nvSpPr>
          <p:spPr>
            <a:xfrm flipH="1" flipV="1">
              <a:off x="5807519" y="2700439"/>
              <a:ext cx="130019" cy="5823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27" name="正方形/長方形 426">
              <a:extLst>
                <a:ext uri="{FF2B5EF4-FFF2-40B4-BE49-F238E27FC236}">
                  <a16:creationId xmlns="" xmlns:a16="http://schemas.microsoft.com/office/drawing/2014/main" id="{C517AB3B-EE92-4A52-AD6D-48581618C24B}"/>
                </a:ext>
              </a:extLst>
            </p:cNvPr>
            <p:cNvSpPr/>
            <p:nvPr/>
          </p:nvSpPr>
          <p:spPr>
            <a:xfrm flipH="1" flipV="1">
              <a:off x="5807519" y="2338918"/>
              <a:ext cx="130019" cy="5823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28" name="正方形/長方形 427">
              <a:extLst>
                <a:ext uri="{FF2B5EF4-FFF2-40B4-BE49-F238E27FC236}">
                  <a16:creationId xmlns="" xmlns:a16="http://schemas.microsoft.com/office/drawing/2014/main" id="{4168DCB2-F105-4640-83EA-329C2655A38F}"/>
                </a:ext>
              </a:extLst>
            </p:cNvPr>
            <p:cNvSpPr/>
            <p:nvPr/>
          </p:nvSpPr>
          <p:spPr>
            <a:xfrm rot="21214996">
              <a:off x="2716122" y="5193236"/>
              <a:ext cx="45719" cy="3363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29" name="正方形/長方形 428">
              <a:extLst>
                <a:ext uri="{FF2B5EF4-FFF2-40B4-BE49-F238E27FC236}">
                  <a16:creationId xmlns="" xmlns:a16="http://schemas.microsoft.com/office/drawing/2014/main" id="{D9C147D0-06BD-4274-A23D-E47E538FEA2E}"/>
                </a:ext>
              </a:extLst>
            </p:cNvPr>
            <p:cNvSpPr/>
            <p:nvPr/>
          </p:nvSpPr>
          <p:spPr>
            <a:xfrm rot="10800000">
              <a:off x="6322128" y="4367586"/>
              <a:ext cx="45719" cy="1665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0" name="正方形/長方形 429">
              <a:extLst>
                <a:ext uri="{FF2B5EF4-FFF2-40B4-BE49-F238E27FC236}">
                  <a16:creationId xmlns="" xmlns:a16="http://schemas.microsoft.com/office/drawing/2014/main" id="{FD632297-05C9-4E62-8690-44BF33430134}"/>
                </a:ext>
              </a:extLst>
            </p:cNvPr>
            <p:cNvSpPr/>
            <p:nvPr/>
          </p:nvSpPr>
          <p:spPr>
            <a:xfrm rot="20685564">
              <a:off x="6573339" y="4493055"/>
              <a:ext cx="45719" cy="3225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1" name="正方形/長方形 430">
              <a:extLst>
                <a:ext uri="{FF2B5EF4-FFF2-40B4-BE49-F238E27FC236}">
                  <a16:creationId xmlns="" xmlns:a16="http://schemas.microsoft.com/office/drawing/2014/main" id="{3CD52EC1-2D34-416E-80A8-AD58434A8074}"/>
                </a:ext>
              </a:extLst>
            </p:cNvPr>
            <p:cNvSpPr/>
            <p:nvPr/>
          </p:nvSpPr>
          <p:spPr>
            <a:xfrm rot="15880583" flipH="1" flipV="1">
              <a:off x="3523905" y="3709837"/>
              <a:ext cx="103619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2" name="正方形/長方形 431">
              <a:extLst>
                <a:ext uri="{FF2B5EF4-FFF2-40B4-BE49-F238E27FC236}">
                  <a16:creationId xmlns="" xmlns:a16="http://schemas.microsoft.com/office/drawing/2014/main" id="{77548ADF-7F11-48F5-98C4-1484B4E2B309}"/>
                </a:ext>
              </a:extLst>
            </p:cNvPr>
            <p:cNvSpPr/>
            <p:nvPr/>
          </p:nvSpPr>
          <p:spPr>
            <a:xfrm rot="18050935" flipH="1" flipV="1">
              <a:off x="6630413" y="2316765"/>
              <a:ext cx="364175" cy="18657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3" name="正方形/長方形 432"/>
            <p:cNvSpPr/>
            <p:nvPr/>
          </p:nvSpPr>
          <p:spPr>
            <a:xfrm>
              <a:off x="6166405" y="2369193"/>
              <a:ext cx="45719" cy="35576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4" name="正方形/長方形 433"/>
            <p:cNvSpPr/>
            <p:nvPr/>
          </p:nvSpPr>
          <p:spPr>
            <a:xfrm rot="337057">
              <a:off x="5978642" y="2551513"/>
              <a:ext cx="532445" cy="459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5" name="正方形/長方形 434"/>
            <p:cNvSpPr/>
            <p:nvPr/>
          </p:nvSpPr>
          <p:spPr>
            <a:xfrm>
              <a:off x="6055327" y="2571064"/>
              <a:ext cx="45719" cy="1488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6" name="正方形/長方形 435"/>
            <p:cNvSpPr/>
            <p:nvPr/>
          </p:nvSpPr>
          <p:spPr>
            <a:xfrm>
              <a:off x="6290318" y="2574338"/>
              <a:ext cx="45719" cy="1488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7" name="正方形/長方形 436"/>
            <p:cNvSpPr/>
            <p:nvPr/>
          </p:nvSpPr>
          <p:spPr>
            <a:xfrm rot="5400000">
              <a:off x="6227114" y="2597723"/>
              <a:ext cx="45719" cy="10204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1058747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正方形/長方形 15">
            <a:extLst>
              <a:ext uri="{FF2B5EF4-FFF2-40B4-BE49-F238E27FC236}">
                <a16:creationId xmlns="" xmlns:a16="http://schemas.microsoft.com/office/drawing/2014/main" id="{ADD7572C-9759-46D6-9A39-7DE49A9C760B}"/>
              </a:ext>
            </a:extLst>
          </p:cNvPr>
          <p:cNvSpPr/>
          <p:nvPr/>
        </p:nvSpPr>
        <p:spPr>
          <a:xfrm rot="4951710" flipH="1">
            <a:off x="8542275" y="7694906"/>
            <a:ext cx="48654" cy="174302"/>
          </a:xfrm>
          <a:prstGeom prst="rect">
            <a:avLst/>
          </a:prstGeom>
          <a:solidFill>
            <a:srgbClr val="929000">
              <a:alpha val="5098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9" name="正方形/長方形 88">
            <a:extLst>
              <a:ext uri="{FF2B5EF4-FFF2-40B4-BE49-F238E27FC236}">
                <a16:creationId xmlns="" xmlns:a16="http://schemas.microsoft.com/office/drawing/2014/main" id="{1EF76879-849E-437E-BF06-EA4E1A73557E}"/>
              </a:ext>
            </a:extLst>
          </p:cNvPr>
          <p:cNvSpPr/>
          <p:nvPr/>
        </p:nvSpPr>
        <p:spPr>
          <a:xfrm rot="7297858" flipV="1">
            <a:off x="8074562" y="5231401"/>
            <a:ext cx="76917" cy="45725"/>
          </a:xfrm>
          <a:prstGeom prst="rect">
            <a:avLst/>
          </a:prstGeom>
          <a:solidFill>
            <a:srgbClr val="54823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77" name="正方形/長方形 176">
            <a:extLst>
              <a:ext uri="{FF2B5EF4-FFF2-40B4-BE49-F238E27FC236}">
                <a16:creationId xmlns="" xmlns:a16="http://schemas.microsoft.com/office/drawing/2014/main" id="{3E80F318-6BE9-41BE-89F8-B29D8DD7A4B2}"/>
              </a:ext>
            </a:extLst>
          </p:cNvPr>
          <p:cNvSpPr/>
          <p:nvPr/>
        </p:nvSpPr>
        <p:spPr>
          <a:xfrm rot="5400000" flipV="1">
            <a:off x="7367636" y="5976881"/>
            <a:ext cx="214851" cy="45725"/>
          </a:xfrm>
          <a:prstGeom prst="rect">
            <a:avLst/>
          </a:prstGeom>
          <a:solidFill>
            <a:srgbClr val="2E75B6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" name="二等辺三角形 7">
            <a:extLst>
              <a:ext uri="{FF2B5EF4-FFF2-40B4-BE49-F238E27FC236}">
                <a16:creationId xmlns="" xmlns:a16="http://schemas.microsoft.com/office/drawing/2014/main" id="{C93CA7AE-5542-49E2-BBB2-DB160E46D388}"/>
              </a:ext>
            </a:extLst>
          </p:cNvPr>
          <p:cNvSpPr/>
          <p:nvPr/>
        </p:nvSpPr>
        <p:spPr>
          <a:xfrm rot="16519777">
            <a:off x="6692023" y="5015189"/>
            <a:ext cx="51202" cy="290111"/>
          </a:xfrm>
          <a:prstGeom prst="triangle">
            <a:avLst/>
          </a:prstGeom>
          <a:solidFill>
            <a:srgbClr val="5482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9" name="正方形/長方形 8">
            <a:extLst>
              <a:ext uri="{FF2B5EF4-FFF2-40B4-BE49-F238E27FC236}">
                <a16:creationId xmlns="" xmlns:a16="http://schemas.microsoft.com/office/drawing/2014/main" id="{85ACCFC8-21C3-4E15-AECC-C0944D7304A0}"/>
              </a:ext>
            </a:extLst>
          </p:cNvPr>
          <p:cNvSpPr/>
          <p:nvPr/>
        </p:nvSpPr>
        <p:spPr>
          <a:xfrm rot="921646">
            <a:off x="6689812" y="5529344"/>
            <a:ext cx="76262" cy="171997"/>
          </a:xfrm>
          <a:prstGeom prst="rect">
            <a:avLst/>
          </a:prstGeom>
          <a:solidFill>
            <a:srgbClr val="BDD7EE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0" name="正方形/長方形 189">
            <a:extLst>
              <a:ext uri="{FF2B5EF4-FFF2-40B4-BE49-F238E27FC236}">
                <a16:creationId xmlns="" xmlns:a16="http://schemas.microsoft.com/office/drawing/2014/main" id="{C41DA65D-A4C5-4800-ADD6-FEC51D17570C}"/>
              </a:ext>
            </a:extLst>
          </p:cNvPr>
          <p:cNvSpPr/>
          <p:nvPr/>
        </p:nvSpPr>
        <p:spPr>
          <a:xfrm rot="921646">
            <a:off x="6547162" y="5497821"/>
            <a:ext cx="56332" cy="177472"/>
          </a:xfrm>
          <a:prstGeom prst="rect">
            <a:avLst/>
          </a:prstGeom>
          <a:solidFill>
            <a:srgbClr val="BDD7EE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2" name="正方形/長方形 191">
            <a:extLst>
              <a:ext uri="{FF2B5EF4-FFF2-40B4-BE49-F238E27FC236}">
                <a16:creationId xmlns="" xmlns:a16="http://schemas.microsoft.com/office/drawing/2014/main" id="{67E0B63F-8708-4173-BFD9-9675C10384BC}"/>
              </a:ext>
            </a:extLst>
          </p:cNvPr>
          <p:cNvSpPr/>
          <p:nvPr/>
        </p:nvSpPr>
        <p:spPr>
          <a:xfrm>
            <a:off x="6626997" y="5848974"/>
            <a:ext cx="77063" cy="242027"/>
          </a:xfrm>
          <a:prstGeom prst="rect">
            <a:avLst/>
          </a:prstGeom>
          <a:solidFill>
            <a:srgbClr val="BDD7EE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3" name="正方形/長方形 192">
            <a:extLst>
              <a:ext uri="{FF2B5EF4-FFF2-40B4-BE49-F238E27FC236}">
                <a16:creationId xmlns="" xmlns:a16="http://schemas.microsoft.com/office/drawing/2014/main" id="{703EB734-EA22-47B8-9F09-F938A6622C92}"/>
              </a:ext>
            </a:extLst>
          </p:cNvPr>
          <p:cNvSpPr/>
          <p:nvPr/>
        </p:nvSpPr>
        <p:spPr>
          <a:xfrm rot="921646" flipH="1">
            <a:off x="6682342" y="5694153"/>
            <a:ext cx="45725" cy="171997"/>
          </a:xfrm>
          <a:prstGeom prst="rect">
            <a:avLst/>
          </a:prstGeom>
          <a:solidFill>
            <a:srgbClr val="BDD7EE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9" name="正方形/長方形 198">
            <a:extLst>
              <a:ext uri="{FF2B5EF4-FFF2-40B4-BE49-F238E27FC236}">
                <a16:creationId xmlns="" xmlns:a16="http://schemas.microsoft.com/office/drawing/2014/main" id="{B4935324-20AC-4B97-85C8-6048003D04AD}"/>
              </a:ext>
            </a:extLst>
          </p:cNvPr>
          <p:cNvSpPr/>
          <p:nvPr/>
        </p:nvSpPr>
        <p:spPr>
          <a:xfrm rot="921646" flipH="1">
            <a:off x="6590710" y="5691251"/>
            <a:ext cx="45725" cy="148531"/>
          </a:xfrm>
          <a:prstGeom prst="rect">
            <a:avLst/>
          </a:prstGeom>
          <a:solidFill>
            <a:srgbClr val="BDD7EE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01" name="正方形/長方形 200">
            <a:extLst>
              <a:ext uri="{FF2B5EF4-FFF2-40B4-BE49-F238E27FC236}">
                <a16:creationId xmlns="" xmlns:a16="http://schemas.microsoft.com/office/drawing/2014/main" id="{E2BEB892-860C-43D4-8995-AEA1514DCB2A}"/>
              </a:ext>
            </a:extLst>
          </p:cNvPr>
          <p:cNvSpPr/>
          <p:nvPr/>
        </p:nvSpPr>
        <p:spPr>
          <a:xfrm rot="921646">
            <a:off x="6521240" y="5614894"/>
            <a:ext cx="45725" cy="171997"/>
          </a:xfrm>
          <a:prstGeom prst="rect">
            <a:avLst/>
          </a:prstGeom>
          <a:solidFill>
            <a:srgbClr val="BDD7EE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2" name="二等辺三角形 11">
            <a:extLst>
              <a:ext uri="{FF2B5EF4-FFF2-40B4-BE49-F238E27FC236}">
                <a16:creationId xmlns="" xmlns:a16="http://schemas.microsoft.com/office/drawing/2014/main" id="{4DAE8A9A-F441-40CB-AF8A-1120EC621E83}"/>
              </a:ext>
            </a:extLst>
          </p:cNvPr>
          <p:cNvSpPr/>
          <p:nvPr/>
        </p:nvSpPr>
        <p:spPr>
          <a:xfrm rot="5400000">
            <a:off x="6380154" y="5734470"/>
            <a:ext cx="151021" cy="242027"/>
          </a:xfrm>
          <a:prstGeom prst="triangle">
            <a:avLst>
              <a:gd name="adj" fmla="val 34701"/>
            </a:avLst>
          </a:prstGeom>
          <a:solidFill>
            <a:srgbClr val="2E75B6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35" name="正方形/長方形 234">
            <a:extLst>
              <a:ext uri="{FF2B5EF4-FFF2-40B4-BE49-F238E27FC236}">
                <a16:creationId xmlns="" xmlns:a16="http://schemas.microsoft.com/office/drawing/2014/main" id="{33651F01-3B94-459F-A82F-24D7C877A55C}"/>
              </a:ext>
            </a:extLst>
          </p:cNvPr>
          <p:cNvSpPr/>
          <p:nvPr/>
        </p:nvSpPr>
        <p:spPr>
          <a:xfrm rot="5400000">
            <a:off x="6085799" y="6658592"/>
            <a:ext cx="45725" cy="152270"/>
          </a:xfrm>
          <a:prstGeom prst="rect">
            <a:avLst/>
          </a:prstGeom>
          <a:solidFill>
            <a:srgbClr val="2E75B6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52" name="正方形/長方形 251">
            <a:extLst>
              <a:ext uri="{FF2B5EF4-FFF2-40B4-BE49-F238E27FC236}">
                <a16:creationId xmlns="" xmlns:a16="http://schemas.microsoft.com/office/drawing/2014/main" id="{249B8971-5D56-4397-A6EA-55E75195B1F6}"/>
              </a:ext>
            </a:extLst>
          </p:cNvPr>
          <p:cNvSpPr/>
          <p:nvPr/>
        </p:nvSpPr>
        <p:spPr>
          <a:xfrm rot="16039237">
            <a:off x="6113139" y="6963852"/>
            <a:ext cx="45725" cy="133626"/>
          </a:xfrm>
          <a:prstGeom prst="rect">
            <a:avLst/>
          </a:prstGeom>
          <a:solidFill>
            <a:srgbClr val="2E75B6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2" name="正方形/長方形 81">
            <a:extLst>
              <a:ext uri="{FF2B5EF4-FFF2-40B4-BE49-F238E27FC236}">
                <a16:creationId xmlns="" xmlns:a16="http://schemas.microsoft.com/office/drawing/2014/main" id="{4EF74D6D-983D-4480-A056-32C5D92F3062}"/>
              </a:ext>
            </a:extLst>
          </p:cNvPr>
          <p:cNvSpPr/>
          <p:nvPr/>
        </p:nvSpPr>
        <p:spPr>
          <a:xfrm rot="12650634" flipV="1">
            <a:off x="7790819" y="4912803"/>
            <a:ext cx="46053" cy="45725"/>
          </a:xfrm>
          <a:prstGeom prst="rect">
            <a:avLst/>
          </a:prstGeom>
          <a:solidFill>
            <a:srgbClr val="5482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9" name="正方形/長方形 138">
            <a:extLst>
              <a:ext uri="{FF2B5EF4-FFF2-40B4-BE49-F238E27FC236}">
                <a16:creationId xmlns="" xmlns:a16="http://schemas.microsoft.com/office/drawing/2014/main" id="{11C0C729-663F-47BA-B559-3C2ADE1AE82C}"/>
              </a:ext>
            </a:extLst>
          </p:cNvPr>
          <p:cNvSpPr/>
          <p:nvPr/>
        </p:nvSpPr>
        <p:spPr>
          <a:xfrm rot="7339832" flipV="1">
            <a:off x="8956339" y="5685849"/>
            <a:ext cx="235323" cy="45725"/>
          </a:xfrm>
          <a:prstGeom prst="rect">
            <a:avLst/>
          </a:prstGeom>
          <a:solidFill>
            <a:srgbClr val="5482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="" xmlns:a16="http://schemas.microsoft.com/office/drawing/2014/main" id="{2C4DF0A4-2020-4DCA-A76D-05AF473F2BA7}"/>
              </a:ext>
            </a:extLst>
          </p:cNvPr>
          <p:cNvSpPr/>
          <p:nvPr/>
        </p:nvSpPr>
        <p:spPr>
          <a:xfrm rot="5076809" flipH="1">
            <a:off x="8143750" y="8308965"/>
            <a:ext cx="45725" cy="120738"/>
          </a:xfrm>
          <a:prstGeom prst="rect">
            <a:avLst/>
          </a:prstGeom>
          <a:solidFill>
            <a:srgbClr val="929000">
              <a:alpha val="5098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58" name="正方形/長方形 457">
            <a:extLst>
              <a:ext uri="{FF2B5EF4-FFF2-40B4-BE49-F238E27FC236}">
                <a16:creationId xmlns="" xmlns:a16="http://schemas.microsoft.com/office/drawing/2014/main" id="{8C460184-453C-4998-A75E-280884023DAD}"/>
              </a:ext>
            </a:extLst>
          </p:cNvPr>
          <p:cNvSpPr/>
          <p:nvPr/>
        </p:nvSpPr>
        <p:spPr>
          <a:xfrm rot="15870544" flipH="1">
            <a:off x="2750006" y="8124536"/>
            <a:ext cx="60027" cy="98970"/>
          </a:xfrm>
          <a:prstGeom prst="rect">
            <a:avLst/>
          </a:prstGeom>
          <a:solidFill>
            <a:srgbClr val="2E75B6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39" name="図形グループ 38"/>
          <p:cNvGrpSpPr/>
          <p:nvPr/>
        </p:nvGrpSpPr>
        <p:grpSpPr>
          <a:xfrm>
            <a:off x="5636391" y="4576559"/>
            <a:ext cx="4237248" cy="1845676"/>
            <a:chOff x="5635657" y="1908963"/>
            <a:chExt cx="4236696" cy="1845436"/>
          </a:xfrm>
          <a:solidFill>
            <a:srgbClr val="548235"/>
          </a:solidFill>
        </p:grpSpPr>
        <p:sp>
          <p:nvSpPr>
            <p:cNvPr id="531" name="正方形/長方形 530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2799054" flipV="1">
              <a:off x="7951631" y="2240964"/>
              <a:ext cx="45719" cy="66024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34" name="正方形/長方形 533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2799054" flipV="1">
              <a:off x="9323321" y="3471377"/>
              <a:ext cx="45719" cy="95776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35" name="正方形/長方形 534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2799054" flipV="1">
              <a:off x="8070624" y="2553984"/>
              <a:ext cx="51519" cy="134052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36" name="正方形/長方形 535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2188617" flipV="1">
              <a:off x="7534941" y="2173638"/>
              <a:ext cx="126894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41" name="正方形/長方形 540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2735015" flipV="1">
              <a:off x="8620208" y="2723778"/>
              <a:ext cx="112284" cy="61482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8" name="正方形/長方形 127">
              <a:extLst>
                <a:ext uri="{FF2B5EF4-FFF2-40B4-BE49-F238E27FC236}">
                  <a16:creationId xmlns="" xmlns:a16="http://schemas.microsoft.com/office/drawing/2014/main" id="{86C5B796-9EBF-4C44-A7A4-5BC56D3A560A}"/>
                </a:ext>
              </a:extLst>
            </p:cNvPr>
            <p:cNvSpPr/>
            <p:nvPr/>
          </p:nvSpPr>
          <p:spPr>
            <a:xfrm rot="2071771">
              <a:off x="7871337" y="2999625"/>
              <a:ext cx="2001016" cy="129860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9" name="正方形/長方形 128">
              <a:extLst>
                <a:ext uri="{FF2B5EF4-FFF2-40B4-BE49-F238E27FC236}">
                  <a16:creationId xmlns="" xmlns:a16="http://schemas.microsoft.com/office/drawing/2014/main" id="{03676208-FC9F-4F0D-98ED-D2B1403F56CA}"/>
                </a:ext>
              </a:extLst>
            </p:cNvPr>
            <p:cNvSpPr/>
            <p:nvPr/>
          </p:nvSpPr>
          <p:spPr>
            <a:xfrm rot="7339832" flipV="1">
              <a:off x="9517161" y="3384146"/>
              <a:ext cx="159502" cy="6429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0" name="正方形/長方形 129">
              <a:extLst>
                <a:ext uri="{FF2B5EF4-FFF2-40B4-BE49-F238E27FC236}">
                  <a16:creationId xmlns="" xmlns:a16="http://schemas.microsoft.com/office/drawing/2014/main" id="{3C007163-19CE-4AEC-B983-4073E5109CCE}"/>
                </a:ext>
              </a:extLst>
            </p:cNvPr>
            <p:cNvSpPr/>
            <p:nvPr/>
          </p:nvSpPr>
          <p:spPr>
            <a:xfrm rot="7339832" flipV="1">
              <a:off x="9338874" y="3588004"/>
              <a:ext cx="255465" cy="77326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0" name="正方形/長方形 139">
              <a:extLst>
                <a:ext uri="{FF2B5EF4-FFF2-40B4-BE49-F238E27FC236}">
                  <a16:creationId xmlns="" xmlns:a16="http://schemas.microsoft.com/office/drawing/2014/main" id="{A8C7E395-3719-47F0-804A-8B0084EF5706}"/>
                </a:ext>
              </a:extLst>
            </p:cNvPr>
            <p:cNvSpPr/>
            <p:nvPr/>
          </p:nvSpPr>
          <p:spPr>
            <a:xfrm rot="7339832" flipV="1">
              <a:off x="8697119" y="3017860"/>
              <a:ext cx="106037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4" name="正方形/長方形 143">
              <a:extLst>
                <a:ext uri="{FF2B5EF4-FFF2-40B4-BE49-F238E27FC236}">
                  <a16:creationId xmlns="" xmlns:a16="http://schemas.microsoft.com/office/drawing/2014/main" id="{3C4F5212-577B-4CFB-93CE-E30FF162196C}"/>
                </a:ext>
              </a:extLst>
            </p:cNvPr>
            <p:cNvSpPr/>
            <p:nvPr/>
          </p:nvSpPr>
          <p:spPr>
            <a:xfrm rot="18190392">
              <a:off x="8521690" y="2773724"/>
              <a:ext cx="141833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7" name="正方形/長方形 146">
              <a:extLst>
                <a:ext uri="{FF2B5EF4-FFF2-40B4-BE49-F238E27FC236}">
                  <a16:creationId xmlns="" xmlns:a16="http://schemas.microsoft.com/office/drawing/2014/main" id="{7F0A3549-B051-47A4-BC59-DC11B07DB2B7}"/>
                </a:ext>
              </a:extLst>
            </p:cNvPr>
            <p:cNvSpPr/>
            <p:nvPr/>
          </p:nvSpPr>
          <p:spPr>
            <a:xfrm rot="18190392">
              <a:off x="8397423" y="2660807"/>
              <a:ext cx="141833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0" name="正方形/長方形 149">
              <a:extLst>
                <a:ext uri="{FF2B5EF4-FFF2-40B4-BE49-F238E27FC236}">
                  <a16:creationId xmlns="" xmlns:a16="http://schemas.microsoft.com/office/drawing/2014/main" id="{0CB0AEAD-3721-4D10-B58A-FBD693DCAF6F}"/>
                </a:ext>
              </a:extLst>
            </p:cNvPr>
            <p:cNvSpPr/>
            <p:nvPr/>
          </p:nvSpPr>
          <p:spPr>
            <a:xfrm rot="18190392">
              <a:off x="8297621" y="2564327"/>
              <a:ext cx="141833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1" name="正方形/長方形 150">
              <a:extLst>
                <a:ext uri="{FF2B5EF4-FFF2-40B4-BE49-F238E27FC236}">
                  <a16:creationId xmlns="" xmlns:a16="http://schemas.microsoft.com/office/drawing/2014/main" id="{6CA0189F-7071-44FA-91A9-FECD42B661B4}"/>
                </a:ext>
              </a:extLst>
            </p:cNvPr>
            <p:cNvSpPr/>
            <p:nvPr/>
          </p:nvSpPr>
          <p:spPr>
            <a:xfrm rot="18190392">
              <a:off x="8111376" y="2651474"/>
              <a:ext cx="141833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2" name="正方形/長方形 151">
              <a:extLst>
                <a:ext uri="{FF2B5EF4-FFF2-40B4-BE49-F238E27FC236}">
                  <a16:creationId xmlns="" xmlns:a16="http://schemas.microsoft.com/office/drawing/2014/main" id="{741385A5-A20C-4E53-80ED-574B78F79434}"/>
                </a:ext>
              </a:extLst>
            </p:cNvPr>
            <p:cNvSpPr/>
            <p:nvPr/>
          </p:nvSpPr>
          <p:spPr>
            <a:xfrm rot="2091662">
              <a:off x="9616043" y="3409375"/>
              <a:ext cx="54935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3" name="正方形/長方形 152">
              <a:extLst>
                <a:ext uri="{FF2B5EF4-FFF2-40B4-BE49-F238E27FC236}">
                  <a16:creationId xmlns="" xmlns:a16="http://schemas.microsoft.com/office/drawing/2014/main" id="{B75F69AC-4C15-4F95-969C-0D008D335BA8}"/>
                </a:ext>
              </a:extLst>
            </p:cNvPr>
            <p:cNvSpPr/>
            <p:nvPr/>
          </p:nvSpPr>
          <p:spPr>
            <a:xfrm rot="18190392">
              <a:off x="9653258" y="3404287"/>
              <a:ext cx="102133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" name="正方形/長方形 1">
              <a:extLst>
                <a:ext uri="{FF2B5EF4-FFF2-40B4-BE49-F238E27FC236}">
                  <a16:creationId xmlns="" xmlns:a16="http://schemas.microsoft.com/office/drawing/2014/main" id="{9555774D-A9FB-41EE-A64D-AA1CDFABC444}"/>
                </a:ext>
              </a:extLst>
            </p:cNvPr>
            <p:cNvSpPr/>
            <p:nvPr/>
          </p:nvSpPr>
          <p:spPr>
            <a:xfrm rot="1138685">
              <a:off x="7840232" y="2405983"/>
              <a:ext cx="218692" cy="121121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6" name="正方形/長方形 75">
              <a:extLst>
                <a:ext uri="{FF2B5EF4-FFF2-40B4-BE49-F238E27FC236}">
                  <a16:creationId xmlns="" xmlns:a16="http://schemas.microsoft.com/office/drawing/2014/main" id="{24174E2D-1C11-405B-8992-8663D5A97541}"/>
                </a:ext>
              </a:extLst>
            </p:cNvPr>
            <p:cNvSpPr/>
            <p:nvPr/>
          </p:nvSpPr>
          <p:spPr>
            <a:xfrm>
              <a:off x="6867883" y="2368065"/>
              <a:ext cx="981875" cy="109802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7" name="正方形/長方形 76">
              <a:extLst>
                <a:ext uri="{FF2B5EF4-FFF2-40B4-BE49-F238E27FC236}">
                  <a16:creationId xmlns="" xmlns:a16="http://schemas.microsoft.com/office/drawing/2014/main" id="{2957C89A-5C36-4B03-890B-6917EB10E38C}"/>
                </a:ext>
              </a:extLst>
            </p:cNvPr>
            <p:cNvSpPr/>
            <p:nvPr/>
          </p:nvSpPr>
          <p:spPr>
            <a:xfrm rot="7263525" flipV="1">
              <a:off x="7918739" y="2334096"/>
              <a:ext cx="185886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4" name="正方形/長方形 173">
              <a:extLst>
                <a:ext uri="{FF2B5EF4-FFF2-40B4-BE49-F238E27FC236}">
                  <a16:creationId xmlns="" xmlns:a16="http://schemas.microsoft.com/office/drawing/2014/main" id="{E79B3673-2E18-4996-B642-E6D9E5631DFE}"/>
                </a:ext>
              </a:extLst>
            </p:cNvPr>
            <p:cNvSpPr/>
            <p:nvPr/>
          </p:nvSpPr>
          <p:spPr>
            <a:xfrm rot="5400000" flipV="1">
              <a:off x="7372465" y="2527666"/>
              <a:ext cx="214823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="" xmlns:a16="http://schemas.microsoft.com/office/drawing/2014/main" id="{1C2193CD-5259-47F0-A56B-03BF73C8ED90}"/>
                </a:ext>
              </a:extLst>
            </p:cNvPr>
            <p:cNvSpPr/>
            <p:nvPr/>
          </p:nvSpPr>
          <p:spPr>
            <a:xfrm>
              <a:off x="6506565" y="2388768"/>
              <a:ext cx="357952" cy="98390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5" name="正方形/長方形 154">
              <a:extLst>
                <a:ext uri="{FF2B5EF4-FFF2-40B4-BE49-F238E27FC236}">
                  <a16:creationId xmlns="" xmlns:a16="http://schemas.microsoft.com/office/drawing/2014/main" id="{E8E778F6-171D-458B-AC8F-4DDCD5079040}"/>
                </a:ext>
              </a:extLst>
            </p:cNvPr>
            <p:cNvSpPr/>
            <p:nvPr/>
          </p:nvSpPr>
          <p:spPr>
            <a:xfrm rot="959217">
              <a:off x="6005786" y="2326511"/>
              <a:ext cx="523739" cy="61722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6" name="正方形/長方形 155">
              <a:extLst>
                <a:ext uri="{FF2B5EF4-FFF2-40B4-BE49-F238E27FC236}">
                  <a16:creationId xmlns="" xmlns:a16="http://schemas.microsoft.com/office/drawing/2014/main" id="{633A009A-9146-4793-B9F8-578EAE93B3C0}"/>
                </a:ext>
              </a:extLst>
            </p:cNvPr>
            <p:cNvSpPr/>
            <p:nvPr/>
          </p:nvSpPr>
          <p:spPr>
            <a:xfrm rot="2976454">
              <a:off x="5670872" y="2107977"/>
              <a:ext cx="436318" cy="5304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7" name="正方形/長方形 156">
              <a:extLst>
                <a:ext uri="{FF2B5EF4-FFF2-40B4-BE49-F238E27FC236}">
                  <a16:creationId xmlns="" xmlns:a16="http://schemas.microsoft.com/office/drawing/2014/main" id="{DC14DA84-86F6-442F-AD06-5DD8014A7EC5}"/>
                </a:ext>
              </a:extLst>
            </p:cNvPr>
            <p:cNvSpPr/>
            <p:nvPr/>
          </p:nvSpPr>
          <p:spPr>
            <a:xfrm rot="8684888">
              <a:off x="5690780" y="1981438"/>
              <a:ext cx="87341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9" name="正方形/長方形 158">
              <a:extLst>
                <a:ext uri="{FF2B5EF4-FFF2-40B4-BE49-F238E27FC236}">
                  <a16:creationId xmlns="" xmlns:a16="http://schemas.microsoft.com/office/drawing/2014/main" id="{00CB9904-4C6E-4928-83F5-07F2DB05D646}"/>
                </a:ext>
              </a:extLst>
            </p:cNvPr>
            <p:cNvSpPr/>
            <p:nvPr/>
          </p:nvSpPr>
          <p:spPr>
            <a:xfrm rot="6165579" flipV="1">
              <a:off x="6072358" y="2206892"/>
              <a:ext cx="170089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0" name="正方形/長方形 159">
              <a:extLst>
                <a:ext uri="{FF2B5EF4-FFF2-40B4-BE49-F238E27FC236}">
                  <a16:creationId xmlns="" xmlns:a16="http://schemas.microsoft.com/office/drawing/2014/main" id="{B19781DC-FF6E-404B-A163-81F80A3463ED}"/>
                </a:ext>
              </a:extLst>
            </p:cNvPr>
            <p:cNvSpPr/>
            <p:nvPr/>
          </p:nvSpPr>
          <p:spPr>
            <a:xfrm rot="769139">
              <a:off x="6151105" y="2142107"/>
              <a:ext cx="136276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2" name="正方形/長方形 161">
              <a:extLst>
                <a:ext uri="{FF2B5EF4-FFF2-40B4-BE49-F238E27FC236}">
                  <a16:creationId xmlns="" xmlns:a16="http://schemas.microsoft.com/office/drawing/2014/main" id="{367E40C0-2925-4B1C-833D-B23FD6D7FC78}"/>
                </a:ext>
              </a:extLst>
            </p:cNvPr>
            <p:cNvSpPr/>
            <p:nvPr/>
          </p:nvSpPr>
          <p:spPr>
            <a:xfrm rot="19700208" flipV="1">
              <a:off x="5957326" y="2311196"/>
              <a:ext cx="138677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3" name="正方形/長方形 162">
              <a:extLst>
                <a:ext uri="{FF2B5EF4-FFF2-40B4-BE49-F238E27FC236}">
                  <a16:creationId xmlns="" xmlns:a16="http://schemas.microsoft.com/office/drawing/2014/main" id="{7F145372-CC97-4110-BEF5-CC7B6924548D}"/>
                </a:ext>
              </a:extLst>
            </p:cNvPr>
            <p:cNvSpPr/>
            <p:nvPr/>
          </p:nvSpPr>
          <p:spPr>
            <a:xfrm rot="5400000">
              <a:off x="6377447" y="2250928"/>
              <a:ext cx="436318" cy="5304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4" name="正方形/長方形 163">
              <a:extLst>
                <a:ext uri="{FF2B5EF4-FFF2-40B4-BE49-F238E27FC236}">
                  <a16:creationId xmlns="" xmlns:a16="http://schemas.microsoft.com/office/drawing/2014/main" id="{4BDB860A-338A-4A50-B303-098DF0B83A57}"/>
                </a:ext>
              </a:extLst>
            </p:cNvPr>
            <p:cNvSpPr/>
            <p:nvPr/>
          </p:nvSpPr>
          <p:spPr>
            <a:xfrm rot="255847">
              <a:off x="6495343" y="2198442"/>
              <a:ext cx="104073" cy="46847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7" name="正方形/長方形 166">
              <a:extLst>
                <a:ext uri="{FF2B5EF4-FFF2-40B4-BE49-F238E27FC236}">
                  <a16:creationId xmlns="" xmlns:a16="http://schemas.microsoft.com/office/drawing/2014/main" id="{F97D9ED2-4C74-4062-AF76-DF8F1CED1887}"/>
                </a:ext>
              </a:extLst>
            </p:cNvPr>
            <p:cNvSpPr/>
            <p:nvPr/>
          </p:nvSpPr>
          <p:spPr>
            <a:xfrm rot="10800000" flipV="1">
              <a:off x="6570751" y="2101965"/>
              <a:ext cx="130230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8" name="正方形/長方形 167">
              <a:extLst>
                <a:ext uri="{FF2B5EF4-FFF2-40B4-BE49-F238E27FC236}">
                  <a16:creationId xmlns="" xmlns:a16="http://schemas.microsoft.com/office/drawing/2014/main" id="{7104585D-9EB3-4458-ACA6-4F416C32F381}"/>
                </a:ext>
              </a:extLst>
            </p:cNvPr>
            <p:cNvSpPr/>
            <p:nvPr/>
          </p:nvSpPr>
          <p:spPr>
            <a:xfrm rot="10800000" flipV="1">
              <a:off x="6477122" y="2289581"/>
              <a:ext cx="130230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9" name="正方形/長方形 178">
              <a:extLst>
                <a:ext uri="{FF2B5EF4-FFF2-40B4-BE49-F238E27FC236}">
                  <a16:creationId xmlns="" xmlns:a16="http://schemas.microsoft.com/office/drawing/2014/main" id="{3A97836D-7A7A-4D33-9306-9351DBC09152}"/>
                </a:ext>
              </a:extLst>
            </p:cNvPr>
            <p:cNvSpPr/>
            <p:nvPr/>
          </p:nvSpPr>
          <p:spPr>
            <a:xfrm rot="11507744" flipV="1">
              <a:off x="6347390" y="2281664"/>
              <a:ext cx="130230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0" name="正方形/長方形 179">
              <a:extLst>
                <a:ext uri="{FF2B5EF4-FFF2-40B4-BE49-F238E27FC236}">
                  <a16:creationId xmlns="" xmlns:a16="http://schemas.microsoft.com/office/drawing/2014/main" id="{6B713C18-DB77-4FF0-B85D-CA8CF8238C26}"/>
                </a:ext>
              </a:extLst>
            </p:cNvPr>
            <p:cNvSpPr/>
            <p:nvPr/>
          </p:nvSpPr>
          <p:spPr>
            <a:xfrm rot="10634550" flipV="1">
              <a:off x="6576279" y="2332571"/>
              <a:ext cx="130230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1" name="正方形/長方形 180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0800000" flipV="1">
              <a:off x="6603305" y="2266478"/>
              <a:ext cx="123086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="" xmlns:a16="http://schemas.microsoft.com/office/drawing/2014/main" id="{80367C12-EFCB-4914-A7F7-F5D0C2102B9E}"/>
                </a:ext>
              </a:extLst>
            </p:cNvPr>
            <p:cNvSpPr/>
            <p:nvPr/>
          </p:nvSpPr>
          <p:spPr>
            <a:xfrm rot="771123">
              <a:off x="6782596" y="2527636"/>
              <a:ext cx="45719" cy="330660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2" name="正方形/長方形 181">
              <a:extLst>
                <a:ext uri="{FF2B5EF4-FFF2-40B4-BE49-F238E27FC236}">
                  <a16:creationId xmlns="" xmlns:a16="http://schemas.microsoft.com/office/drawing/2014/main" id="{CA736D94-C798-4C1E-82DB-92DCC6C583D2}"/>
                </a:ext>
              </a:extLst>
            </p:cNvPr>
            <p:cNvSpPr/>
            <p:nvPr/>
          </p:nvSpPr>
          <p:spPr>
            <a:xfrm rot="771123">
              <a:off x="6711331" y="2507762"/>
              <a:ext cx="45719" cy="330660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3" name="正方形/長方形 182">
              <a:extLst>
                <a:ext uri="{FF2B5EF4-FFF2-40B4-BE49-F238E27FC236}">
                  <a16:creationId xmlns="" xmlns:a16="http://schemas.microsoft.com/office/drawing/2014/main" id="{E09A6418-F879-40B3-B218-64BA24EB1879}"/>
                </a:ext>
              </a:extLst>
            </p:cNvPr>
            <p:cNvSpPr/>
            <p:nvPr/>
          </p:nvSpPr>
          <p:spPr>
            <a:xfrm rot="771123">
              <a:off x="6607954" y="2498563"/>
              <a:ext cx="73559" cy="328574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4" name="正方形/長方形 183">
              <a:extLst>
                <a:ext uri="{FF2B5EF4-FFF2-40B4-BE49-F238E27FC236}">
                  <a16:creationId xmlns="" xmlns:a16="http://schemas.microsoft.com/office/drawing/2014/main" id="{073818A0-4F2C-459D-A6D8-E6A862AE6BA9}"/>
                </a:ext>
              </a:extLst>
            </p:cNvPr>
            <p:cNvSpPr/>
            <p:nvPr/>
          </p:nvSpPr>
          <p:spPr>
            <a:xfrm rot="6074951">
              <a:off x="6651400" y="2695201"/>
              <a:ext cx="108935" cy="18125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1" name="正方形/長方形 130">
              <a:extLst>
                <a:ext uri="{FF2B5EF4-FFF2-40B4-BE49-F238E27FC236}">
                  <a16:creationId xmlns="" xmlns:a16="http://schemas.microsoft.com/office/drawing/2014/main" id="{894B19EA-2264-4D2E-A5B4-0EA1425895B9}"/>
                </a:ext>
              </a:extLst>
            </p:cNvPr>
            <p:cNvSpPr/>
            <p:nvPr/>
          </p:nvSpPr>
          <p:spPr>
            <a:xfrm rot="12657098" flipV="1">
              <a:off x="9301504" y="3561506"/>
              <a:ext cx="181070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6" name="正方形/長方形 135">
              <a:extLst>
                <a:ext uri="{FF2B5EF4-FFF2-40B4-BE49-F238E27FC236}">
                  <a16:creationId xmlns="" xmlns:a16="http://schemas.microsoft.com/office/drawing/2014/main" id="{72829BE0-BA56-473B-AD55-D933CE4FCC2C}"/>
                </a:ext>
              </a:extLst>
            </p:cNvPr>
            <p:cNvSpPr/>
            <p:nvPr/>
          </p:nvSpPr>
          <p:spPr>
            <a:xfrm rot="7339832" flipV="1">
              <a:off x="9246517" y="3367073"/>
              <a:ext cx="106037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8" name="正方形/長方形 137">
              <a:extLst>
                <a:ext uri="{FF2B5EF4-FFF2-40B4-BE49-F238E27FC236}">
                  <a16:creationId xmlns="" xmlns:a16="http://schemas.microsoft.com/office/drawing/2014/main" id="{816E227F-09F1-4F4E-84F6-B05E0843E562}"/>
                </a:ext>
              </a:extLst>
            </p:cNvPr>
            <p:cNvSpPr/>
            <p:nvPr/>
          </p:nvSpPr>
          <p:spPr>
            <a:xfrm rot="7339832" flipV="1">
              <a:off x="8944478" y="3161731"/>
              <a:ext cx="106037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1" name="正方形/長方形 80">
              <a:extLst>
                <a:ext uri="{FF2B5EF4-FFF2-40B4-BE49-F238E27FC236}">
                  <a16:creationId xmlns="" xmlns:a16="http://schemas.microsoft.com/office/drawing/2014/main" id="{69D9B4F5-3F91-4CC2-B056-DC4188ED17A5}"/>
                </a:ext>
              </a:extLst>
            </p:cNvPr>
            <p:cNvSpPr/>
            <p:nvPr/>
          </p:nvSpPr>
          <p:spPr>
            <a:xfrm rot="7263525" flipV="1">
              <a:off x="7699417" y="2202366"/>
              <a:ext cx="410515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4" name="正方形/長方形 83">
              <a:extLst>
                <a:ext uri="{FF2B5EF4-FFF2-40B4-BE49-F238E27FC236}">
                  <a16:creationId xmlns="" xmlns:a16="http://schemas.microsoft.com/office/drawing/2014/main" id="{2BC0688D-31B9-4700-AB2B-33B330A7061E}"/>
                </a:ext>
              </a:extLst>
            </p:cNvPr>
            <p:cNvSpPr/>
            <p:nvPr/>
          </p:nvSpPr>
          <p:spPr>
            <a:xfrm rot="6513554" flipV="1">
              <a:off x="7466963" y="2286223"/>
              <a:ext cx="214823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8" name="正方形/長方形 157">
              <a:extLst>
                <a:ext uri="{FF2B5EF4-FFF2-40B4-BE49-F238E27FC236}">
                  <a16:creationId xmlns="" xmlns:a16="http://schemas.microsoft.com/office/drawing/2014/main" id="{A3BB5F59-D8C3-4AB3-9DB2-A4A2CAA00B80}"/>
                </a:ext>
              </a:extLst>
            </p:cNvPr>
            <p:cNvSpPr/>
            <p:nvPr/>
          </p:nvSpPr>
          <p:spPr>
            <a:xfrm rot="3252868" flipV="1">
              <a:off x="5577329" y="1967291"/>
              <a:ext cx="162376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35" name="正方形/長方形 334">
              <a:extLst>
                <a:ext uri="{FF2B5EF4-FFF2-40B4-BE49-F238E27FC236}">
                  <a16:creationId xmlns="" xmlns:a16="http://schemas.microsoft.com/office/drawing/2014/main" id="{2957C89A-5C36-4B03-890B-6917EB10E38C}"/>
                </a:ext>
              </a:extLst>
            </p:cNvPr>
            <p:cNvSpPr/>
            <p:nvPr/>
          </p:nvSpPr>
          <p:spPr>
            <a:xfrm rot="12793090" flipV="1">
              <a:off x="8598163" y="2735228"/>
              <a:ext cx="84531" cy="55638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36" name="正方形/長方形 335">
              <a:extLst>
                <a:ext uri="{FF2B5EF4-FFF2-40B4-BE49-F238E27FC236}">
                  <a16:creationId xmlns="" xmlns:a16="http://schemas.microsoft.com/office/drawing/2014/main" id="{2957C89A-5C36-4B03-890B-6917EB10E38C}"/>
                </a:ext>
              </a:extLst>
            </p:cNvPr>
            <p:cNvSpPr/>
            <p:nvPr/>
          </p:nvSpPr>
          <p:spPr>
            <a:xfrm rot="12793090" flipV="1">
              <a:off x="8476673" y="2647517"/>
              <a:ext cx="84531" cy="55638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26" name="正方形/長方形 525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0800000" flipV="1">
              <a:off x="6462976" y="2099274"/>
              <a:ext cx="49600" cy="135878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27" name="正方形/長方形 526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0800000" flipV="1">
              <a:off x="6658417" y="2093554"/>
              <a:ext cx="45719" cy="141597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28" name="正方形/長方形 527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1909832" flipV="1">
              <a:off x="6236315" y="2138996"/>
              <a:ext cx="45719" cy="119806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29" name="正方形/長方形 528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2100224" flipV="1">
              <a:off x="7487663" y="2144804"/>
              <a:ext cx="53875" cy="177900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30" name="正方形/長方形 529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2799054" flipV="1">
              <a:off x="7757104" y="2161490"/>
              <a:ext cx="45719" cy="180028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32" name="正方形/長方形 531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2799054" flipV="1">
              <a:off x="9048760" y="2928191"/>
              <a:ext cx="45719" cy="24564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33" name="正方形/長方形 532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2799054" flipV="1">
              <a:off x="9435136" y="3275780"/>
              <a:ext cx="45719" cy="180028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39" name="正方形/長方形 538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2188617">
              <a:off x="7778613" y="2247956"/>
              <a:ext cx="71424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40" name="正方形/長方形 539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2735015" flipV="1">
              <a:off x="7953220" y="2242519"/>
              <a:ext cx="112284" cy="61482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42" name="正方形/長方形 541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2673888">
              <a:off x="9482053" y="3300643"/>
              <a:ext cx="71896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43" name="正方形/長方形 542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2799054" flipV="1">
              <a:off x="9205777" y="3191471"/>
              <a:ext cx="45719" cy="62063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44" name="正方形/長方形 543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2799054" flipH="1" flipV="1">
              <a:off x="8680257" y="3065929"/>
              <a:ext cx="102730" cy="73488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42" name="図形グループ 41"/>
          <p:cNvGrpSpPr/>
          <p:nvPr/>
        </p:nvGrpSpPr>
        <p:grpSpPr>
          <a:xfrm>
            <a:off x="6296206" y="3237387"/>
            <a:ext cx="4685305" cy="5370878"/>
            <a:chOff x="6295384" y="569965"/>
            <a:chExt cx="4684695" cy="5370179"/>
          </a:xfrm>
          <a:solidFill>
            <a:srgbClr val="929000">
              <a:alpha val="9804"/>
            </a:srgbClr>
          </a:solidFill>
        </p:grpSpPr>
        <p:sp>
          <p:nvSpPr>
            <p:cNvPr id="274" name="正方形/長方形 273">
              <a:extLst>
                <a:ext uri="{FF2B5EF4-FFF2-40B4-BE49-F238E27FC236}">
                  <a16:creationId xmlns="" xmlns:a16="http://schemas.microsoft.com/office/drawing/2014/main" id="{A3FEC7E3-D690-433C-B174-993C737BCD8A}"/>
                </a:ext>
              </a:extLst>
            </p:cNvPr>
            <p:cNvSpPr/>
            <p:nvPr/>
          </p:nvSpPr>
          <p:spPr>
            <a:xfrm rot="16852618">
              <a:off x="10467379" y="3656727"/>
              <a:ext cx="291806" cy="662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15" name="正方形/長方形 614">
              <a:extLst>
                <a:ext uri="{FF2B5EF4-FFF2-40B4-BE49-F238E27FC236}">
                  <a16:creationId xmlns="" xmlns:a16="http://schemas.microsoft.com/office/drawing/2014/main" id="{A93AD24E-432C-4905-AE5C-0720EE86FB06}"/>
                </a:ext>
              </a:extLst>
            </p:cNvPr>
            <p:cNvSpPr/>
            <p:nvPr/>
          </p:nvSpPr>
          <p:spPr>
            <a:xfrm rot="1851849" flipH="1">
              <a:off x="8965475" y="4464997"/>
              <a:ext cx="49917" cy="1029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17" name="正方形/長方形 616">
              <a:extLst>
                <a:ext uri="{FF2B5EF4-FFF2-40B4-BE49-F238E27FC236}">
                  <a16:creationId xmlns="" xmlns:a16="http://schemas.microsoft.com/office/drawing/2014/main" id="{959FD62F-0594-4842-9C61-7507627B0672}"/>
                </a:ext>
              </a:extLst>
            </p:cNvPr>
            <p:cNvSpPr/>
            <p:nvPr/>
          </p:nvSpPr>
          <p:spPr>
            <a:xfrm rot="988011">
              <a:off x="7090569" y="1210496"/>
              <a:ext cx="53761" cy="812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8" name="正方形/長方形 37">
              <a:extLst>
                <a:ext uri="{FF2B5EF4-FFF2-40B4-BE49-F238E27FC236}">
                  <a16:creationId xmlns="" xmlns:a16="http://schemas.microsoft.com/office/drawing/2014/main" id="{0CEAD584-F284-4162-A703-C1D9FB364E75}"/>
                </a:ext>
              </a:extLst>
            </p:cNvPr>
            <p:cNvSpPr/>
            <p:nvPr/>
          </p:nvSpPr>
          <p:spPr>
            <a:xfrm rot="2406507" flipH="1">
              <a:off x="10000587" y="3687563"/>
              <a:ext cx="45719" cy="9716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7" name="正方形/長方形 36">
              <a:extLst>
                <a:ext uri="{FF2B5EF4-FFF2-40B4-BE49-F238E27FC236}">
                  <a16:creationId xmlns="" xmlns:a16="http://schemas.microsoft.com/office/drawing/2014/main" id="{6217C7DB-D88D-47F8-8D0C-2410997B87B7}"/>
                </a:ext>
              </a:extLst>
            </p:cNvPr>
            <p:cNvSpPr/>
            <p:nvPr/>
          </p:nvSpPr>
          <p:spPr>
            <a:xfrm rot="18353288" flipH="1">
              <a:off x="10065554" y="3691914"/>
              <a:ext cx="45719" cy="1359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" name="正方形/長方形 4">
              <a:extLst>
                <a:ext uri="{FF2B5EF4-FFF2-40B4-BE49-F238E27FC236}">
                  <a16:creationId xmlns="" xmlns:a16="http://schemas.microsoft.com/office/drawing/2014/main" id="{A93AD24E-432C-4905-AE5C-0720EE86FB06}"/>
                </a:ext>
              </a:extLst>
            </p:cNvPr>
            <p:cNvSpPr/>
            <p:nvPr/>
          </p:nvSpPr>
          <p:spPr>
            <a:xfrm rot="21112284" flipH="1">
              <a:off x="8199850" y="5705387"/>
              <a:ext cx="45719" cy="2347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" name="正方形/長方形 12">
              <a:extLst>
                <a:ext uri="{FF2B5EF4-FFF2-40B4-BE49-F238E27FC236}">
                  <a16:creationId xmlns="" xmlns:a16="http://schemas.microsoft.com/office/drawing/2014/main" id="{4233DB10-8E10-452E-90CE-FDF076C88DEB}"/>
                </a:ext>
              </a:extLst>
            </p:cNvPr>
            <p:cNvSpPr/>
            <p:nvPr/>
          </p:nvSpPr>
          <p:spPr>
            <a:xfrm rot="667674" flipH="1">
              <a:off x="8174792" y="5461046"/>
              <a:ext cx="79239" cy="2347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" name="正方形/長方形 13">
              <a:extLst>
                <a:ext uri="{FF2B5EF4-FFF2-40B4-BE49-F238E27FC236}">
                  <a16:creationId xmlns="" xmlns:a16="http://schemas.microsoft.com/office/drawing/2014/main" id="{77009A51-28D4-42DE-BB73-E65783BAE3E0}"/>
                </a:ext>
              </a:extLst>
            </p:cNvPr>
            <p:cNvSpPr/>
            <p:nvPr/>
          </p:nvSpPr>
          <p:spPr>
            <a:xfrm rot="2048566" flipH="1">
              <a:off x="8631191" y="4052418"/>
              <a:ext cx="76078" cy="154503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" name="正方形/長方形 17">
              <a:extLst>
                <a:ext uri="{FF2B5EF4-FFF2-40B4-BE49-F238E27FC236}">
                  <a16:creationId xmlns="" xmlns:a16="http://schemas.microsoft.com/office/drawing/2014/main" id="{A3FEC7E3-D690-433C-B174-993C737BCD8A}"/>
                </a:ext>
              </a:extLst>
            </p:cNvPr>
            <p:cNvSpPr/>
            <p:nvPr/>
          </p:nvSpPr>
          <p:spPr>
            <a:xfrm rot="15852330" flipH="1">
              <a:off x="8433852" y="4814812"/>
              <a:ext cx="45719" cy="2347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="" xmlns:a16="http://schemas.microsoft.com/office/drawing/2014/main" id="{87B9AFA1-2A85-4C10-9293-3B346320E371}"/>
                </a:ext>
              </a:extLst>
            </p:cNvPr>
            <p:cNvSpPr/>
            <p:nvPr/>
          </p:nvSpPr>
          <p:spPr>
            <a:xfrm rot="5400000" flipH="1">
              <a:off x="8891592" y="4464914"/>
              <a:ext cx="45719" cy="14504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" name="正方形/長方形 22">
              <a:extLst>
                <a:ext uri="{FF2B5EF4-FFF2-40B4-BE49-F238E27FC236}">
                  <a16:creationId xmlns="" xmlns:a16="http://schemas.microsoft.com/office/drawing/2014/main" id="{A3984E20-7D03-455A-865C-1049C15BFEF8}"/>
                </a:ext>
              </a:extLst>
            </p:cNvPr>
            <p:cNvSpPr/>
            <p:nvPr/>
          </p:nvSpPr>
          <p:spPr>
            <a:xfrm rot="4923622" flipH="1">
              <a:off x="8426907" y="3574504"/>
              <a:ext cx="45719" cy="1342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" name="正方形/長方形 23">
              <a:extLst>
                <a:ext uri="{FF2B5EF4-FFF2-40B4-BE49-F238E27FC236}">
                  <a16:creationId xmlns="" xmlns:a16="http://schemas.microsoft.com/office/drawing/2014/main" id="{B6056851-F154-4211-95A3-FCF01B09A5D8}"/>
                </a:ext>
              </a:extLst>
            </p:cNvPr>
            <p:cNvSpPr/>
            <p:nvPr/>
          </p:nvSpPr>
          <p:spPr>
            <a:xfrm rot="21112284">
              <a:off x="8692111" y="4133843"/>
              <a:ext cx="57276" cy="8091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" name="正方形/長方形 24">
              <a:extLst>
                <a:ext uri="{FF2B5EF4-FFF2-40B4-BE49-F238E27FC236}">
                  <a16:creationId xmlns="" xmlns:a16="http://schemas.microsoft.com/office/drawing/2014/main" id="{88B266A2-41FC-4E4D-A4BC-6660A114181C}"/>
                </a:ext>
              </a:extLst>
            </p:cNvPr>
            <p:cNvSpPr/>
            <p:nvPr/>
          </p:nvSpPr>
          <p:spPr>
            <a:xfrm rot="4888086" flipH="1">
              <a:off x="8633672" y="4040925"/>
              <a:ext cx="45719" cy="17365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" name="正方形/長方形 26">
              <a:extLst>
                <a:ext uri="{FF2B5EF4-FFF2-40B4-BE49-F238E27FC236}">
                  <a16:creationId xmlns="" xmlns:a16="http://schemas.microsoft.com/office/drawing/2014/main" id="{D954C7CA-8CAA-4286-82D9-F3C6828204C4}"/>
                </a:ext>
              </a:extLst>
            </p:cNvPr>
            <p:cNvSpPr/>
            <p:nvPr/>
          </p:nvSpPr>
          <p:spPr>
            <a:xfrm rot="2066648" flipH="1">
              <a:off x="9186838" y="3701398"/>
              <a:ext cx="80170" cy="57156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grpSp>
          <p:nvGrpSpPr>
            <p:cNvPr id="35" name="グループ化 34">
              <a:extLst>
                <a:ext uri="{FF2B5EF4-FFF2-40B4-BE49-F238E27FC236}">
                  <a16:creationId xmlns="" xmlns:a16="http://schemas.microsoft.com/office/drawing/2014/main" id="{831DB543-5394-43BD-B3EF-70138F24CD22}"/>
                </a:ext>
              </a:extLst>
            </p:cNvPr>
            <p:cNvGrpSpPr/>
            <p:nvPr/>
          </p:nvGrpSpPr>
          <p:grpSpPr>
            <a:xfrm>
              <a:off x="9693381" y="3461641"/>
              <a:ext cx="1286698" cy="432223"/>
              <a:chOff x="9585923" y="3376689"/>
              <a:chExt cx="1286698" cy="432223"/>
            </a:xfrm>
            <a:grpFill/>
          </p:grpSpPr>
          <p:sp>
            <p:nvSpPr>
              <p:cNvPr id="28" name="正方形/長方形 27">
                <a:extLst>
                  <a:ext uri="{FF2B5EF4-FFF2-40B4-BE49-F238E27FC236}">
                    <a16:creationId xmlns="" xmlns:a16="http://schemas.microsoft.com/office/drawing/2014/main" id="{9B7B8AF5-B551-48BE-AD58-6A496EF82C50}"/>
                  </a:ext>
                </a:extLst>
              </p:cNvPr>
              <p:cNvSpPr/>
              <p:nvPr/>
            </p:nvSpPr>
            <p:spPr>
              <a:xfrm rot="18342786" flipH="1">
                <a:off x="9780092" y="3476684"/>
                <a:ext cx="45719" cy="434058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dirty="0"/>
              </a:p>
            </p:txBody>
          </p:sp>
          <p:sp>
            <p:nvSpPr>
              <p:cNvPr id="29" name="正方形/長方形 28">
                <a:extLst>
                  <a:ext uri="{FF2B5EF4-FFF2-40B4-BE49-F238E27FC236}">
                    <a16:creationId xmlns="" xmlns:a16="http://schemas.microsoft.com/office/drawing/2014/main" id="{CD5A0FAF-0BFC-4670-A7C5-622CDD4CAA78}"/>
                  </a:ext>
                </a:extLst>
              </p:cNvPr>
              <p:cNvSpPr/>
              <p:nvPr/>
            </p:nvSpPr>
            <p:spPr>
              <a:xfrm rot="2147115" flipH="1">
                <a:off x="9803599" y="3738705"/>
                <a:ext cx="45719" cy="5334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0" name="正方形/長方形 29">
                <a:extLst>
                  <a:ext uri="{FF2B5EF4-FFF2-40B4-BE49-F238E27FC236}">
                    <a16:creationId xmlns="" xmlns:a16="http://schemas.microsoft.com/office/drawing/2014/main" id="{A1534681-95BD-49B2-B992-4EF765ACDEB5}"/>
                  </a:ext>
                </a:extLst>
              </p:cNvPr>
              <p:cNvSpPr/>
              <p:nvPr/>
            </p:nvSpPr>
            <p:spPr>
              <a:xfrm rot="18282435" flipH="1">
                <a:off x="9739820" y="3726135"/>
                <a:ext cx="45719" cy="11983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1" name="正方形/長方形 30">
                <a:extLst>
                  <a:ext uri="{FF2B5EF4-FFF2-40B4-BE49-F238E27FC236}">
                    <a16:creationId xmlns="" xmlns:a16="http://schemas.microsoft.com/office/drawing/2014/main" id="{BAD2DF34-5956-43CB-A7A3-34DEBF027314}"/>
                  </a:ext>
                </a:extLst>
              </p:cNvPr>
              <p:cNvSpPr/>
              <p:nvPr/>
            </p:nvSpPr>
            <p:spPr>
              <a:xfrm rot="2085766" flipH="1">
                <a:off x="9767774" y="3556197"/>
                <a:ext cx="45719" cy="11438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2" name="正方形/長方形 31">
                <a:extLst>
                  <a:ext uri="{FF2B5EF4-FFF2-40B4-BE49-F238E27FC236}">
                    <a16:creationId xmlns="" xmlns:a16="http://schemas.microsoft.com/office/drawing/2014/main" id="{E4EB3064-B95A-4EA7-BFF1-B374D6146B64}"/>
                  </a:ext>
                </a:extLst>
              </p:cNvPr>
              <p:cNvSpPr/>
              <p:nvPr/>
            </p:nvSpPr>
            <p:spPr>
              <a:xfrm rot="2018083" flipH="1">
                <a:off x="9664906" y="3530901"/>
                <a:ext cx="61156" cy="6608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3" name="正方形/長方形 32">
                <a:extLst>
                  <a:ext uri="{FF2B5EF4-FFF2-40B4-BE49-F238E27FC236}">
                    <a16:creationId xmlns="" xmlns:a16="http://schemas.microsoft.com/office/drawing/2014/main" id="{3E377FE4-C6F4-43BF-A7A5-368C66A1A39D}"/>
                  </a:ext>
                </a:extLst>
              </p:cNvPr>
              <p:cNvSpPr/>
              <p:nvPr/>
            </p:nvSpPr>
            <p:spPr>
              <a:xfrm rot="3180863" flipH="1">
                <a:off x="10069550" y="3424630"/>
                <a:ext cx="107949" cy="46987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4" name="正方形/長方形 33">
                <a:extLst>
                  <a:ext uri="{FF2B5EF4-FFF2-40B4-BE49-F238E27FC236}">
                    <a16:creationId xmlns="" xmlns:a16="http://schemas.microsoft.com/office/drawing/2014/main" id="{094D82D1-2A84-4EB2-978F-E034E14FBF72}"/>
                  </a:ext>
                </a:extLst>
              </p:cNvPr>
              <p:cNvSpPr/>
              <p:nvPr/>
            </p:nvSpPr>
            <p:spPr>
              <a:xfrm rot="4290602" flipH="1">
                <a:off x="10523710" y="3132400"/>
                <a:ext cx="104622" cy="5932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  <p:sp>
          <p:nvSpPr>
            <p:cNvPr id="66" name="正方形/長方形 65">
              <a:extLst>
                <a:ext uri="{FF2B5EF4-FFF2-40B4-BE49-F238E27FC236}">
                  <a16:creationId xmlns="" xmlns:a16="http://schemas.microsoft.com/office/drawing/2014/main" id="{10A7842E-0FFB-459E-80A0-BF98F4C885F9}"/>
                </a:ext>
              </a:extLst>
            </p:cNvPr>
            <p:cNvSpPr/>
            <p:nvPr/>
          </p:nvSpPr>
          <p:spPr>
            <a:xfrm rot="20844704">
              <a:off x="6498835" y="1105418"/>
              <a:ext cx="45719" cy="2789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7" name="正方形/長方形 66">
              <a:extLst>
                <a:ext uri="{FF2B5EF4-FFF2-40B4-BE49-F238E27FC236}">
                  <a16:creationId xmlns="" xmlns:a16="http://schemas.microsoft.com/office/drawing/2014/main" id="{3BA5ACE3-F113-430F-9AE0-F4FFB69DED76}"/>
                </a:ext>
              </a:extLst>
            </p:cNvPr>
            <p:cNvSpPr/>
            <p:nvPr/>
          </p:nvSpPr>
          <p:spPr>
            <a:xfrm rot="4670912">
              <a:off x="6547686" y="1004821"/>
              <a:ext cx="45719" cy="19793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0" name="正方形/長方形 69">
              <a:extLst>
                <a:ext uri="{FF2B5EF4-FFF2-40B4-BE49-F238E27FC236}">
                  <a16:creationId xmlns="" xmlns:a16="http://schemas.microsoft.com/office/drawing/2014/main" id="{74B6342A-2171-41A4-A83C-00695AE5CFD9}"/>
                </a:ext>
              </a:extLst>
            </p:cNvPr>
            <p:cNvSpPr/>
            <p:nvPr/>
          </p:nvSpPr>
          <p:spPr>
            <a:xfrm rot="21307743">
              <a:off x="6543248" y="1292254"/>
              <a:ext cx="68503" cy="2738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1" name="正方形/長方形 70">
              <a:extLst>
                <a:ext uri="{FF2B5EF4-FFF2-40B4-BE49-F238E27FC236}">
                  <a16:creationId xmlns="" xmlns:a16="http://schemas.microsoft.com/office/drawing/2014/main" id="{D03E30D0-DE0E-454C-BFC1-97445371DF17}"/>
                </a:ext>
              </a:extLst>
            </p:cNvPr>
            <p:cNvSpPr/>
            <p:nvPr/>
          </p:nvSpPr>
          <p:spPr>
            <a:xfrm>
              <a:off x="6557150" y="1533967"/>
              <a:ext cx="52903" cy="50369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2" name="正方形/長方形 71">
              <a:extLst>
                <a:ext uri="{FF2B5EF4-FFF2-40B4-BE49-F238E27FC236}">
                  <a16:creationId xmlns="" xmlns:a16="http://schemas.microsoft.com/office/drawing/2014/main" id="{B1D5D5F0-6922-4A28-9F29-BDA52F528BCC}"/>
                </a:ext>
              </a:extLst>
            </p:cNvPr>
            <p:cNvSpPr/>
            <p:nvPr/>
          </p:nvSpPr>
          <p:spPr>
            <a:xfrm>
              <a:off x="6295384" y="1454421"/>
              <a:ext cx="280435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3" name="正方形/長方形 72">
              <a:extLst>
                <a:ext uri="{FF2B5EF4-FFF2-40B4-BE49-F238E27FC236}">
                  <a16:creationId xmlns="" xmlns:a16="http://schemas.microsoft.com/office/drawing/2014/main" id="{07B8EFEB-9D4C-4F81-98C8-64D72604F6BB}"/>
                </a:ext>
              </a:extLst>
            </p:cNvPr>
            <p:cNvSpPr/>
            <p:nvPr/>
          </p:nvSpPr>
          <p:spPr>
            <a:xfrm rot="5400000">
              <a:off x="6621762" y="1520786"/>
              <a:ext cx="45719" cy="894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4" name="正方形/長方形 73">
              <a:extLst>
                <a:ext uri="{FF2B5EF4-FFF2-40B4-BE49-F238E27FC236}">
                  <a16:creationId xmlns="" xmlns:a16="http://schemas.microsoft.com/office/drawing/2014/main" id="{12F040EB-982F-44FB-91D9-6D226C6A51F8}"/>
                </a:ext>
              </a:extLst>
            </p:cNvPr>
            <p:cNvSpPr/>
            <p:nvPr/>
          </p:nvSpPr>
          <p:spPr>
            <a:xfrm>
              <a:off x="6674926" y="1542655"/>
              <a:ext cx="45719" cy="14200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5" name="正方形/長方形 74">
              <a:extLst>
                <a:ext uri="{FF2B5EF4-FFF2-40B4-BE49-F238E27FC236}">
                  <a16:creationId xmlns="" xmlns:a16="http://schemas.microsoft.com/office/drawing/2014/main" id="{C3288218-04ED-4A4E-A301-1AF79E385EAF}"/>
                </a:ext>
              </a:extLst>
            </p:cNvPr>
            <p:cNvSpPr/>
            <p:nvPr/>
          </p:nvSpPr>
          <p:spPr>
            <a:xfrm rot="5400000">
              <a:off x="6513519" y="1846126"/>
              <a:ext cx="45719" cy="1795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4" name="正方形/長方形 123">
              <a:extLst>
                <a:ext uri="{FF2B5EF4-FFF2-40B4-BE49-F238E27FC236}">
                  <a16:creationId xmlns="" xmlns:a16="http://schemas.microsoft.com/office/drawing/2014/main" id="{E2F5AF15-D825-4179-AA26-CBE790FACC91}"/>
                </a:ext>
              </a:extLst>
            </p:cNvPr>
            <p:cNvSpPr/>
            <p:nvPr/>
          </p:nvSpPr>
          <p:spPr>
            <a:xfrm rot="1857181">
              <a:off x="10091092" y="1589841"/>
              <a:ext cx="60263" cy="190113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5" name="正方形/長方形 124">
              <a:extLst>
                <a:ext uri="{FF2B5EF4-FFF2-40B4-BE49-F238E27FC236}">
                  <a16:creationId xmlns="" xmlns:a16="http://schemas.microsoft.com/office/drawing/2014/main" id="{FE76AEF5-970F-4100-88CA-FC0FC453989D}"/>
                </a:ext>
              </a:extLst>
            </p:cNvPr>
            <p:cNvSpPr/>
            <p:nvPr/>
          </p:nvSpPr>
          <p:spPr>
            <a:xfrm rot="1857181" flipV="1">
              <a:off x="10365847" y="1664189"/>
              <a:ext cx="246990" cy="70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6" name="正方形/長方形 125">
              <a:extLst>
                <a:ext uri="{FF2B5EF4-FFF2-40B4-BE49-F238E27FC236}">
                  <a16:creationId xmlns="" xmlns:a16="http://schemas.microsoft.com/office/drawing/2014/main" id="{1958EBA0-9E35-4A0B-A488-12B55A42F9CB}"/>
                </a:ext>
              </a:extLst>
            </p:cNvPr>
            <p:cNvSpPr/>
            <p:nvPr/>
          </p:nvSpPr>
          <p:spPr>
            <a:xfrm rot="1657240" flipV="1">
              <a:off x="10159063" y="2058930"/>
              <a:ext cx="246990" cy="70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" name="正方形/長方形 3">
              <a:extLst>
                <a:ext uri="{FF2B5EF4-FFF2-40B4-BE49-F238E27FC236}">
                  <a16:creationId xmlns="" xmlns:a16="http://schemas.microsoft.com/office/drawing/2014/main" id="{0F2903BC-5DD3-4889-8AD7-1F4F50D2D0E4}"/>
                </a:ext>
              </a:extLst>
            </p:cNvPr>
            <p:cNvSpPr/>
            <p:nvPr/>
          </p:nvSpPr>
          <p:spPr>
            <a:xfrm rot="21231260">
              <a:off x="7308655" y="569965"/>
              <a:ext cx="45719" cy="772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2" name="正方形/長方形 231">
              <a:extLst>
                <a:ext uri="{FF2B5EF4-FFF2-40B4-BE49-F238E27FC236}">
                  <a16:creationId xmlns="" xmlns:a16="http://schemas.microsoft.com/office/drawing/2014/main" id="{A610752A-A881-4934-B197-9175271165CA}"/>
                </a:ext>
              </a:extLst>
            </p:cNvPr>
            <p:cNvSpPr/>
            <p:nvPr/>
          </p:nvSpPr>
          <p:spPr>
            <a:xfrm rot="6517677">
              <a:off x="7210502" y="1128955"/>
              <a:ext cx="45719" cy="24474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0" name="正方形/長方形 279">
              <a:extLst>
                <a:ext uri="{FF2B5EF4-FFF2-40B4-BE49-F238E27FC236}">
                  <a16:creationId xmlns="" xmlns:a16="http://schemas.microsoft.com/office/drawing/2014/main" id="{06812F1E-3827-44B9-9845-ED7EE4F93EAF}"/>
                </a:ext>
              </a:extLst>
            </p:cNvPr>
            <p:cNvSpPr/>
            <p:nvPr/>
          </p:nvSpPr>
          <p:spPr>
            <a:xfrm rot="1018406" flipH="1">
              <a:off x="7273410" y="1291807"/>
              <a:ext cx="76211" cy="25892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1" name="正方形/長方形 280">
              <a:extLst>
                <a:ext uri="{FF2B5EF4-FFF2-40B4-BE49-F238E27FC236}">
                  <a16:creationId xmlns="" xmlns:a16="http://schemas.microsoft.com/office/drawing/2014/main" id="{FFE85CBC-5386-4F55-B79D-E149F4167DC8}"/>
                </a:ext>
              </a:extLst>
            </p:cNvPr>
            <p:cNvSpPr/>
            <p:nvPr/>
          </p:nvSpPr>
          <p:spPr>
            <a:xfrm rot="1018406" flipH="1">
              <a:off x="7826330" y="1445394"/>
              <a:ext cx="60921" cy="235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2" name="正方形/長方形 281">
              <a:extLst>
                <a:ext uri="{FF2B5EF4-FFF2-40B4-BE49-F238E27FC236}">
                  <a16:creationId xmlns="" xmlns:a16="http://schemas.microsoft.com/office/drawing/2014/main" id="{7EDA60EF-B902-4C3F-896E-77F5ED75208F}"/>
                </a:ext>
              </a:extLst>
            </p:cNvPr>
            <p:cNvSpPr/>
            <p:nvPr/>
          </p:nvSpPr>
          <p:spPr>
            <a:xfrm rot="1018406" flipH="1">
              <a:off x="7429808" y="1444504"/>
              <a:ext cx="45719" cy="10653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3" name="正方形/長方形 282">
              <a:extLst>
                <a:ext uri="{FF2B5EF4-FFF2-40B4-BE49-F238E27FC236}">
                  <a16:creationId xmlns="" xmlns:a16="http://schemas.microsoft.com/office/drawing/2014/main" id="{CFB226ED-448D-4A52-8A86-5A39E3EA0B94}"/>
                </a:ext>
              </a:extLst>
            </p:cNvPr>
            <p:cNvSpPr/>
            <p:nvPr/>
          </p:nvSpPr>
          <p:spPr>
            <a:xfrm rot="6789039" flipH="1">
              <a:off x="7518312" y="1255614"/>
              <a:ext cx="45719" cy="11941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4" name="正方形/長方形 283">
              <a:extLst>
                <a:ext uri="{FF2B5EF4-FFF2-40B4-BE49-F238E27FC236}">
                  <a16:creationId xmlns="" xmlns:a16="http://schemas.microsoft.com/office/drawing/2014/main" id="{1CC5AF07-BAF8-43C8-9453-E259A0CD93D5}"/>
                </a:ext>
              </a:extLst>
            </p:cNvPr>
            <p:cNvSpPr/>
            <p:nvPr/>
          </p:nvSpPr>
          <p:spPr>
            <a:xfrm rot="1018406" flipH="1">
              <a:off x="7467223" y="1274295"/>
              <a:ext cx="45719" cy="82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5" name="正方形/長方形 284">
              <a:extLst>
                <a:ext uri="{FF2B5EF4-FFF2-40B4-BE49-F238E27FC236}">
                  <a16:creationId xmlns="" xmlns:a16="http://schemas.microsoft.com/office/drawing/2014/main" id="{6629558F-200D-40BD-B5C0-906A0EE4B4A4}"/>
                </a:ext>
              </a:extLst>
            </p:cNvPr>
            <p:cNvSpPr/>
            <p:nvPr/>
          </p:nvSpPr>
          <p:spPr>
            <a:xfrm rot="6685947">
              <a:off x="8181513" y="732508"/>
              <a:ext cx="45719" cy="18484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7" name="正方形/長方形 286">
              <a:extLst>
                <a:ext uri="{FF2B5EF4-FFF2-40B4-BE49-F238E27FC236}">
                  <a16:creationId xmlns="" xmlns:a16="http://schemas.microsoft.com/office/drawing/2014/main" id="{B3E509AA-152F-4A36-9A78-0BA4C2CB203D}"/>
                </a:ext>
              </a:extLst>
            </p:cNvPr>
            <p:cNvSpPr/>
            <p:nvPr/>
          </p:nvSpPr>
          <p:spPr>
            <a:xfrm rot="6685947">
              <a:off x="8152004" y="807754"/>
              <a:ext cx="45719" cy="184980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8" name="正方形/長方形 287">
              <a:extLst>
                <a:ext uri="{FF2B5EF4-FFF2-40B4-BE49-F238E27FC236}">
                  <a16:creationId xmlns="" xmlns:a16="http://schemas.microsoft.com/office/drawing/2014/main" id="{B9137A04-0DFC-42FD-9D66-E2FC7C51DD55}"/>
                </a:ext>
              </a:extLst>
            </p:cNvPr>
            <p:cNvSpPr/>
            <p:nvPr/>
          </p:nvSpPr>
          <p:spPr>
            <a:xfrm rot="12352490" flipH="1">
              <a:off x="8463997" y="1692544"/>
              <a:ext cx="45719" cy="2463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9" name="正方形/長方形 288">
              <a:extLst>
                <a:ext uri="{FF2B5EF4-FFF2-40B4-BE49-F238E27FC236}">
                  <a16:creationId xmlns="" xmlns:a16="http://schemas.microsoft.com/office/drawing/2014/main" id="{0894506E-74A0-4F49-B0E5-04F8070C3C9A}"/>
                </a:ext>
              </a:extLst>
            </p:cNvPr>
            <p:cNvSpPr/>
            <p:nvPr/>
          </p:nvSpPr>
          <p:spPr>
            <a:xfrm rot="12518268">
              <a:off x="8274930" y="1801034"/>
              <a:ext cx="45719" cy="74099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0" name="正方形/長方形 289">
              <a:extLst>
                <a:ext uri="{FF2B5EF4-FFF2-40B4-BE49-F238E27FC236}">
                  <a16:creationId xmlns="" xmlns:a16="http://schemas.microsoft.com/office/drawing/2014/main" id="{A75EF2D1-6A26-44F9-B4C7-90B6F8380EE3}"/>
                </a:ext>
              </a:extLst>
            </p:cNvPr>
            <p:cNvSpPr/>
            <p:nvPr/>
          </p:nvSpPr>
          <p:spPr>
            <a:xfrm rot="17517894" flipH="1">
              <a:off x="7779494" y="1520599"/>
              <a:ext cx="45719" cy="305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2" name="正方形/長方形 291">
              <a:extLst>
                <a:ext uri="{FF2B5EF4-FFF2-40B4-BE49-F238E27FC236}">
                  <a16:creationId xmlns="" xmlns:a16="http://schemas.microsoft.com/office/drawing/2014/main" id="{A7EFD03D-BC31-4AE2-821A-E3278BCF1765}"/>
                </a:ext>
              </a:extLst>
            </p:cNvPr>
            <p:cNvSpPr/>
            <p:nvPr/>
          </p:nvSpPr>
          <p:spPr>
            <a:xfrm rot="16438824" flipH="1">
              <a:off x="7343590" y="1469766"/>
              <a:ext cx="45719" cy="12840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3" name="正方形/長方形 292">
              <a:extLst>
                <a:ext uri="{FF2B5EF4-FFF2-40B4-BE49-F238E27FC236}">
                  <a16:creationId xmlns="" xmlns:a16="http://schemas.microsoft.com/office/drawing/2014/main" id="{EFB1BEB3-9952-450E-A410-E6E8380A848A}"/>
                </a:ext>
              </a:extLst>
            </p:cNvPr>
            <p:cNvSpPr/>
            <p:nvPr/>
          </p:nvSpPr>
          <p:spPr>
            <a:xfrm rot="17077175" flipH="1">
              <a:off x="7478136" y="1469521"/>
              <a:ext cx="45719" cy="16556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4" name="正方形/長方形 293">
              <a:extLst>
                <a:ext uri="{FF2B5EF4-FFF2-40B4-BE49-F238E27FC236}">
                  <a16:creationId xmlns="" xmlns:a16="http://schemas.microsoft.com/office/drawing/2014/main" id="{BBCA16CE-4FAE-4B4A-A386-B3A22E807840}"/>
                </a:ext>
              </a:extLst>
            </p:cNvPr>
            <p:cNvSpPr/>
            <p:nvPr/>
          </p:nvSpPr>
          <p:spPr>
            <a:xfrm rot="17469233" flipH="1">
              <a:off x="7869051" y="1264969"/>
              <a:ext cx="45719" cy="3588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5" name="正方形/長方形 294">
              <a:extLst>
                <a:ext uri="{FF2B5EF4-FFF2-40B4-BE49-F238E27FC236}">
                  <a16:creationId xmlns="" xmlns:a16="http://schemas.microsoft.com/office/drawing/2014/main" id="{E9C3C705-58B9-42DA-A677-411523C46CC9}"/>
                </a:ext>
              </a:extLst>
            </p:cNvPr>
            <p:cNvSpPr/>
            <p:nvPr/>
          </p:nvSpPr>
          <p:spPr>
            <a:xfrm rot="17580612" flipH="1">
              <a:off x="8517844" y="1524779"/>
              <a:ext cx="45719" cy="35614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6" name="正方形/長方形 295">
              <a:extLst>
                <a:ext uri="{FF2B5EF4-FFF2-40B4-BE49-F238E27FC236}">
                  <a16:creationId xmlns="" xmlns:a16="http://schemas.microsoft.com/office/drawing/2014/main" id="{AFC89126-C12E-44DC-B010-0504971B0333}"/>
                </a:ext>
              </a:extLst>
            </p:cNvPr>
            <p:cNvSpPr/>
            <p:nvPr/>
          </p:nvSpPr>
          <p:spPr>
            <a:xfrm rot="1566779" flipH="1">
              <a:off x="8115994" y="1555388"/>
              <a:ext cx="45719" cy="1533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7" name="正方形/長方形 296">
              <a:extLst>
                <a:ext uri="{FF2B5EF4-FFF2-40B4-BE49-F238E27FC236}">
                  <a16:creationId xmlns="" xmlns:a16="http://schemas.microsoft.com/office/drawing/2014/main" id="{A8AF721D-FBDC-45CC-8DED-42EB17CE0C71}"/>
                </a:ext>
              </a:extLst>
            </p:cNvPr>
            <p:cNvSpPr/>
            <p:nvPr/>
          </p:nvSpPr>
          <p:spPr>
            <a:xfrm rot="17580612" flipH="1">
              <a:off x="8198596" y="1505003"/>
              <a:ext cx="45719" cy="14903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8" name="正方形/長方形 297">
              <a:extLst>
                <a:ext uri="{FF2B5EF4-FFF2-40B4-BE49-F238E27FC236}">
                  <a16:creationId xmlns="" xmlns:a16="http://schemas.microsoft.com/office/drawing/2014/main" id="{257894B9-E8BF-4D2C-9FE0-5D187062566A}"/>
                </a:ext>
              </a:extLst>
            </p:cNvPr>
            <p:cNvSpPr/>
            <p:nvPr/>
          </p:nvSpPr>
          <p:spPr>
            <a:xfrm rot="17580612" flipH="1">
              <a:off x="8849176" y="1743971"/>
              <a:ext cx="45719" cy="17311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9" name="正方形/長方形 298">
              <a:extLst>
                <a:ext uri="{FF2B5EF4-FFF2-40B4-BE49-F238E27FC236}">
                  <a16:creationId xmlns="" xmlns:a16="http://schemas.microsoft.com/office/drawing/2014/main" id="{959FD62F-0594-4842-9C61-7507627B0672}"/>
                </a:ext>
              </a:extLst>
            </p:cNvPr>
            <p:cNvSpPr/>
            <p:nvPr/>
          </p:nvSpPr>
          <p:spPr>
            <a:xfrm rot="1496829" flipH="1">
              <a:off x="8925273" y="1705413"/>
              <a:ext cx="45719" cy="24303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0" name="正方形/長方形 299">
              <a:extLst>
                <a:ext uri="{FF2B5EF4-FFF2-40B4-BE49-F238E27FC236}">
                  <a16:creationId xmlns="" xmlns:a16="http://schemas.microsoft.com/office/drawing/2014/main" id="{4B32C0AA-DCFC-4A10-B0F1-219F816253BA}"/>
                </a:ext>
              </a:extLst>
            </p:cNvPr>
            <p:cNvSpPr/>
            <p:nvPr/>
          </p:nvSpPr>
          <p:spPr>
            <a:xfrm rot="17580612" flipH="1">
              <a:off x="8400696" y="1728875"/>
              <a:ext cx="45719" cy="35614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1" name="正方形/長方形 300">
              <a:extLst>
                <a:ext uri="{FF2B5EF4-FFF2-40B4-BE49-F238E27FC236}">
                  <a16:creationId xmlns="" xmlns:a16="http://schemas.microsoft.com/office/drawing/2014/main" id="{B266E213-CDA0-4777-8602-A0610BA02CF6}"/>
                </a:ext>
              </a:extLst>
            </p:cNvPr>
            <p:cNvSpPr/>
            <p:nvPr/>
          </p:nvSpPr>
          <p:spPr>
            <a:xfrm rot="17580612" flipH="1">
              <a:off x="8725079" y="1959251"/>
              <a:ext cx="45719" cy="1989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2" name="正方形/長方形 301">
              <a:extLst>
                <a:ext uri="{FF2B5EF4-FFF2-40B4-BE49-F238E27FC236}">
                  <a16:creationId xmlns="" xmlns:a16="http://schemas.microsoft.com/office/drawing/2014/main" id="{677048A8-C002-4682-94C4-627D80801E12}"/>
                </a:ext>
              </a:extLst>
            </p:cNvPr>
            <p:cNvSpPr/>
            <p:nvPr/>
          </p:nvSpPr>
          <p:spPr>
            <a:xfrm rot="1448984" flipH="1">
              <a:off x="8804588" y="2015833"/>
              <a:ext cx="45719" cy="9774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4" name="正方形/長方形 303">
              <a:extLst>
                <a:ext uri="{FF2B5EF4-FFF2-40B4-BE49-F238E27FC236}">
                  <a16:creationId xmlns="" xmlns:a16="http://schemas.microsoft.com/office/drawing/2014/main" id="{FB2C8E52-CFB9-49CB-A0EB-C67301EAB03B}"/>
                </a:ext>
              </a:extLst>
            </p:cNvPr>
            <p:cNvSpPr/>
            <p:nvPr/>
          </p:nvSpPr>
          <p:spPr>
            <a:xfrm rot="1600985" flipH="1">
              <a:off x="8300768" y="2233965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5" name="正方形/長方形 304">
              <a:extLst>
                <a:ext uri="{FF2B5EF4-FFF2-40B4-BE49-F238E27FC236}">
                  <a16:creationId xmlns="" xmlns:a16="http://schemas.microsoft.com/office/drawing/2014/main" id="{DFAAD9BB-9EDA-44E3-AF53-79FECF16D1A8}"/>
                </a:ext>
              </a:extLst>
            </p:cNvPr>
            <p:cNvSpPr/>
            <p:nvPr/>
          </p:nvSpPr>
          <p:spPr>
            <a:xfrm rot="1600985" flipH="1">
              <a:off x="8158156" y="2157781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6" name="正方形/長方形 305">
              <a:extLst>
                <a:ext uri="{FF2B5EF4-FFF2-40B4-BE49-F238E27FC236}">
                  <a16:creationId xmlns="" xmlns:a16="http://schemas.microsoft.com/office/drawing/2014/main" id="{3D045120-AC00-4AEA-8826-314532C3030F}"/>
                </a:ext>
              </a:extLst>
            </p:cNvPr>
            <p:cNvSpPr/>
            <p:nvPr/>
          </p:nvSpPr>
          <p:spPr>
            <a:xfrm rot="1600985" flipH="1">
              <a:off x="8204534" y="2391711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7" name="正方形/長方形 306">
              <a:extLst>
                <a:ext uri="{FF2B5EF4-FFF2-40B4-BE49-F238E27FC236}">
                  <a16:creationId xmlns="" xmlns:a16="http://schemas.microsoft.com/office/drawing/2014/main" id="{1D60380A-DE74-40CE-B05E-9D908BA7BC40}"/>
                </a:ext>
              </a:extLst>
            </p:cNvPr>
            <p:cNvSpPr/>
            <p:nvPr/>
          </p:nvSpPr>
          <p:spPr>
            <a:xfrm rot="1600985" flipH="1">
              <a:off x="8071412" y="2320461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8" name="正方形/長方形 307">
              <a:extLst>
                <a:ext uri="{FF2B5EF4-FFF2-40B4-BE49-F238E27FC236}">
                  <a16:creationId xmlns="" xmlns:a16="http://schemas.microsoft.com/office/drawing/2014/main" id="{41ABCCE3-C86D-4FCD-ADE4-4309091D3E01}"/>
                </a:ext>
              </a:extLst>
            </p:cNvPr>
            <p:cNvSpPr/>
            <p:nvPr/>
          </p:nvSpPr>
          <p:spPr>
            <a:xfrm rot="1600985" flipH="1">
              <a:off x="8422500" y="1990847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9" name="正方形/長方形 398">
              <a:extLst>
                <a:ext uri="{FF2B5EF4-FFF2-40B4-BE49-F238E27FC236}">
                  <a16:creationId xmlns="" xmlns:a16="http://schemas.microsoft.com/office/drawing/2014/main" id="{E5BABAA9-5A95-41F6-B488-D12F1EE59CE8}"/>
                </a:ext>
              </a:extLst>
            </p:cNvPr>
            <p:cNvSpPr/>
            <p:nvPr/>
          </p:nvSpPr>
          <p:spPr>
            <a:xfrm rot="1600985" flipH="1">
              <a:off x="8280515" y="1924746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0" name="正方形/長方形 399">
              <a:extLst>
                <a:ext uri="{FF2B5EF4-FFF2-40B4-BE49-F238E27FC236}">
                  <a16:creationId xmlns="" xmlns:a16="http://schemas.microsoft.com/office/drawing/2014/main" id="{8F222B6E-CD3E-49D6-8DE9-4819F40F1DBC}"/>
                </a:ext>
              </a:extLst>
            </p:cNvPr>
            <p:cNvSpPr/>
            <p:nvPr/>
          </p:nvSpPr>
          <p:spPr>
            <a:xfrm rot="6834828" flipH="1">
              <a:off x="8357088" y="1913592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1" name="正方形/長方形 400">
              <a:extLst>
                <a:ext uri="{FF2B5EF4-FFF2-40B4-BE49-F238E27FC236}">
                  <a16:creationId xmlns="" xmlns:a16="http://schemas.microsoft.com/office/drawing/2014/main" id="{E808D8D7-BBD3-4B25-8056-DD7B0F3BB0F4}"/>
                </a:ext>
              </a:extLst>
            </p:cNvPr>
            <p:cNvSpPr/>
            <p:nvPr/>
          </p:nvSpPr>
          <p:spPr>
            <a:xfrm rot="7062487" flipH="1">
              <a:off x="8250989" y="2122424"/>
              <a:ext cx="50800" cy="20073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2" name="正方形/長方形 401">
              <a:extLst>
                <a:ext uri="{FF2B5EF4-FFF2-40B4-BE49-F238E27FC236}">
                  <a16:creationId xmlns="" xmlns:a16="http://schemas.microsoft.com/office/drawing/2014/main" id="{E74F7F4E-CDAE-42EC-969B-0057A616648A}"/>
                </a:ext>
              </a:extLst>
            </p:cNvPr>
            <p:cNvSpPr/>
            <p:nvPr/>
          </p:nvSpPr>
          <p:spPr>
            <a:xfrm rot="7238574" flipH="1">
              <a:off x="8100357" y="2369723"/>
              <a:ext cx="67092" cy="19632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3" name="正方形/長方形 262">
              <a:extLst>
                <a:ext uri="{FF2B5EF4-FFF2-40B4-BE49-F238E27FC236}">
                  <a16:creationId xmlns="" xmlns:a16="http://schemas.microsoft.com/office/drawing/2014/main" id="{A3FEC7E3-D690-433C-B174-993C737BCD8A}"/>
                </a:ext>
              </a:extLst>
            </p:cNvPr>
            <p:cNvSpPr/>
            <p:nvPr/>
          </p:nvSpPr>
          <p:spPr>
            <a:xfrm rot="16852618">
              <a:off x="10744239" y="3264326"/>
              <a:ext cx="291806" cy="662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7" name="正方形/長方形 266">
              <a:extLst>
                <a:ext uri="{FF2B5EF4-FFF2-40B4-BE49-F238E27FC236}">
                  <a16:creationId xmlns="" xmlns:a16="http://schemas.microsoft.com/office/drawing/2014/main" id="{A3FEC7E3-D690-433C-B174-993C737BCD8A}"/>
                </a:ext>
              </a:extLst>
            </p:cNvPr>
            <p:cNvSpPr/>
            <p:nvPr/>
          </p:nvSpPr>
          <p:spPr>
            <a:xfrm rot="16852618">
              <a:off x="10502302" y="3400739"/>
              <a:ext cx="291806" cy="662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16" name="正方形/長方形 615">
              <a:extLst>
                <a:ext uri="{FF2B5EF4-FFF2-40B4-BE49-F238E27FC236}">
                  <a16:creationId xmlns="" xmlns:a16="http://schemas.microsoft.com/office/drawing/2014/main" id="{959FD62F-0594-4842-9C61-7507627B0672}"/>
                </a:ext>
              </a:extLst>
            </p:cNvPr>
            <p:cNvSpPr/>
            <p:nvPr/>
          </p:nvSpPr>
          <p:spPr>
            <a:xfrm rot="1496829" flipH="1">
              <a:off x="7310112" y="1529444"/>
              <a:ext cx="48543" cy="1756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18" name="正方形/長方形 617">
              <a:extLst>
                <a:ext uri="{FF2B5EF4-FFF2-40B4-BE49-F238E27FC236}">
                  <a16:creationId xmlns="" xmlns:a16="http://schemas.microsoft.com/office/drawing/2014/main" id="{959FD62F-0594-4842-9C61-7507627B0672}"/>
                </a:ext>
              </a:extLst>
            </p:cNvPr>
            <p:cNvSpPr/>
            <p:nvPr/>
          </p:nvSpPr>
          <p:spPr>
            <a:xfrm rot="4770802" flipH="1">
              <a:off x="6570496" y="946630"/>
              <a:ext cx="53590" cy="15277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19" name="正方形/長方形 618">
              <a:extLst>
                <a:ext uri="{FF2B5EF4-FFF2-40B4-BE49-F238E27FC236}">
                  <a16:creationId xmlns="" xmlns:a16="http://schemas.microsoft.com/office/drawing/2014/main" id="{959FD62F-0594-4842-9C61-7507627B0672}"/>
                </a:ext>
              </a:extLst>
            </p:cNvPr>
            <p:cNvSpPr/>
            <p:nvPr/>
          </p:nvSpPr>
          <p:spPr>
            <a:xfrm rot="5400000" flipH="1">
              <a:off x="7217892" y="1053215"/>
              <a:ext cx="49960" cy="16316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41" name="図形グループ 40"/>
          <p:cNvGrpSpPr/>
          <p:nvPr/>
        </p:nvGrpSpPr>
        <p:grpSpPr>
          <a:xfrm>
            <a:off x="6327551" y="5505489"/>
            <a:ext cx="851019" cy="1601772"/>
            <a:chOff x="6326257" y="2844645"/>
            <a:chExt cx="850908" cy="1601563"/>
          </a:xfrm>
          <a:solidFill>
            <a:srgbClr val="7030A0">
              <a:alpha val="5098"/>
            </a:srgbClr>
          </a:solidFill>
        </p:grpSpPr>
        <p:sp>
          <p:nvSpPr>
            <p:cNvPr id="20" name="正方形/長方形 19">
              <a:extLst>
                <a:ext uri="{FF2B5EF4-FFF2-40B4-BE49-F238E27FC236}">
                  <a16:creationId xmlns="" xmlns:a16="http://schemas.microsoft.com/office/drawing/2014/main" id="{04FBCC50-E480-4069-961E-F4A24DC9A5B4}"/>
                </a:ext>
              </a:extLst>
            </p:cNvPr>
            <p:cNvSpPr/>
            <p:nvPr/>
          </p:nvSpPr>
          <p:spPr>
            <a:xfrm>
              <a:off x="6326257" y="4221692"/>
              <a:ext cx="308974" cy="579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6" name="正方形/長方形 275">
              <a:extLst>
                <a:ext uri="{FF2B5EF4-FFF2-40B4-BE49-F238E27FC236}">
                  <a16:creationId xmlns="" xmlns:a16="http://schemas.microsoft.com/office/drawing/2014/main" id="{ED10A82A-73CF-4495-AD64-2E82B51608A5}"/>
                </a:ext>
              </a:extLst>
            </p:cNvPr>
            <p:cNvSpPr/>
            <p:nvPr/>
          </p:nvSpPr>
          <p:spPr>
            <a:xfrm rot="20788204">
              <a:off x="6627932" y="4156911"/>
              <a:ext cx="528788" cy="7412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7" name="正方形/長方形 276">
              <a:extLst>
                <a:ext uri="{FF2B5EF4-FFF2-40B4-BE49-F238E27FC236}">
                  <a16:creationId xmlns="" xmlns:a16="http://schemas.microsoft.com/office/drawing/2014/main" id="{38B58193-7DE0-4C43-A5EE-FDB33BDBAA92}"/>
                </a:ext>
              </a:extLst>
            </p:cNvPr>
            <p:cNvSpPr/>
            <p:nvPr/>
          </p:nvSpPr>
          <p:spPr>
            <a:xfrm rot="4398713">
              <a:off x="7000960" y="4210526"/>
              <a:ext cx="295343" cy="570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8" name="正方形/長方形 277">
              <a:extLst>
                <a:ext uri="{FF2B5EF4-FFF2-40B4-BE49-F238E27FC236}">
                  <a16:creationId xmlns="" xmlns:a16="http://schemas.microsoft.com/office/drawing/2014/main" id="{FE5592A9-26EB-4DAF-A9C6-7ECC50E9D202}"/>
                </a:ext>
              </a:extLst>
            </p:cNvPr>
            <p:cNvSpPr/>
            <p:nvPr/>
          </p:nvSpPr>
          <p:spPr>
            <a:xfrm rot="4398713">
              <a:off x="6780933" y="4270004"/>
              <a:ext cx="295343" cy="570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6" name="正方形/長方形 285">
              <a:extLst>
                <a:ext uri="{FF2B5EF4-FFF2-40B4-BE49-F238E27FC236}">
                  <a16:creationId xmlns="" xmlns:a16="http://schemas.microsoft.com/office/drawing/2014/main" id="{87918953-5779-4707-9E19-A51189F70350}"/>
                </a:ext>
              </a:extLst>
            </p:cNvPr>
            <p:cNvSpPr/>
            <p:nvPr/>
          </p:nvSpPr>
          <p:spPr>
            <a:xfrm rot="5400000" flipV="1">
              <a:off x="6426199" y="4109603"/>
              <a:ext cx="26642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9" name="正方形/長方形 278">
              <a:extLst>
                <a:ext uri="{FF2B5EF4-FFF2-40B4-BE49-F238E27FC236}">
                  <a16:creationId xmlns="" xmlns:a16="http://schemas.microsoft.com/office/drawing/2014/main" id="{1BB92AB5-052B-40E4-84F1-418CCED8A237}"/>
                </a:ext>
              </a:extLst>
            </p:cNvPr>
            <p:cNvSpPr/>
            <p:nvPr/>
          </p:nvSpPr>
          <p:spPr>
            <a:xfrm rot="5400000" flipV="1">
              <a:off x="6391995" y="3857330"/>
              <a:ext cx="29534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3" name="正方形/長方形 302">
              <a:extLst>
                <a:ext uri="{FF2B5EF4-FFF2-40B4-BE49-F238E27FC236}">
                  <a16:creationId xmlns="" xmlns:a16="http://schemas.microsoft.com/office/drawing/2014/main" id="{8304EAD9-F99A-474A-ADA4-84B78FB34962}"/>
                </a:ext>
              </a:extLst>
            </p:cNvPr>
            <p:cNvSpPr/>
            <p:nvPr/>
          </p:nvSpPr>
          <p:spPr>
            <a:xfrm rot="6142172">
              <a:off x="6453666" y="2912995"/>
              <a:ext cx="362923" cy="22622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9" name="正方形/長方形 308">
              <a:extLst>
                <a:ext uri="{FF2B5EF4-FFF2-40B4-BE49-F238E27FC236}">
                  <a16:creationId xmlns="" xmlns:a16="http://schemas.microsoft.com/office/drawing/2014/main" id="{24A9BA28-9366-4981-9B93-624C6BEBBF54}"/>
                </a:ext>
              </a:extLst>
            </p:cNvPr>
            <p:cNvSpPr/>
            <p:nvPr/>
          </p:nvSpPr>
          <p:spPr>
            <a:xfrm rot="5400000">
              <a:off x="6448624" y="3166971"/>
              <a:ext cx="362923" cy="15859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352" name="図形グループ 351"/>
          <p:cNvGrpSpPr/>
          <p:nvPr/>
        </p:nvGrpSpPr>
        <p:grpSpPr>
          <a:xfrm>
            <a:off x="2977103" y="2934272"/>
            <a:ext cx="8184377" cy="6401352"/>
            <a:chOff x="2976713" y="266887"/>
            <a:chExt cx="8183311" cy="6400519"/>
          </a:xfrm>
        </p:grpSpPr>
        <p:sp>
          <p:nvSpPr>
            <p:cNvPr id="353" name="左矢印 352"/>
            <p:cNvSpPr/>
            <p:nvPr/>
          </p:nvSpPr>
          <p:spPr>
            <a:xfrm>
              <a:off x="2976713" y="5818451"/>
              <a:ext cx="1398441" cy="444137"/>
            </a:xfrm>
            <a:prstGeom prst="lef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4" name="テキスト ボックス 353"/>
            <p:cNvSpPr txBox="1"/>
            <p:nvPr/>
          </p:nvSpPr>
          <p:spPr>
            <a:xfrm>
              <a:off x="3365609" y="6144334"/>
              <a:ext cx="79329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都</a:t>
              </a:r>
              <a:r>
                <a:rPr lang="en-US" altLang="ja-JP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  <a:r>
                <a:rPr lang="ja-JP" altLang="en-US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庁</a:t>
              </a:r>
              <a:r>
                <a:rPr lang="en-US" altLang="ja-JP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  <a:endParaRPr lang="ja-JP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55" name="上矢印 354"/>
            <p:cNvSpPr/>
            <p:nvPr/>
          </p:nvSpPr>
          <p:spPr>
            <a:xfrm>
              <a:off x="6604919" y="266887"/>
              <a:ext cx="407255" cy="631240"/>
            </a:xfrm>
            <a:prstGeom prst="up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6" name="テキスト ボックス 355"/>
            <p:cNvSpPr txBox="1"/>
            <p:nvPr/>
          </p:nvSpPr>
          <p:spPr>
            <a:xfrm>
              <a:off x="5651209" y="507076"/>
              <a:ext cx="1364476" cy="4469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新大久保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57" name="右矢印 356"/>
            <p:cNvSpPr/>
            <p:nvPr/>
          </p:nvSpPr>
          <p:spPr>
            <a:xfrm>
              <a:off x="9846633" y="4264193"/>
              <a:ext cx="1293326" cy="337070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b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endParaRPr>
            </a:p>
          </p:txBody>
        </p:sp>
        <p:sp>
          <p:nvSpPr>
            <p:cNvPr id="358" name="正方形/長方形 357"/>
            <p:cNvSpPr/>
            <p:nvPr/>
          </p:nvSpPr>
          <p:spPr>
            <a:xfrm>
              <a:off x="9652471" y="4552652"/>
              <a:ext cx="1507553" cy="446917"/>
            </a:xfrm>
            <a:prstGeom prst="rect">
              <a:avLst/>
            </a:prstGeom>
            <a:noFill/>
          </p:spPr>
          <p:txBody>
            <a:bodyPr wrap="square" lIns="91452" tIns="45726" rIns="91452" bIns="45726">
              <a:spAutoFit/>
            </a:bodyPr>
            <a:lstStyle/>
            <a:p>
              <a:pPr algn="ctr"/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歌舞伎町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59" name="下矢印 358"/>
            <p:cNvSpPr/>
            <p:nvPr/>
          </p:nvSpPr>
          <p:spPr>
            <a:xfrm>
              <a:off x="6603894" y="5475877"/>
              <a:ext cx="491586" cy="1191529"/>
            </a:xfrm>
            <a:prstGeom prst="down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0" name="テキスト ボックス 359"/>
            <p:cNvSpPr txBox="1"/>
            <p:nvPr/>
          </p:nvSpPr>
          <p:spPr>
            <a:xfrm>
              <a:off x="5865777" y="6041870"/>
              <a:ext cx="1069524" cy="4469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代々木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9" name="図形グループ 18"/>
          <p:cNvGrpSpPr/>
          <p:nvPr/>
        </p:nvGrpSpPr>
        <p:grpSpPr>
          <a:xfrm>
            <a:off x="1896141" y="2909938"/>
            <a:ext cx="9347520" cy="6569231"/>
            <a:chOff x="1895891" y="242559"/>
            <a:chExt cx="9346303" cy="6568376"/>
          </a:xfrm>
          <a:solidFill>
            <a:schemeClr val="accent4">
              <a:lumMod val="20000"/>
              <a:lumOff val="80000"/>
            </a:schemeClr>
          </a:solidFill>
        </p:grpSpPr>
        <p:sp>
          <p:nvSpPr>
            <p:cNvPr id="310" name="角丸四角形 309"/>
            <p:cNvSpPr/>
            <p:nvPr/>
          </p:nvSpPr>
          <p:spPr>
            <a:xfrm rot="20733476">
              <a:off x="7181639" y="3890539"/>
              <a:ext cx="468427" cy="459755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ルミネ２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311" name="角丸四角形 310"/>
            <p:cNvSpPr/>
            <p:nvPr/>
          </p:nvSpPr>
          <p:spPr>
            <a:xfrm>
              <a:off x="6923339" y="4620844"/>
              <a:ext cx="1018144" cy="483561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ja-JP" sz="1050">
                  <a:solidFill>
                    <a:schemeClr val="tx1"/>
                  </a:solidFill>
                </a:rPr>
                <a:t>NEWoMan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11" name="角丸四角形 210"/>
            <p:cNvSpPr/>
            <p:nvPr/>
          </p:nvSpPr>
          <p:spPr>
            <a:xfrm>
              <a:off x="6288908" y="4277741"/>
              <a:ext cx="657746" cy="277051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ルミネ１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33" name="角丸四角形 232"/>
            <p:cNvSpPr/>
            <p:nvPr/>
          </p:nvSpPr>
          <p:spPr>
            <a:xfrm>
              <a:off x="8073275" y="242559"/>
              <a:ext cx="805295" cy="489697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050" dirty="0">
                  <a:solidFill>
                    <a:schemeClr val="tx1"/>
                  </a:solidFill>
                </a:rPr>
                <a:t>TOHO</a:t>
              </a:r>
            </a:p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シネマズ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39" name="角丸四角形 238"/>
            <p:cNvSpPr/>
            <p:nvPr/>
          </p:nvSpPr>
          <p:spPr>
            <a:xfrm>
              <a:off x="2264639" y="375122"/>
              <a:ext cx="846955" cy="116099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>
                  <a:solidFill>
                    <a:schemeClr val="tx1"/>
                  </a:solidFill>
                </a:rPr>
                <a:t>東京医科大学病院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40" name="三角形 239"/>
            <p:cNvSpPr/>
            <p:nvPr/>
          </p:nvSpPr>
          <p:spPr>
            <a:xfrm>
              <a:off x="5146720" y="1699515"/>
              <a:ext cx="759288" cy="655637"/>
            </a:xfrm>
            <a:prstGeom prst="triangle">
              <a:avLst>
                <a:gd name="adj" fmla="val 3678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新宿エルタワー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42" name="円/楕円 241"/>
            <p:cNvSpPr/>
            <p:nvPr/>
          </p:nvSpPr>
          <p:spPr>
            <a:xfrm>
              <a:off x="9029072" y="5138967"/>
              <a:ext cx="2213122" cy="167196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>
                  <a:solidFill>
                    <a:schemeClr val="tx1"/>
                  </a:solidFill>
                </a:rPr>
                <a:t>新宿御苑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53" name="角丸四角形 252"/>
            <p:cNvSpPr/>
            <p:nvPr/>
          </p:nvSpPr>
          <p:spPr>
            <a:xfrm rot="21281050">
              <a:off x="1895891" y="3334942"/>
              <a:ext cx="846955" cy="19824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>
                  <a:solidFill>
                    <a:schemeClr val="tx1"/>
                  </a:solidFill>
                </a:rPr>
                <a:t>都庁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34" name="角丸四角形 233"/>
            <p:cNvSpPr/>
            <p:nvPr/>
          </p:nvSpPr>
          <p:spPr>
            <a:xfrm rot="21281050">
              <a:off x="3436550" y="3141627"/>
              <a:ext cx="680273" cy="924933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京王</a:t>
              </a:r>
              <a:endParaRPr lang="en-US" altLang="ja-JP" sz="1050" dirty="0">
                <a:solidFill>
                  <a:schemeClr val="tx1"/>
                </a:solidFill>
              </a:endParaRPr>
            </a:p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プラザホテル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29" name="角丸四角形 228"/>
            <p:cNvSpPr/>
            <p:nvPr/>
          </p:nvSpPr>
          <p:spPr>
            <a:xfrm rot="174692">
              <a:off x="7419813" y="1982558"/>
              <a:ext cx="593387" cy="307939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ja-JP" sz="1050" dirty="0">
                  <a:solidFill>
                    <a:schemeClr val="tx1"/>
                  </a:solidFill>
                </a:rPr>
                <a:t>ALTA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31" name="角丸四角形 230"/>
            <p:cNvSpPr/>
            <p:nvPr/>
          </p:nvSpPr>
          <p:spPr>
            <a:xfrm rot="1913681">
              <a:off x="9092485" y="2680262"/>
              <a:ext cx="691980" cy="65718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ja-JP" alt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ea"/>
                  <a:cs typeface="Apple Chancery" charset="0"/>
                </a:rPr>
                <a:t>伊勢丹</a:t>
              </a:r>
              <a:endParaRPr lang="en-US" altLang="ja-JP" sz="1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cs typeface="Apple Chancery" charset="0"/>
              </a:endParaRPr>
            </a:p>
          </p:txBody>
        </p:sp>
        <p:sp>
          <p:nvSpPr>
            <p:cNvPr id="213" name="角丸四角形 212"/>
            <p:cNvSpPr/>
            <p:nvPr/>
          </p:nvSpPr>
          <p:spPr>
            <a:xfrm rot="1913681">
              <a:off x="8804288" y="3325717"/>
              <a:ext cx="636737" cy="29671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en-US" altLang="ja-JP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Apple Chancery" charset="0"/>
                  <a:cs typeface="Apple Chancery" charset="0"/>
                </a:rPr>
                <a:t>OIOI</a:t>
              </a:r>
            </a:p>
          </p:txBody>
        </p:sp>
        <p:sp>
          <p:nvSpPr>
            <p:cNvPr id="312" name="角丸四角形 311"/>
            <p:cNvSpPr/>
            <p:nvPr/>
          </p:nvSpPr>
          <p:spPr>
            <a:xfrm rot="21051266">
              <a:off x="7230346" y="5225344"/>
              <a:ext cx="922177" cy="88701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ja-JP" alt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ea"/>
                  <a:cs typeface="Apple Chancery" charset="0"/>
                </a:rPr>
                <a:t>タカシマヤ</a:t>
              </a:r>
              <a:endParaRPr lang="en-US" altLang="ja-JP" sz="1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cs typeface="Apple Chancery" charset="0"/>
              </a:endParaRPr>
            </a:p>
          </p:txBody>
        </p:sp>
      </p:grpSp>
      <p:grpSp>
        <p:nvGrpSpPr>
          <p:cNvPr id="317" name="図形グループ 316"/>
          <p:cNvGrpSpPr/>
          <p:nvPr/>
        </p:nvGrpSpPr>
        <p:grpSpPr>
          <a:xfrm>
            <a:off x="5609070" y="3302711"/>
            <a:ext cx="4823412" cy="4639630"/>
            <a:chOff x="5608340" y="635281"/>
            <a:chExt cx="4822784" cy="4639026"/>
          </a:xfrm>
        </p:grpSpPr>
        <p:sp>
          <p:nvSpPr>
            <p:cNvPr id="318" name="円/楕円 317">
              <a:extLst>
                <a:ext uri="{FF2B5EF4-FFF2-40B4-BE49-F238E27FC236}">
                  <a16:creationId xmlns="" xmlns:a16="http://schemas.microsoft.com/office/drawing/2014/main" id="{684BED2C-C26D-F44A-AFC2-C3C01B177A54}"/>
                </a:ext>
              </a:extLst>
            </p:cNvPr>
            <p:cNvSpPr/>
            <p:nvPr/>
          </p:nvSpPr>
          <p:spPr>
            <a:xfrm>
              <a:off x="6166405" y="5095402"/>
              <a:ext cx="178905" cy="178905"/>
            </a:xfrm>
            <a:prstGeom prst="ellipse">
              <a:avLst/>
            </a:prstGeom>
            <a:solidFill>
              <a:srgbClr val="FF4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19" name="円/楕円 318">
              <a:extLst>
                <a:ext uri="{FF2B5EF4-FFF2-40B4-BE49-F238E27FC236}">
                  <a16:creationId xmlns="" xmlns:a16="http://schemas.microsoft.com/office/drawing/2014/main" id="{80A3333C-F1A9-9A43-97C1-6BB2BD3925B2}"/>
                </a:ext>
              </a:extLst>
            </p:cNvPr>
            <p:cNvSpPr/>
            <p:nvPr/>
          </p:nvSpPr>
          <p:spPr>
            <a:xfrm>
              <a:off x="5613020" y="4724000"/>
              <a:ext cx="184908" cy="184908"/>
            </a:xfrm>
            <a:prstGeom prst="ellipse">
              <a:avLst/>
            </a:prstGeom>
            <a:solidFill>
              <a:srgbClr val="9411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0" name="円/楕円 319">
              <a:extLst>
                <a:ext uri="{FF2B5EF4-FFF2-40B4-BE49-F238E27FC236}">
                  <a16:creationId xmlns="" xmlns:a16="http://schemas.microsoft.com/office/drawing/2014/main" id="{F516855C-6946-B640-A909-6E56EACEB976}"/>
                </a:ext>
              </a:extLst>
            </p:cNvPr>
            <p:cNvSpPr/>
            <p:nvPr/>
          </p:nvSpPr>
          <p:spPr>
            <a:xfrm>
              <a:off x="5608340" y="4904228"/>
              <a:ext cx="189588" cy="189588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1" name="円/楕円 320">
              <a:extLst>
                <a:ext uri="{FF2B5EF4-FFF2-40B4-BE49-F238E27FC236}">
                  <a16:creationId xmlns="" xmlns:a16="http://schemas.microsoft.com/office/drawing/2014/main" id="{D3D94654-3FEA-A049-A007-FB75DD75D356}"/>
                </a:ext>
              </a:extLst>
            </p:cNvPr>
            <p:cNvSpPr/>
            <p:nvPr/>
          </p:nvSpPr>
          <p:spPr>
            <a:xfrm>
              <a:off x="10247129" y="3609663"/>
              <a:ext cx="183995" cy="183995"/>
            </a:xfrm>
            <a:prstGeom prst="ellipse">
              <a:avLst/>
            </a:prstGeom>
            <a:solidFill>
              <a:srgbClr val="9FFA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2" name="円/楕円 321">
              <a:extLst>
                <a:ext uri="{FF2B5EF4-FFF2-40B4-BE49-F238E27FC236}">
                  <a16:creationId xmlns="" xmlns:a16="http://schemas.microsoft.com/office/drawing/2014/main" id="{F3F557B1-0756-BB4F-BA6C-B30E9CFC28DF}"/>
                </a:ext>
              </a:extLst>
            </p:cNvPr>
            <p:cNvSpPr/>
            <p:nvPr/>
          </p:nvSpPr>
          <p:spPr>
            <a:xfrm>
              <a:off x="6559611" y="3722117"/>
              <a:ext cx="178886" cy="178886"/>
            </a:xfrm>
            <a:prstGeom prst="ellipse">
              <a:avLst/>
            </a:prstGeom>
            <a:solidFill>
              <a:srgbClr val="9437FF"/>
            </a:solidFill>
            <a:ln>
              <a:solidFill>
                <a:srgbClr val="9437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3" name="円/楕円 322">
              <a:extLst>
                <a:ext uri="{FF2B5EF4-FFF2-40B4-BE49-F238E27FC236}">
                  <a16:creationId xmlns="" xmlns:a16="http://schemas.microsoft.com/office/drawing/2014/main" id="{4A1717D4-1556-3445-9EB7-0F50689C6C6A}"/>
                </a:ext>
              </a:extLst>
            </p:cNvPr>
            <p:cNvSpPr/>
            <p:nvPr/>
          </p:nvSpPr>
          <p:spPr>
            <a:xfrm>
              <a:off x="6325935" y="3502939"/>
              <a:ext cx="184256" cy="184256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4" name="円/楕円 323">
              <a:extLst>
                <a:ext uri="{FF2B5EF4-FFF2-40B4-BE49-F238E27FC236}">
                  <a16:creationId xmlns="" xmlns:a16="http://schemas.microsoft.com/office/drawing/2014/main" id="{A3EE4680-C570-4F44-BAFE-8A4B71711E77}"/>
                </a:ext>
              </a:extLst>
            </p:cNvPr>
            <p:cNvSpPr/>
            <p:nvPr/>
          </p:nvSpPr>
          <p:spPr>
            <a:xfrm>
              <a:off x="6869872" y="2319601"/>
              <a:ext cx="181135" cy="181135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5" name="円/楕円 324">
              <a:extLst>
                <a:ext uri="{FF2B5EF4-FFF2-40B4-BE49-F238E27FC236}">
                  <a16:creationId xmlns="" xmlns:a16="http://schemas.microsoft.com/office/drawing/2014/main" id="{089D73A2-ED69-7048-BB7B-B284B7EE1952}"/>
                </a:ext>
              </a:extLst>
            </p:cNvPr>
            <p:cNvSpPr/>
            <p:nvPr/>
          </p:nvSpPr>
          <p:spPr>
            <a:xfrm>
              <a:off x="6521793" y="1706947"/>
              <a:ext cx="179381" cy="179381"/>
            </a:xfrm>
            <a:prstGeom prst="ellipse">
              <a:avLst/>
            </a:prstGeom>
            <a:solidFill>
              <a:srgbClr val="FFACE2"/>
            </a:solidFill>
            <a:ln>
              <a:solidFill>
                <a:srgbClr val="FFACE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>
                <a:solidFill>
                  <a:srgbClr val="FFACE2"/>
                </a:solidFill>
              </a:endParaRPr>
            </a:p>
          </p:txBody>
        </p:sp>
        <p:sp>
          <p:nvSpPr>
            <p:cNvPr id="326" name="円/楕円 325"/>
            <p:cNvSpPr/>
            <p:nvPr/>
          </p:nvSpPr>
          <p:spPr>
            <a:xfrm flipV="1">
              <a:off x="7091595" y="635281"/>
              <a:ext cx="194210" cy="180411"/>
            </a:xfrm>
            <a:prstGeom prst="ellipse">
              <a:avLst/>
            </a:prstGeom>
            <a:solidFill>
              <a:srgbClr val="00B0F0">
                <a:alpha val="85098"/>
              </a:srgbClr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7" name="円/楕円 326">
              <a:extLst>
                <a:ext uri="{FF2B5EF4-FFF2-40B4-BE49-F238E27FC236}">
                  <a16:creationId xmlns="" xmlns:a16="http://schemas.microsoft.com/office/drawing/2014/main" id="{DC792135-9ECF-5E4F-AD7B-C201E632705A}"/>
                </a:ext>
              </a:extLst>
            </p:cNvPr>
            <p:cNvSpPr/>
            <p:nvPr/>
          </p:nvSpPr>
          <p:spPr>
            <a:xfrm>
              <a:off x="6989434" y="3160649"/>
              <a:ext cx="180866" cy="180866"/>
            </a:xfrm>
            <a:prstGeom prst="ellipse">
              <a:avLst/>
            </a:prstGeom>
            <a:solidFill>
              <a:srgbClr val="ED7D31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8" name="円/楕円 327">
              <a:extLst>
                <a:ext uri="{FF2B5EF4-FFF2-40B4-BE49-F238E27FC236}">
                  <a16:creationId xmlns="" xmlns:a16="http://schemas.microsoft.com/office/drawing/2014/main" id="{D3D94654-3FEA-A049-A007-FB75DD75D356}"/>
                </a:ext>
              </a:extLst>
            </p:cNvPr>
            <p:cNvSpPr/>
            <p:nvPr/>
          </p:nvSpPr>
          <p:spPr>
            <a:xfrm>
              <a:off x="9153362" y="3923813"/>
              <a:ext cx="183995" cy="183995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9" name="円/楕円 328">
              <a:extLst>
                <a:ext uri="{FF2B5EF4-FFF2-40B4-BE49-F238E27FC236}">
                  <a16:creationId xmlns="" xmlns:a16="http://schemas.microsoft.com/office/drawing/2014/main" id="{D3D94654-3FEA-A049-A007-FB75DD75D356}"/>
                </a:ext>
              </a:extLst>
            </p:cNvPr>
            <p:cNvSpPr/>
            <p:nvPr/>
          </p:nvSpPr>
          <p:spPr>
            <a:xfrm>
              <a:off x="9009823" y="3152574"/>
              <a:ext cx="183995" cy="183995"/>
            </a:xfrm>
            <a:prstGeom prst="ellipse">
              <a:avLst/>
            </a:prstGeom>
            <a:solidFill>
              <a:srgbClr val="FF7E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338" name="図形グループ 337"/>
          <p:cNvGrpSpPr/>
          <p:nvPr/>
        </p:nvGrpSpPr>
        <p:grpSpPr>
          <a:xfrm>
            <a:off x="6361381" y="5279869"/>
            <a:ext cx="1612487" cy="1468530"/>
            <a:chOff x="6319402" y="2656633"/>
            <a:chExt cx="1612277" cy="1468339"/>
          </a:xfrm>
        </p:grpSpPr>
        <p:sp>
          <p:nvSpPr>
            <p:cNvPr id="339" name="正方形/長方形 338"/>
            <p:cNvSpPr/>
            <p:nvPr/>
          </p:nvSpPr>
          <p:spPr>
            <a:xfrm>
              <a:off x="7341745" y="2656633"/>
              <a:ext cx="553950" cy="1216460"/>
            </a:xfrm>
            <a:prstGeom prst="rect">
              <a:avLst/>
            </a:prstGeom>
            <a:noFill/>
          </p:spPr>
          <p:txBody>
            <a:bodyPr vert="eaVert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東</a:t>
              </a:r>
              <a:r>
                <a:rPr lang="en-US" altLang="ja-JP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1016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340" name="正方形/長方形 339"/>
            <p:cNvSpPr/>
            <p:nvPr/>
          </p:nvSpPr>
          <p:spPr>
            <a:xfrm>
              <a:off x="6319402" y="3663307"/>
              <a:ext cx="1612277" cy="461665"/>
            </a:xfrm>
            <a:prstGeom prst="rect">
              <a:avLst/>
            </a:prstGeom>
            <a:noFill/>
          </p:spPr>
          <p:txBody>
            <a:bodyPr vert="horz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南</a:t>
              </a:r>
              <a:r>
                <a:rPr lang="en-US" altLang="ja-JP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635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341" name="正方形/長方形 340"/>
            <p:cNvSpPr/>
            <p:nvPr/>
          </p:nvSpPr>
          <p:spPr>
            <a:xfrm>
              <a:off x="6356388" y="2688619"/>
              <a:ext cx="553950" cy="1137025"/>
            </a:xfrm>
            <a:prstGeom prst="rect">
              <a:avLst/>
            </a:prstGeom>
            <a:noFill/>
          </p:spPr>
          <p:txBody>
            <a:bodyPr vert="eaVert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西</a:t>
              </a:r>
              <a:r>
                <a:rPr lang="en-US" altLang="ja-JP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635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</p:grpSp>
      <p:sp>
        <p:nvSpPr>
          <p:cNvPr id="3" name="テキスト ボックス 2"/>
          <p:cNvSpPr txBox="1"/>
          <p:nvPr/>
        </p:nvSpPr>
        <p:spPr>
          <a:xfrm>
            <a:off x="9219454" y="6073965"/>
            <a:ext cx="269661" cy="153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A</a:t>
            </a:r>
            <a:r>
              <a:rPr lang="ja-JP" altLang="en-US" sz="400" b="1" dirty="0">
                <a:solidFill>
                  <a:srgbClr val="FF2F92"/>
                </a:solidFill>
              </a:rPr>
              <a:t>１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61" name="テキスト ボックス 360"/>
          <p:cNvSpPr txBox="1"/>
          <p:nvPr/>
        </p:nvSpPr>
        <p:spPr>
          <a:xfrm>
            <a:off x="8841919" y="5845369"/>
            <a:ext cx="271263" cy="153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A</a:t>
            </a:r>
            <a:r>
              <a:rPr lang="ja-JP" altLang="en-US" sz="400" b="1" dirty="0">
                <a:solidFill>
                  <a:srgbClr val="FF2F92"/>
                </a:solidFill>
              </a:rPr>
              <a:t>２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62" name="テキスト ボックス 361"/>
          <p:cNvSpPr txBox="1"/>
          <p:nvPr/>
        </p:nvSpPr>
        <p:spPr>
          <a:xfrm>
            <a:off x="8588379" y="5773305"/>
            <a:ext cx="271263" cy="153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" b="1">
                <a:solidFill>
                  <a:srgbClr val="FF2F92"/>
                </a:solidFill>
              </a:rPr>
              <a:t>A</a:t>
            </a:r>
            <a:r>
              <a:rPr lang="ja-JP" altLang="en-US" sz="400" b="1" dirty="0">
                <a:solidFill>
                  <a:srgbClr val="FF2F92"/>
                </a:solidFill>
              </a:rPr>
              <a:t>５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63" name="テキスト ボックス 362"/>
          <p:cNvSpPr txBox="1"/>
          <p:nvPr/>
        </p:nvSpPr>
        <p:spPr>
          <a:xfrm>
            <a:off x="7988065" y="5351444"/>
            <a:ext cx="271263" cy="153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A</a:t>
            </a:r>
            <a:r>
              <a:rPr lang="ja-JP" altLang="en-US" sz="400" b="1" dirty="0">
                <a:solidFill>
                  <a:srgbClr val="FF2F92"/>
                </a:solidFill>
              </a:rPr>
              <a:t>６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64" name="テキスト ボックス 363"/>
          <p:cNvSpPr txBox="1"/>
          <p:nvPr/>
        </p:nvSpPr>
        <p:spPr>
          <a:xfrm>
            <a:off x="7894731" y="5288052"/>
            <a:ext cx="271263" cy="153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A</a:t>
            </a:r>
            <a:r>
              <a:rPr lang="ja-JP" altLang="en-US" sz="400" b="1" dirty="0">
                <a:solidFill>
                  <a:srgbClr val="FF2F92"/>
                </a:solidFill>
              </a:rPr>
              <a:t>７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65" name="テキスト ボックス 364"/>
          <p:cNvSpPr txBox="1"/>
          <p:nvPr/>
        </p:nvSpPr>
        <p:spPr>
          <a:xfrm>
            <a:off x="7650106" y="5125579"/>
            <a:ext cx="271263" cy="153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" b="1">
                <a:solidFill>
                  <a:srgbClr val="FF2F92"/>
                </a:solidFill>
              </a:rPr>
              <a:t>A</a:t>
            </a:r>
            <a:r>
              <a:rPr lang="ja-JP" altLang="en-US" sz="400" b="1" dirty="0">
                <a:solidFill>
                  <a:srgbClr val="FF2F92"/>
                </a:solidFill>
              </a:rPr>
              <a:t>８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66" name="テキスト ボックス 365"/>
          <p:cNvSpPr txBox="1"/>
          <p:nvPr/>
        </p:nvSpPr>
        <p:spPr>
          <a:xfrm>
            <a:off x="7415993" y="5217897"/>
            <a:ext cx="271263" cy="153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A</a:t>
            </a:r>
            <a:r>
              <a:rPr lang="ja-JP" altLang="en-US" sz="400" b="1" dirty="0">
                <a:solidFill>
                  <a:srgbClr val="FF2F92"/>
                </a:solidFill>
              </a:rPr>
              <a:t>９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68" name="テキスト ボックス 367"/>
          <p:cNvSpPr txBox="1"/>
          <p:nvPr/>
        </p:nvSpPr>
        <p:spPr>
          <a:xfrm>
            <a:off x="6657367" y="4945773"/>
            <a:ext cx="322566" cy="153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A</a:t>
            </a:r>
            <a:r>
              <a:rPr lang="ja-JP" altLang="en-US" sz="400" b="1" dirty="0">
                <a:solidFill>
                  <a:srgbClr val="FF2F92"/>
                </a:solidFill>
              </a:rPr>
              <a:t>１０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69" name="テキスト ボックス 368"/>
          <p:cNvSpPr txBox="1"/>
          <p:nvPr/>
        </p:nvSpPr>
        <p:spPr>
          <a:xfrm>
            <a:off x="6770954" y="5171028"/>
            <a:ext cx="347615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A</a:t>
            </a:r>
            <a:r>
              <a:rPr lang="ja-JP" altLang="en-US" sz="400" b="1" dirty="0">
                <a:solidFill>
                  <a:srgbClr val="FF2F92"/>
                </a:solidFill>
              </a:rPr>
              <a:t>１１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70" name="テキスト ボックス 369"/>
          <p:cNvSpPr txBox="1"/>
          <p:nvPr/>
        </p:nvSpPr>
        <p:spPr>
          <a:xfrm>
            <a:off x="6725531" y="5392400"/>
            <a:ext cx="322566" cy="153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" b="1">
                <a:solidFill>
                  <a:srgbClr val="FF2F92"/>
                </a:solidFill>
              </a:rPr>
              <a:t>A</a:t>
            </a:r>
            <a:r>
              <a:rPr lang="ja-JP" altLang="en-US" sz="400" b="1" dirty="0">
                <a:solidFill>
                  <a:srgbClr val="FF2F92"/>
                </a:solidFill>
              </a:rPr>
              <a:t>１２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71" name="テキスト ボックス 370"/>
          <p:cNvSpPr txBox="1"/>
          <p:nvPr/>
        </p:nvSpPr>
        <p:spPr>
          <a:xfrm>
            <a:off x="6238589" y="5131230"/>
            <a:ext cx="486093" cy="153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A</a:t>
            </a:r>
            <a:r>
              <a:rPr lang="ja-JP" altLang="en-US" sz="400" b="1" dirty="0">
                <a:solidFill>
                  <a:srgbClr val="FF2F92"/>
                </a:solidFill>
              </a:rPr>
              <a:t>１３</a:t>
            </a:r>
            <a:r>
              <a:rPr lang="en-US" altLang="ja-JP" sz="400" b="1" dirty="0">
                <a:solidFill>
                  <a:srgbClr val="FF2F92"/>
                </a:solidFill>
              </a:rPr>
              <a:t>/A</a:t>
            </a:r>
            <a:r>
              <a:rPr lang="ja-JP" altLang="en-US" sz="400" b="1" dirty="0">
                <a:solidFill>
                  <a:srgbClr val="FF2F92"/>
                </a:solidFill>
              </a:rPr>
              <a:t>１４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72" name="テキスト ボックス 371"/>
          <p:cNvSpPr txBox="1"/>
          <p:nvPr/>
        </p:nvSpPr>
        <p:spPr>
          <a:xfrm>
            <a:off x="6278437" y="5060285"/>
            <a:ext cx="322566" cy="153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A</a:t>
            </a:r>
            <a:r>
              <a:rPr lang="ja-JP" altLang="en-US" sz="400" b="1" dirty="0">
                <a:solidFill>
                  <a:srgbClr val="FF2F92"/>
                </a:solidFill>
              </a:rPr>
              <a:t>１５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73" name="テキスト ボックス 372"/>
          <p:cNvSpPr txBox="1"/>
          <p:nvPr/>
        </p:nvSpPr>
        <p:spPr>
          <a:xfrm>
            <a:off x="5949660" y="4965160"/>
            <a:ext cx="322566" cy="153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A</a:t>
            </a:r>
            <a:r>
              <a:rPr lang="ja-JP" altLang="en-US" sz="400" b="1" dirty="0">
                <a:solidFill>
                  <a:srgbClr val="FF2F92"/>
                </a:solidFill>
              </a:rPr>
              <a:t>１６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74" name="テキスト ボックス 373"/>
          <p:cNvSpPr txBox="1"/>
          <p:nvPr/>
        </p:nvSpPr>
        <p:spPr>
          <a:xfrm>
            <a:off x="5813963" y="5008210"/>
            <a:ext cx="322566" cy="153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A</a:t>
            </a:r>
            <a:r>
              <a:rPr lang="ja-JP" altLang="en-US" sz="400" b="1" dirty="0">
                <a:solidFill>
                  <a:srgbClr val="FF2F92"/>
                </a:solidFill>
              </a:rPr>
              <a:t>１７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75" name="テキスト ボックス 374"/>
          <p:cNvSpPr txBox="1"/>
          <p:nvPr/>
        </p:nvSpPr>
        <p:spPr>
          <a:xfrm>
            <a:off x="5498947" y="4466781"/>
            <a:ext cx="322566" cy="153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A</a:t>
            </a:r>
            <a:r>
              <a:rPr lang="ja-JP" altLang="en-US" sz="400" b="1" dirty="0">
                <a:solidFill>
                  <a:srgbClr val="FF2F92"/>
                </a:solidFill>
              </a:rPr>
              <a:t>１８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76" name="テキスト ボックス 375"/>
          <p:cNvSpPr txBox="1"/>
          <p:nvPr/>
        </p:nvSpPr>
        <p:spPr>
          <a:xfrm>
            <a:off x="9662084" y="5988214"/>
            <a:ext cx="272868" cy="153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B</a:t>
            </a:r>
            <a:r>
              <a:rPr lang="ja-JP" altLang="en-US" sz="400" b="1" dirty="0">
                <a:solidFill>
                  <a:srgbClr val="FF2F92"/>
                </a:solidFill>
              </a:rPr>
              <a:t>２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77" name="テキスト ボックス 376"/>
          <p:cNvSpPr txBox="1"/>
          <p:nvPr/>
        </p:nvSpPr>
        <p:spPr>
          <a:xfrm>
            <a:off x="9402708" y="5947725"/>
            <a:ext cx="272868" cy="153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B</a:t>
            </a:r>
            <a:r>
              <a:rPr lang="ja-JP" altLang="en-US" sz="400" b="1" dirty="0">
                <a:solidFill>
                  <a:srgbClr val="FF2F92"/>
                </a:solidFill>
              </a:rPr>
              <a:t>３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78" name="テキスト ボックス 377"/>
          <p:cNvSpPr txBox="1"/>
          <p:nvPr/>
        </p:nvSpPr>
        <p:spPr>
          <a:xfrm>
            <a:off x="9151536" y="5816828"/>
            <a:ext cx="272868" cy="153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B</a:t>
            </a:r>
            <a:r>
              <a:rPr lang="ja-JP" altLang="en-US" sz="400" b="1" dirty="0">
                <a:solidFill>
                  <a:srgbClr val="FF2F92"/>
                </a:solidFill>
              </a:rPr>
              <a:t>４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79" name="テキスト ボックス 378"/>
          <p:cNvSpPr txBox="1"/>
          <p:nvPr/>
        </p:nvSpPr>
        <p:spPr>
          <a:xfrm>
            <a:off x="9036856" y="5472774"/>
            <a:ext cx="272868" cy="153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B</a:t>
            </a:r>
            <a:r>
              <a:rPr lang="ja-JP" altLang="en-US" sz="400" b="1" dirty="0">
                <a:solidFill>
                  <a:srgbClr val="FF2F92"/>
                </a:solidFill>
              </a:rPr>
              <a:t>５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80" name="テキスト ボックス 379"/>
          <p:cNvSpPr txBox="1"/>
          <p:nvPr/>
        </p:nvSpPr>
        <p:spPr>
          <a:xfrm>
            <a:off x="8613586" y="5291070"/>
            <a:ext cx="272868" cy="153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B</a:t>
            </a:r>
            <a:r>
              <a:rPr lang="ja-JP" altLang="en-US" sz="400" b="1" dirty="0">
                <a:solidFill>
                  <a:srgbClr val="FF2F92"/>
                </a:solidFill>
              </a:rPr>
              <a:t>６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81" name="テキスト ボックス 380"/>
          <p:cNvSpPr txBox="1"/>
          <p:nvPr/>
        </p:nvSpPr>
        <p:spPr>
          <a:xfrm>
            <a:off x="8456966" y="5225650"/>
            <a:ext cx="272868" cy="153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B</a:t>
            </a:r>
            <a:r>
              <a:rPr lang="ja-JP" altLang="en-US" sz="400" b="1" dirty="0">
                <a:solidFill>
                  <a:srgbClr val="FF2F92"/>
                </a:solidFill>
              </a:rPr>
              <a:t>７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82" name="テキスト ボックス 381"/>
          <p:cNvSpPr txBox="1"/>
          <p:nvPr/>
        </p:nvSpPr>
        <p:spPr>
          <a:xfrm>
            <a:off x="8304854" y="5086470"/>
            <a:ext cx="272868" cy="153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" b="1">
                <a:solidFill>
                  <a:srgbClr val="FF2F92"/>
                </a:solidFill>
              </a:rPr>
              <a:t>B</a:t>
            </a:r>
            <a:r>
              <a:rPr lang="ja-JP" altLang="en-US" sz="400" b="1" dirty="0">
                <a:solidFill>
                  <a:srgbClr val="FF2F92"/>
                </a:solidFill>
              </a:rPr>
              <a:t>９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83" name="テキスト ボックス 382"/>
          <p:cNvSpPr txBox="1"/>
          <p:nvPr/>
        </p:nvSpPr>
        <p:spPr>
          <a:xfrm>
            <a:off x="8000482" y="5017960"/>
            <a:ext cx="324170" cy="153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B</a:t>
            </a:r>
            <a:r>
              <a:rPr lang="ja-JP" altLang="en-US" sz="400" b="1" dirty="0">
                <a:solidFill>
                  <a:srgbClr val="FF2F92"/>
                </a:solidFill>
              </a:rPr>
              <a:t>１０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84" name="テキスト ボックス 383"/>
          <p:cNvSpPr txBox="1"/>
          <p:nvPr/>
        </p:nvSpPr>
        <p:spPr>
          <a:xfrm>
            <a:off x="7948644" y="4813459"/>
            <a:ext cx="324170" cy="153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B</a:t>
            </a:r>
            <a:r>
              <a:rPr lang="ja-JP" altLang="en-US" sz="400" b="1" dirty="0">
                <a:solidFill>
                  <a:srgbClr val="FF2F92"/>
                </a:solidFill>
              </a:rPr>
              <a:t>１１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85" name="テキスト ボックス 384"/>
          <p:cNvSpPr txBox="1"/>
          <p:nvPr/>
        </p:nvSpPr>
        <p:spPr>
          <a:xfrm>
            <a:off x="7520391" y="4924532"/>
            <a:ext cx="354630" cy="153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B</a:t>
            </a:r>
            <a:r>
              <a:rPr lang="ja-JP" altLang="en-US" sz="400" b="1" dirty="0">
                <a:solidFill>
                  <a:srgbClr val="FF2F92"/>
                </a:solidFill>
              </a:rPr>
              <a:t>１２</a:t>
            </a:r>
            <a:r>
              <a:rPr lang="en-US" altLang="ja-JP" sz="400" b="1" dirty="0">
                <a:solidFill>
                  <a:srgbClr val="FF2F92"/>
                </a:solidFill>
              </a:rPr>
              <a:t>a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86" name="テキスト ボックス 385"/>
          <p:cNvSpPr txBox="1"/>
          <p:nvPr/>
        </p:nvSpPr>
        <p:spPr>
          <a:xfrm>
            <a:off x="7935499" y="4682405"/>
            <a:ext cx="356234" cy="153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B</a:t>
            </a:r>
            <a:r>
              <a:rPr lang="ja-JP" altLang="en-US" sz="400" b="1" dirty="0">
                <a:solidFill>
                  <a:srgbClr val="FF2F92"/>
                </a:solidFill>
              </a:rPr>
              <a:t>１２</a:t>
            </a:r>
            <a:r>
              <a:rPr lang="en-US" altLang="ja-JP" sz="400" b="1" dirty="0">
                <a:solidFill>
                  <a:srgbClr val="FF2F92"/>
                </a:solidFill>
              </a:rPr>
              <a:t>b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87" name="テキスト ボックス 386"/>
          <p:cNvSpPr txBox="1"/>
          <p:nvPr/>
        </p:nvSpPr>
        <p:spPr>
          <a:xfrm>
            <a:off x="7227235" y="4879992"/>
            <a:ext cx="324170" cy="153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B</a:t>
            </a:r>
            <a:r>
              <a:rPr lang="ja-JP" altLang="en-US" sz="400" b="1" dirty="0">
                <a:solidFill>
                  <a:srgbClr val="FF2F92"/>
                </a:solidFill>
              </a:rPr>
              <a:t>１３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88" name="テキスト ボックス 387"/>
          <p:cNvSpPr txBox="1"/>
          <p:nvPr/>
        </p:nvSpPr>
        <p:spPr>
          <a:xfrm>
            <a:off x="6309128" y="4654470"/>
            <a:ext cx="324170" cy="153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B</a:t>
            </a:r>
            <a:r>
              <a:rPr lang="ja-JP" altLang="en-US" sz="400" b="1" dirty="0">
                <a:solidFill>
                  <a:srgbClr val="FF2F92"/>
                </a:solidFill>
              </a:rPr>
              <a:t>１６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89" name="テキスト ボックス 388"/>
          <p:cNvSpPr txBox="1"/>
          <p:nvPr/>
        </p:nvSpPr>
        <p:spPr>
          <a:xfrm>
            <a:off x="6242696" y="4828956"/>
            <a:ext cx="324170" cy="153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B</a:t>
            </a:r>
            <a:r>
              <a:rPr lang="ja-JP" altLang="en-US" sz="400" b="1" dirty="0">
                <a:solidFill>
                  <a:srgbClr val="FF2F92"/>
                </a:solidFill>
              </a:rPr>
              <a:t>１７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90" name="テキスト ボックス 389"/>
          <p:cNvSpPr txBox="1"/>
          <p:nvPr/>
        </p:nvSpPr>
        <p:spPr>
          <a:xfrm>
            <a:off x="6094587" y="4690704"/>
            <a:ext cx="324170" cy="153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B</a:t>
            </a:r>
            <a:r>
              <a:rPr lang="ja-JP" altLang="en-US" sz="400" b="1" dirty="0">
                <a:solidFill>
                  <a:srgbClr val="FF2F92"/>
                </a:solidFill>
              </a:rPr>
              <a:t>１８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91" name="テキスト ボックス 390"/>
          <p:cNvSpPr txBox="1"/>
          <p:nvPr/>
        </p:nvSpPr>
        <p:spPr>
          <a:xfrm>
            <a:off x="6488493" y="4939602"/>
            <a:ext cx="324170" cy="153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B</a:t>
            </a:r>
            <a:r>
              <a:rPr lang="ja-JP" altLang="en-US" sz="400" b="1" dirty="0">
                <a:solidFill>
                  <a:srgbClr val="FF2F92"/>
                </a:solidFill>
              </a:rPr>
              <a:t>１４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92" name="テキスト ボックス 391"/>
          <p:cNvSpPr txBox="1"/>
          <p:nvPr/>
        </p:nvSpPr>
        <p:spPr>
          <a:xfrm>
            <a:off x="6653564" y="4878768"/>
            <a:ext cx="324170" cy="153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B</a:t>
            </a:r>
            <a:r>
              <a:rPr lang="ja-JP" altLang="en-US" sz="400" b="1" dirty="0">
                <a:solidFill>
                  <a:srgbClr val="FF2F92"/>
                </a:solidFill>
              </a:rPr>
              <a:t>１５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34" name="テキスト ボックス 333"/>
          <p:cNvSpPr txBox="1"/>
          <p:nvPr/>
        </p:nvSpPr>
        <p:spPr>
          <a:xfrm>
            <a:off x="6621107" y="4794878"/>
            <a:ext cx="276074" cy="153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D</a:t>
            </a:r>
            <a:r>
              <a:rPr lang="ja-JP" altLang="en-US" sz="400" b="1" dirty="0">
                <a:solidFill>
                  <a:srgbClr val="FF2F92"/>
                </a:solidFill>
              </a:rPr>
              <a:t>１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pic>
        <p:nvPicPr>
          <p:cNvPr id="342" name="図 34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3385" y="5241201"/>
            <a:ext cx="136981" cy="147771"/>
          </a:xfrm>
          <a:prstGeom prst="rect">
            <a:avLst/>
          </a:prstGeom>
        </p:spPr>
      </p:pic>
      <p:pic>
        <p:nvPicPr>
          <p:cNvPr id="343" name="図 34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3904" y="5398827"/>
            <a:ext cx="136981" cy="147771"/>
          </a:xfrm>
          <a:prstGeom prst="rect">
            <a:avLst/>
          </a:prstGeom>
        </p:spPr>
      </p:pic>
      <p:pic>
        <p:nvPicPr>
          <p:cNvPr id="344" name="図 34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5870" y="4599835"/>
            <a:ext cx="136981" cy="147771"/>
          </a:xfrm>
          <a:prstGeom prst="rect">
            <a:avLst/>
          </a:prstGeom>
        </p:spPr>
      </p:pic>
      <p:grpSp>
        <p:nvGrpSpPr>
          <p:cNvPr id="345" name="図形グループ 344"/>
          <p:cNvGrpSpPr/>
          <p:nvPr/>
        </p:nvGrpSpPr>
        <p:grpSpPr>
          <a:xfrm>
            <a:off x="6709780" y="4997161"/>
            <a:ext cx="3018047" cy="1371400"/>
            <a:chOff x="6708904" y="2329510"/>
            <a:chExt cx="3017654" cy="1371221"/>
          </a:xfrm>
        </p:grpSpPr>
        <p:sp>
          <p:nvSpPr>
            <p:cNvPr id="346" name="テキスト ボックス 345"/>
            <p:cNvSpPr txBox="1"/>
            <p:nvPr/>
          </p:nvSpPr>
          <p:spPr>
            <a:xfrm flipH="1">
              <a:off x="7295002" y="2532096"/>
              <a:ext cx="261576" cy="265638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47" name="テキスト ボックス 346"/>
            <p:cNvSpPr txBox="1"/>
            <p:nvPr/>
          </p:nvSpPr>
          <p:spPr>
            <a:xfrm flipH="1">
              <a:off x="8728731" y="2911750"/>
              <a:ext cx="261576" cy="265638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48" name="テキスト ボックス 347"/>
            <p:cNvSpPr txBox="1"/>
            <p:nvPr/>
          </p:nvSpPr>
          <p:spPr>
            <a:xfrm flipH="1">
              <a:off x="9206929" y="3251442"/>
              <a:ext cx="261576" cy="265638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51" name="テキスト ボックス 350"/>
            <p:cNvSpPr txBox="1"/>
            <p:nvPr/>
          </p:nvSpPr>
          <p:spPr>
            <a:xfrm flipH="1">
              <a:off x="9464982" y="3435093"/>
              <a:ext cx="261576" cy="265638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93" name="テキスト ボックス 392"/>
            <p:cNvSpPr txBox="1"/>
            <p:nvPr/>
          </p:nvSpPr>
          <p:spPr>
            <a:xfrm flipH="1">
              <a:off x="6708904" y="2329510"/>
              <a:ext cx="261576" cy="297845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</p:grpSp>
      <p:sp>
        <p:nvSpPr>
          <p:cNvPr id="394" name="テキスト ボックス 393"/>
          <p:cNvSpPr txBox="1"/>
          <p:nvPr/>
        </p:nvSpPr>
        <p:spPr>
          <a:xfrm>
            <a:off x="7432422" y="5007324"/>
            <a:ext cx="312947" cy="1692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500" b="1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rPr>
              <a:t>改札</a:t>
            </a:r>
            <a:endParaRPr lang="ja-JP" altLang="en-US" sz="500" b="1">
              <a:solidFill>
                <a:srgbClr val="73FEFF"/>
              </a:solidFill>
              <a:latin typeface="Meiryo" charset="-128"/>
              <a:ea typeface="Meiryo" charset="-128"/>
              <a:cs typeface="Meiryo" charset="-128"/>
            </a:endParaRPr>
          </a:p>
        </p:txBody>
      </p:sp>
      <p:grpSp>
        <p:nvGrpSpPr>
          <p:cNvPr id="403" name="図形グループ 402"/>
          <p:cNvGrpSpPr/>
          <p:nvPr/>
        </p:nvGrpSpPr>
        <p:grpSpPr>
          <a:xfrm>
            <a:off x="2716476" y="4895603"/>
            <a:ext cx="5232018" cy="3708088"/>
            <a:chOff x="2716122" y="2227963"/>
            <a:chExt cx="5231337" cy="3707605"/>
          </a:xfrm>
          <a:solidFill>
            <a:srgbClr val="2E75B6">
              <a:alpha val="5098"/>
            </a:srgbClr>
          </a:solidFill>
        </p:grpSpPr>
        <p:sp>
          <p:nvSpPr>
            <p:cNvPr id="405" name="正方形/長方形 404">
              <a:extLst>
                <a:ext uri="{FF2B5EF4-FFF2-40B4-BE49-F238E27FC236}">
                  <a16:creationId xmlns="" xmlns:a16="http://schemas.microsoft.com/office/drawing/2014/main" id="{703EB734-EA22-47B8-9F09-F938A6622C92}"/>
                </a:ext>
              </a:extLst>
            </p:cNvPr>
            <p:cNvSpPr/>
            <p:nvPr/>
          </p:nvSpPr>
          <p:spPr>
            <a:xfrm rot="921646" flipH="1">
              <a:off x="6681469" y="3026409"/>
              <a:ext cx="45719" cy="171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1" name="正方形/長方形 410">
              <a:extLst>
                <a:ext uri="{FF2B5EF4-FFF2-40B4-BE49-F238E27FC236}">
                  <a16:creationId xmlns="" xmlns:a16="http://schemas.microsoft.com/office/drawing/2014/main" id="{E2BEB892-860C-43D4-8995-AEA1514DCB2A}"/>
                </a:ext>
              </a:extLst>
            </p:cNvPr>
            <p:cNvSpPr/>
            <p:nvPr/>
          </p:nvSpPr>
          <p:spPr>
            <a:xfrm rot="921646">
              <a:off x="6520388" y="2947160"/>
              <a:ext cx="45719" cy="171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3" name="正方形/長方形 412">
              <a:extLst>
                <a:ext uri="{FF2B5EF4-FFF2-40B4-BE49-F238E27FC236}">
                  <a16:creationId xmlns="" xmlns:a16="http://schemas.microsoft.com/office/drawing/2014/main" id="{8C460184-453C-4998-A75E-280884023DAD}"/>
                </a:ext>
              </a:extLst>
            </p:cNvPr>
            <p:cNvSpPr/>
            <p:nvPr/>
          </p:nvSpPr>
          <p:spPr>
            <a:xfrm rot="15870544" flipH="1">
              <a:off x="2749645" y="5456478"/>
              <a:ext cx="60019" cy="989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7" name="正方形/長方形 416">
              <a:extLst>
                <a:ext uri="{FF2B5EF4-FFF2-40B4-BE49-F238E27FC236}">
                  <a16:creationId xmlns="" xmlns:a16="http://schemas.microsoft.com/office/drawing/2014/main" id="{8C460184-453C-4998-A75E-280884023DAD}"/>
                </a:ext>
              </a:extLst>
            </p:cNvPr>
            <p:cNvSpPr/>
            <p:nvPr/>
          </p:nvSpPr>
          <p:spPr>
            <a:xfrm rot="20356211" flipH="1">
              <a:off x="3524314" y="5489685"/>
              <a:ext cx="57619" cy="9496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8" name="正方形/長方形 417">
              <a:extLst>
                <a:ext uri="{FF2B5EF4-FFF2-40B4-BE49-F238E27FC236}">
                  <a16:creationId xmlns="" xmlns:a16="http://schemas.microsoft.com/office/drawing/2014/main" id="{27A8E4AC-66B9-4340-AAE9-0F808D5D02ED}"/>
                </a:ext>
              </a:extLst>
            </p:cNvPr>
            <p:cNvSpPr/>
            <p:nvPr/>
          </p:nvSpPr>
          <p:spPr>
            <a:xfrm rot="7729356">
              <a:off x="7817188" y="2627095"/>
              <a:ext cx="21482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9" name="正方形/長方形 418">
              <a:extLst>
                <a:ext uri="{FF2B5EF4-FFF2-40B4-BE49-F238E27FC236}">
                  <a16:creationId xmlns="" xmlns:a16="http://schemas.microsoft.com/office/drawing/2014/main" id="{FEE06075-D669-4096-B3D8-956709181212}"/>
                </a:ext>
              </a:extLst>
            </p:cNvPr>
            <p:cNvSpPr/>
            <p:nvPr/>
          </p:nvSpPr>
          <p:spPr>
            <a:xfrm rot="7165904" flipV="1">
              <a:off x="7702065" y="2591353"/>
              <a:ext cx="28495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20" name="正方形/長方形 419">
              <a:extLst>
                <a:ext uri="{FF2B5EF4-FFF2-40B4-BE49-F238E27FC236}">
                  <a16:creationId xmlns="" xmlns:a16="http://schemas.microsoft.com/office/drawing/2014/main" id="{42002FBD-DCEA-4DE2-919C-594403A21BE9}"/>
                </a:ext>
              </a:extLst>
            </p:cNvPr>
            <p:cNvSpPr/>
            <p:nvPr/>
          </p:nvSpPr>
          <p:spPr>
            <a:xfrm rot="14204146" flipV="1">
              <a:off x="7752379" y="2562760"/>
              <a:ext cx="21482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21" name="正方形/長方形 420">
              <a:extLst>
                <a:ext uri="{FF2B5EF4-FFF2-40B4-BE49-F238E27FC236}">
                  <a16:creationId xmlns="" xmlns:a16="http://schemas.microsoft.com/office/drawing/2014/main" id="{C7530264-8D4D-43A6-914F-B5BF9E3CECE0}"/>
                </a:ext>
              </a:extLst>
            </p:cNvPr>
            <p:cNvSpPr/>
            <p:nvPr/>
          </p:nvSpPr>
          <p:spPr>
            <a:xfrm rot="5400000" flipV="1">
              <a:off x="7733898" y="2903454"/>
              <a:ext cx="230658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22" name="正方形/長方形 421">
              <a:extLst>
                <a:ext uri="{FF2B5EF4-FFF2-40B4-BE49-F238E27FC236}">
                  <a16:creationId xmlns="" xmlns:a16="http://schemas.microsoft.com/office/drawing/2014/main" id="{80DF7B2D-6220-4016-B9E8-37CD5D4A4213}"/>
                </a:ext>
              </a:extLst>
            </p:cNvPr>
            <p:cNvSpPr/>
            <p:nvPr/>
          </p:nvSpPr>
          <p:spPr>
            <a:xfrm rot="5400000" flipH="1" flipV="1">
              <a:off x="7416843" y="3005258"/>
              <a:ext cx="48981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23" name="正方形/長方形 422">
              <a:extLst>
                <a:ext uri="{FF2B5EF4-FFF2-40B4-BE49-F238E27FC236}">
                  <a16:creationId xmlns="" xmlns:a16="http://schemas.microsoft.com/office/drawing/2014/main" id="{5ABAB600-A67D-4765-BBFD-57B00FB41E68}"/>
                </a:ext>
              </a:extLst>
            </p:cNvPr>
            <p:cNvSpPr/>
            <p:nvPr/>
          </p:nvSpPr>
          <p:spPr>
            <a:xfrm rot="5400000">
              <a:off x="7511365" y="2998133"/>
              <a:ext cx="503910" cy="4587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24" name="正方形/長方形 423">
              <a:extLst>
                <a:ext uri="{FF2B5EF4-FFF2-40B4-BE49-F238E27FC236}">
                  <a16:creationId xmlns="" xmlns:a16="http://schemas.microsoft.com/office/drawing/2014/main" id="{DFAABE79-A67C-4857-BCB8-A7A7B1EAFB6A}"/>
                </a:ext>
              </a:extLst>
            </p:cNvPr>
            <p:cNvSpPr/>
            <p:nvPr/>
          </p:nvSpPr>
          <p:spPr>
            <a:xfrm rot="5400000" flipV="1">
              <a:off x="7732777" y="3246176"/>
              <a:ext cx="223438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25" name="正方形/長方形 424">
              <a:extLst>
                <a:ext uri="{FF2B5EF4-FFF2-40B4-BE49-F238E27FC236}">
                  <a16:creationId xmlns="" xmlns:a16="http://schemas.microsoft.com/office/drawing/2014/main" id="{AF8E59FE-3CC5-4C46-B50F-1D081CF34AB5}"/>
                </a:ext>
              </a:extLst>
            </p:cNvPr>
            <p:cNvSpPr/>
            <p:nvPr/>
          </p:nvSpPr>
          <p:spPr>
            <a:xfrm rot="10800000" flipV="1">
              <a:off x="7558421" y="2913230"/>
              <a:ext cx="26695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26" name="正方形/長方形 425">
              <a:extLst>
                <a:ext uri="{FF2B5EF4-FFF2-40B4-BE49-F238E27FC236}">
                  <a16:creationId xmlns="" xmlns:a16="http://schemas.microsoft.com/office/drawing/2014/main" id="{495E9A35-676C-4102-9B91-3F943D22746F}"/>
                </a:ext>
              </a:extLst>
            </p:cNvPr>
            <p:cNvSpPr/>
            <p:nvPr/>
          </p:nvSpPr>
          <p:spPr>
            <a:xfrm rot="10800000" flipV="1">
              <a:off x="7477368" y="3230269"/>
              <a:ext cx="37418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27" name="正方形/長方形 426">
              <a:extLst>
                <a:ext uri="{FF2B5EF4-FFF2-40B4-BE49-F238E27FC236}">
                  <a16:creationId xmlns="" xmlns:a16="http://schemas.microsoft.com/office/drawing/2014/main" id="{7FE693AF-2488-49AA-B4B8-E7FBDB6045C4}"/>
                </a:ext>
              </a:extLst>
            </p:cNvPr>
            <p:cNvSpPr/>
            <p:nvPr/>
          </p:nvSpPr>
          <p:spPr>
            <a:xfrm rot="5400000" flipV="1">
              <a:off x="7129371" y="2945415"/>
              <a:ext cx="748580" cy="10486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428" name="正方形/長方形 427">
              <a:extLst>
                <a:ext uri="{FF2B5EF4-FFF2-40B4-BE49-F238E27FC236}">
                  <a16:creationId xmlns="" xmlns:a16="http://schemas.microsoft.com/office/drawing/2014/main" id="{00F33BDA-6DF9-4B8E-B4F0-C5CD2859E6A6}"/>
                </a:ext>
              </a:extLst>
            </p:cNvPr>
            <p:cNvSpPr/>
            <p:nvPr/>
          </p:nvSpPr>
          <p:spPr>
            <a:xfrm rot="10800000">
              <a:off x="7467991" y="3328012"/>
              <a:ext cx="15759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29" name="正方形/長方形 428">
              <a:extLst>
                <a:ext uri="{FF2B5EF4-FFF2-40B4-BE49-F238E27FC236}">
                  <a16:creationId xmlns="" xmlns:a16="http://schemas.microsoft.com/office/drawing/2014/main" id="{964E32B0-EAD7-4155-9427-358A18D3BAE2}"/>
                </a:ext>
              </a:extLst>
            </p:cNvPr>
            <p:cNvSpPr/>
            <p:nvPr/>
          </p:nvSpPr>
          <p:spPr>
            <a:xfrm rot="10800000">
              <a:off x="7567324" y="2715416"/>
              <a:ext cx="243804" cy="651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0" name="正方形/長方形 429">
              <a:extLst>
                <a:ext uri="{FF2B5EF4-FFF2-40B4-BE49-F238E27FC236}">
                  <a16:creationId xmlns="" xmlns:a16="http://schemas.microsoft.com/office/drawing/2014/main" id="{DD255508-17AE-40D2-BE24-63AC7F4169E9}"/>
                </a:ext>
              </a:extLst>
            </p:cNvPr>
            <p:cNvSpPr/>
            <p:nvPr/>
          </p:nvSpPr>
          <p:spPr>
            <a:xfrm rot="6117456">
              <a:off x="6529910" y="2738099"/>
              <a:ext cx="108781" cy="44744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1" name="正方形/長方形 430">
              <a:extLst>
                <a:ext uri="{FF2B5EF4-FFF2-40B4-BE49-F238E27FC236}">
                  <a16:creationId xmlns="" xmlns:a16="http://schemas.microsoft.com/office/drawing/2014/main" id="{F429E724-65A0-406A-9EBF-0C5CCD58822E}"/>
                </a:ext>
              </a:extLst>
            </p:cNvPr>
            <p:cNvSpPr/>
            <p:nvPr/>
          </p:nvSpPr>
          <p:spPr>
            <a:xfrm rot="921646">
              <a:off x="6440286" y="2483279"/>
              <a:ext cx="99666" cy="41264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2" name="正方形/長方形 431">
              <a:extLst>
                <a:ext uri="{FF2B5EF4-FFF2-40B4-BE49-F238E27FC236}">
                  <a16:creationId xmlns="" xmlns:a16="http://schemas.microsoft.com/office/drawing/2014/main" id="{9BED0A4C-51F8-427D-BFF0-D315015DAF28}"/>
                </a:ext>
              </a:extLst>
            </p:cNvPr>
            <p:cNvSpPr/>
            <p:nvPr/>
          </p:nvSpPr>
          <p:spPr>
            <a:xfrm rot="6338268">
              <a:off x="6536144" y="2914746"/>
              <a:ext cx="45719" cy="44716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3" name="正方形/長方形 432">
              <a:extLst>
                <a:ext uri="{FF2B5EF4-FFF2-40B4-BE49-F238E27FC236}">
                  <a16:creationId xmlns="" xmlns:a16="http://schemas.microsoft.com/office/drawing/2014/main" id="{95C1156B-8FFB-4278-AA70-FD66D11E880C}"/>
                </a:ext>
              </a:extLst>
            </p:cNvPr>
            <p:cNvSpPr/>
            <p:nvPr/>
          </p:nvSpPr>
          <p:spPr>
            <a:xfrm rot="7270420">
              <a:off x="6684495" y="3369243"/>
              <a:ext cx="45719" cy="1554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4" name="正方形/長方形 433">
              <a:extLst>
                <a:ext uri="{FF2B5EF4-FFF2-40B4-BE49-F238E27FC236}">
                  <a16:creationId xmlns="" xmlns:a16="http://schemas.microsoft.com/office/drawing/2014/main" id="{45DB6B29-4777-4021-AD0A-B32B552D301D}"/>
                </a:ext>
              </a:extLst>
            </p:cNvPr>
            <p:cNvSpPr/>
            <p:nvPr/>
          </p:nvSpPr>
          <p:spPr>
            <a:xfrm>
              <a:off x="6735446" y="3474075"/>
              <a:ext cx="45719" cy="859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5" name="正方形/長方形 434">
              <a:extLst>
                <a:ext uri="{FF2B5EF4-FFF2-40B4-BE49-F238E27FC236}">
                  <a16:creationId xmlns="" xmlns:a16="http://schemas.microsoft.com/office/drawing/2014/main" id="{01ED39C9-3FFE-4E95-B463-8FDCCF7EB0D7}"/>
                </a:ext>
              </a:extLst>
            </p:cNvPr>
            <p:cNvSpPr/>
            <p:nvPr/>
          </p:nvSpPr>
          <p:spPr>
            <a:xfrm rot="589892">
              <a:off x="6352239" y="2931958"/>
              <a:ext cx="111832" cy="171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436" name="正方形/長方形 435">
              <a:extLst>
                <a:ext uri="{FF2B5EF4-FFF2-40B4-BE49-F238E27FC236}">
                  <a16:creationId xmlns="" xmlns:a16="http://schemas.microsoft.com/office/drawing/2014/main" id="{A1A0B506-1B09-4A84-8AEF-47D2C60CDBE7}"/>
                </a:ext>
              </a:extLst>
            </p:cNvPr>
            <p:cNvSpPr/>
            <p:nvPr/>
          </p:nvSpPr>
          <p:spPr>
            <a:xfrm rot="5400000">
              <a:off x="6125381" y="2454911"/>
              <a:ext cx="77844" cy="55056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7" name="二等辺三角形 10">
              <a:extLst>
                <a:ext uri="{FF2B5EF4-FFF2-40B4-BE49-F238E27FC236}">
                  <a16:creationId xmlns="" xmlns:a16="http://schemas.microsoft.com/office/drawing/2014/main" id="{E6A3B36E-EF07-44BC-A255-205E727DD532}"/>
                </a:ext>
              </a:extLst>
            </p:cNvPr>
            <p:cNvSpPr/>
            <p:nvPr/>
          </p:nvSpPr>
          <p:spPr>
            <a:xfrm rot="3358098">
              <a:off x="6297467" y="2745269"/>
              <a:ext cx="163419" cy="9214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8" name="正方形/長方形 437">
              <a:extLst>
                <a:ext uri="{FF2B5EF4-FFF2-40B4-BE49-F238E27FC236}">
                  <a16:creationId xmlns="" xmlns:a16="http://schemas.microsoft.com/office/drawing/2014/main" id="{1E770619-DB21-4B1D-8ACB-9EAAE4414AB7}"/>
                </a:ext>
              </a:extLst>
            </p:cNvPr>
            <p:cNvSpPr/>
            <p:nvPr/>
          </p:nvSpPr>
          <p:spPr>
            <a:xfrm>
              <a:off x="5888036" y="2340458"/>
              <a:ext cx="109600" cy="37451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9" name="正方形/長方形 438">
              <a:extLst>
                <a:ext uri="{FF2B5EF4-FFF2-40B4-BE49-F238E27FC236}">
                  <a16:creationId xmlns="" xmlns:a16="http://schemas.microsoft.com/office/drawing/2014/main" id="{25E11155-815F-4CC4-B5AA-14EBE9F20434}"/>
                </a:ext>
              </a:extLst>
            </p:cNvPr>
            <p:cNvSpPr/>
            <p:nvPr/>
          </p:nvSpPr>
          <p:spPr>
            <a:xfrm rot="4031518">
              <a:off x="6256114" y="3035592"/>
              <a:ext cx="124135" cy="34113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40" name="正方形/長方形 439">
              <a:extLst>
                <a:ext uri="{FF2B5EF4-FFF2-40B4-BE49-F238E27FC236}">
                  <a16:creationId xmlns="" xmlns:a16="http://schemas.microsoft.com/office/drawing/2014/main" id="{E0E44F45-D47B-48C5-BCD0-575A80612B6F}"/>
                </a:ext>
              </a:extLst>
            </p:cNvPr>
            <p:cNvSpPr/>
            <p:nvPr/>
          </p:nvSpPr>
          <p:spPr>
            <a:xfrm>
              <a:off x="5888036" y="2751561"/>
              <a:ext cx="109600" cy="10561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79" name="正方形/長方形 478">
              <a:extLst>
                <a:ext uri="{FF2B5EF4-FFF2-40B4-BE49-F238E27FC236}">
                  <a16:creationId xmlns="" xmlns:a16="http://schemas.microsoft.com/office/drawing/2014/main" id="{87CCFBD4-CB70-4C56-A874-49DB31A6E742}"/>
                </a:ext>
              </a:extLst>
            </p:cNvPr>
            <p:cNvSpPr/>
            <p:nvPr/>
          </p:nvSpPr>
          <p:spPr>
            <a:xfrm>
              <a:off x="6365952" y="3199927"/>
              <a:ext cx="84349" cy="22327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15" name="正方形/長方形 514">
              <a:extLst>
                <a:ext uri="{FF2B5EF4-FFF2-40B4-BE49-F238E27FC236}">
                  <a16:creationId xmlns="" xmlns:a16="http://schemas.microsoft.com/office/drawing/2014/main" id="{50BEF9C9-FC19-4B33-992B-592798D30A28}"/>
                </a:ext>
              </a:extLst>
            </p:cNvPr>
            <p:cNvSpPr/>
            <p:nvPr/>
          </p:nvSpPr>
          <p:spPr>
            <a:xfrm>
              <a:off x="5885529" y="3114948"/>
              <a:ext cx="77223" cy="4894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16" name="正方形/長方形 515">
              <a:extLst>
                <a:ext uri="{FF2B5EF4-FFF2-40B4-BE49-F238E27FC236}">
                  <a16:creationId xmlns="" xmlns:a16="http://schemas.microsoft.com/office/drawing/2014/main" id="{581D973E-4C31-4791-896A-5EA374EF14A6}"/>
                </a:ext>
              </a:extLst>
            </p:cNvPr>
            <p:cNvSpPr/>
            <p:nvPr/>
          </p:nvSpPr>
          <p:spPr>
            <a:xfrm rot="5400000">
              <a:off x="6057664" y="2993804"/>
              <a:ext cx="45719" cy="37451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17" name="正方形/長方形 516">
              <a:extLst>
                <a:ext uri="{FF2B5EF4-FFF2-40B4-BE49-F238E27FC236}">
                  <a16:creationId xmlns="" xmlns:a16="http://schemas.microsoft.com/office/drawing/2014/main" id="{AB615DFF-FBAF-4248-872D-62F674918E1F}"/>
                </a:ext>
              </a:extLst>
            </p:cNvPr>
            <p:cNvSpPr/>
            <p:nvPr/>
          </p:nvSpPr>
          <p:spPr>
            <a:xfrm rot="5400000">
              <a:off x="4941514" y="1963782"/>
              <a:ext cx="45719" cy="184267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18" name="正方形/長方形 517">
              <a:extLst>
                <a:ext uri="{FF2B5EF4-FFF2-40B4-BE49-F238E27FC236}">
                  <a16:creationId xmlns="" xmlns:a16="http://schemas.microsoft.com/office/drawing/2014/main" id="{58C3F6C6-FE21-45CC-970D-AFB22F4815D5}"/>
                </a:ext>
              </a:extLst>
            </p:cNvPr>
            <p:cNvSpPr/>
            <p:nvPr/>
          </p:nvSpPr>
          <p:spPr>
            <a:xfrm rot="5400000">
              <a:off x="4914031" y="2134709"/>
              <a:ext cx="45719" cy="184267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19" name="正方形/長方形 518">
              <a:extLst>
                <a:ext uri="{FF2B5EF4-FFF2-40B4-BE49-F238E27FC236}">
                  <a16:creationId xmlns="" xmlns:a16="http://schemas.microsoft.com/office/drawing/2014/main" id="{374449C4-F0B6-49FD-9CF4-1947A2067AEC}"/>
                </a:ext>
              </a:extLst>
            </p:cNvPr>
            <p:cNvSpPr/>
            <p:nvPr/>
          </p:nvSpPr>
          <p:spPr>
            <a:xfrm rot="7640518">
              <a:off x="5909037" y="3019540"/>
              <a:ext cx="45719" cy="1903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20" name="正方形/長方形 519">
              <a:extLst>
                <a:ext uri="{FF2B5EF4-FFF2-40B4-BE49-F238E27FC236}">
                  <a16:creationId xmlns="" xmlns:a16="http://schemas.microsoft.com/office/drawing/2014/main" id="{CE556BFB-194D-4D72-B15B-459E1F236AB9}"/>
                </a:ext>
              </a:extLst>
            </p:cNvPr>
            <p:cNvSpPr/>
            <p:nvPr/>
          </p:nvSpPr>
          <p:spPr>
            <a:xfrm rot="4033500">
              <a:off x="5908252" y="2803704"/>
              <a:ext cx="53564" cy="1130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21" name="正方形/長方形 520">
              <a:extLst>
                <a:ext uri="{FF2B5EF4-FFF2-40B4-BE49-F238E27FC236}">
                  <a16:creationId xmlns="" xmlns:a16="http://schemas.microsoft.com/office/drawing/2014/main" id="{6308E746-933E-4BE7-A4D9-64140052E975}"/>
                </a:ext>
              </a:extLst>
            </p:cNvPr>
            <p:cNvSpPr/>
            <p:nvPr/>
          </p:nvSpPr>
          <p:spPr>
            <a:xfrm rot="5400000">
              <a:off x="6037374" y="3368808"/>
              <a:ext cx="45719" cy="1830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22" name="正方形/長方形 521">
              <a:extLst>
                <a:ext uri="{FF2B5EF4-FFF2-40B4-BE49-F238E27FC236}">
                  <a16:creationId xmlns="" xmlns:a16="http://schemas.microsoft.com/office/drawing/2014/main" id="{44762973-AF2E-4FFA-9A77-76FCCBE66D5D}"/>
                </a:ext>
              </a:extLst>
            </p:cNvPr>
            <p:cNvSpPr/>
            <p:nvPr/>
          </p:nvSpPr>
          <p:spPr>
            <a:xfrm rot="5400000">
              <a:off x="5909776" y="3644302"/>
              <a:ext cx="45719" cy="9022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23" name="正方形/長方形 522">
              <a:extLst>
                <a:ext uri="{FF2B5EF4-FFF2-40B4-BE49-F238E27FC236}">
                  <a16:creationId xmlns="" xmlns:a16="http://schemas.microsoft.com/office/drawing/2014/main" id="{A749AA9B-C2D8-4A71-A7AE-310B864046C3}"/>
                </a:ext>
              </a:extLst>
            </p:cNvPr>
            <p:cNvSpPr/>
            <p:nvPr/>
          </p:nvSpPr>
          <p:spPr>
            <a:xfrm rot="10800000">
              <a:off x="5885302" y="3585916"/>
              <a:ext cx="45719" cy="936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24" name="正方形/長方形 523">
              <a:extLst>
                <a:ext uri="{FF2B5EF4-FFF2-40B4-BE49-F238E27FC236}">
                  <a16:creationId xmlns="" xmlns:a16="http://schemas.microsoft.com/office/drawing/2014/main" id="{10842899-3417-431B-8AE2-CCFCFB4E4C35}"/>
                </a:ext>
              </a:extLst>
            </p:cNvPr>
            <p:cNvSpPr/>
            <p:nvPr/>
          </p:nvSpPr>
          <p:spPr>
            <a:xfrm rot="1861668" flipH="1">
              <a:off x="6197443" y="3188786"/>
              <a:ext cx="45719" cy="29569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25" name="正方形/長方形 524">
              <a:extLst>
                <a:ext uri="{FF2B5EF4-FFF2-40B4-BE49-F238E27FC236}">
                  <a16:creationId xmlns="" xmlns:a16="http://schemas.microsoft.com/office/drawing/2014/main" id="{375E24D3-94F9-4ECB-84DD-79A18EE1043E}"/>
                </a:ext>
              </a:extLst>
            </p:cNvPr>
            <p:cNvSpPr/>
            <p:nvPr/>
          </p:nvSpPr>
          <p:spPr>
            <a:xfrm rot="10800000">
              <a:off x="6235044" y="3417428"/>
              <a:ext cx="45719" cy="10643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37" name="正方形/長方形 536">
              <a:extLst>
                <a:ext uri="{FF2B5EF4-FFF2-40B4-BE49-F238E27FC236}">
                  <a16:creationId xmlns="" xmlns:a16="http://schemas.microsoft.com/office/drawing/2014/main" id="{36D9ECBF-C8EF-47C9-AD54-ADF22667DD23}"/>
                </a:ext>
              </a:extLst>
            </p:cNvPr>
            <p:cNvSpPr/>
            <p:nvPr/>
          </p:nvSpPr>
          <p:spPr>
            <a:xfrm rot="5400000">
              <a:off x="6247912" y="3309690"/>
              <a:ext cx="45719" cy="1903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38" name="正方形/長方形 537">
              <a:extLst>
                <a:ext uri="{FF2B5EF4-FFF2-40B4-BE49-F238E27FC236}">
                  <a16:creationId xmlns="" xmlns:a16="http://schemas.microsoft.com/office/drawing/2014/main" id="{228A6DB2-5EDA-4967-B393-0DCEDC9A20B7}"/>
                </a:ext>
              </a:extLst>
            </p:cNvPr>
            <p:cNvSpPr/>
            <p:nvPr/>
          </p:nvSpPr>
          <p:spPr>
            <a:xfrm rot="10582598">
              <a:off x="6123584" y="3461569"/>
              <a:ext cx="60691" cy="115489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45" name="正方形/長方形 544">
              <a:extLst>
                <a:ext uri="{FF2B5EF4-FFF2-40B4-BE49-F238E27FC236}">
                  <a16:creationId xmlns="" xmlns:a16="http://schemas.microsoft.com/office/drawing/2014/main" id="{54B9BD92-ABFE-4D0A-B646-94B34A64491F}"/>
                </a:ext>
              </a:extLst>
            </p:cNvPr>
            <p:cNvSpPr/>
            <p:nvPr/>
          </p:nvSpPr>
          <p:spPr>
            <a:xfrm rot="7134134">
              <a:off x="6015248" y="3506082"/>
              <a:ext cx="45719" cy="2512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46" name="正方形/長方形 545">
              <a:extLst>
                <a:ext uri="{FF2B5EF4-FFF2-40B4-BE49-F238E27FC236}">
                  <a16:creationId xmlns="" xmlns:a16="http://schemas.microsoft.com/office/drawing/2014/main" id="{A17E1EEF-FE15-48FA-BF84-AD5F43F84618}"/>
                </a:ext>
              </a:extLst>
            </p:cNvPr>
            <p:cNvSpPr/>
            <p:nvPr/>
          </p:nvSpPr>
          <p:spPr>
            <a:xfrm rot="10800000">
              <a:off x="6031741" y="3701058"/>
              <a:ext cx="45719" cy="1842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47" name="正方形/長方形 546">
              <a:extLst>
                <a:ext uri="{FF2B5EF4-FFF2-40B4-BE49-F238E27FC236}">
                  <a16:creationId xmlns="" xmlns:a16="http://schemas.microsoft.com/office/drawing/2014/main" id="{2E5661A7-2237-4EDA-A9FA-E376C2322D78}"/>
                </a:ext>
              </a:extLst>
            </p:cNvPr>
            <p:cNvSpPr/>
            <p:nvPr/>
          </p:nvSpPr>
          <p:spPr>
            <a:xfrm rot="10800000">
              <a:off x="6038106" y="4218398"/>
              <a:ext cx="45719" cy="2592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48" name="正方形/長方形 547">
              <a:extLst>
                <a:ext uri="{FF2B5EF4-FFF2-40B4-BE49-F238E27FC236}">
                  <a16:creationId xmlns="" xmlns:a16="http://schemas.microsoft.com/office/drawing/2014/main" id="{D0E9BE67-6CE8-4610-9F23-964ED2EC62DA}"/>
                </a:ext>
              </a:extLst>
            </p:cNvPr>
            <p:cNvSpPr/>
            <p:nvPr/>
          </p:nvSpPr>
          <p:spPr>
            <a:xfrm rot="15954450">
              <a:off x="6291171" y="3532821"/>
              <a:ext cx="45719" cy="48869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49" name="正方形/長方形 548">
              <a:extLst>
                <a:ext uri="{FF2B5EF4-FFF2-40B4-BE49-F238E27FC236}">
                  <a16:creationId xmlns="" xmlns:a16="http://schemas.microsoft.com/office/drawing/2014/main" id="{4310BF86-8333-45C7-BF32-5F538866129B}"/>
                </a:ext>
              </a:extLst>
            </p:cNvPr>
            <p:cNvSpPr/>
            <p:nvPr/>
          </p:nvSpPr>
          <p:spPr>
            <a:xfrm rot="10800000">
              <a:off x="6026705" y="3980558"/>
              <a:ext cx="45719" cy="1117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50" name="正方形/長方形 549">
              <a:extLst>
                <a:ext uri="{FF2B5EF4-FFF2-40B4-BE49-F238E27FC236}">
                  <a16:creationId xmlns="" xmlns:a16="http://schemas.microsoft.com/office/drawing/2014/main" id="{E3EC2116-E9AB-4855-A035-5CD0B8B16CC6}"/>
                </a:ext>
              </a:extLst>
            </p:cNvPr>
            <p:cNvSpPr/>
            <p:nvPr/>
          </p:nvSpPr>
          <p:spPr>
            <a:xfrm rot="10599475">
              <a:off x="6227884" y="3680647"/>
              <a:ext cx="45719" cy="25740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51" name="正方形/長方形 550">
              <a:extLst>
                <a:ext uri="{FF2B5EF4-FFF2-40B4-BE49-F238E27FC236}">
                  <a16:creationId xmlns="" xmlns:a16="http://schemas.microsoft.com/office/drawing/2014/main" id="{2B04B6EB-02E1-43EE-93BF-7B2746012273}"/>
                </a:ext>
              </a:extLst>
            </p:cNvPr>
            <p:cNvSpPr/>
            <p:nvPr/>
          </p:nvSpPr>
          <p:spPr>
            <a:xfrm rot="3307948" flipH="1">
              <a:off x="6198919" y="3994274"/>
              <a:ext cx="45719" cy="15096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52" name="正方形/長方形 551">
              <a:extLst>
                <a:ext uri="{FF2B5EF4-FFF2-40B4-BE49-F238E27FC236}">
                  <a16:creationId xmlns="" xmlns:a16="http://schemas.microsoft.com/office/drawing/2014/main" id="{0CEDF566-D1D2-4002-A034-8B579FB79AC7}"/>
                </a:ext>
              </a:extLst>
            </p:cNvPr>
            <p:cNvSpPr/>
            <p:nvPr/>
          </p:nvSpPr>
          <p:spPr>
            <a:xfrm rot="10800000">
              <a:off x="6315886" y="3649096"/>
              <a:ext cx="132012" cy="9329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53" name="正方形/長方形 552">
              <a:extLst>
                <a:ext uri="{FF2B5EF4-FFF2-40B4-BE49-F238E27FC236}">
                  <a16:creationId xmlns="" xmlns:a16="http://schemas.microsoft.com/office/drawing/2014/main" id="{3E317519-FE47-4676-A2CA-C97B5D706545}"/>
                </a:ext>
              </a:extLst>
            </p:cNvPr>
            <p:cNvSpPr/>
            <p:nvPr/>
          </p:nvSpPr>
          <p:spPr>
            <a:xfrm rot="15259293">
              <a:off x="6442457" y="4436234"/>
              <a:ext cx="45719" cy="214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54" name="正方形/長方形 553">
              <a:extLst>
                <a:ext uri="{FF2B5EF4-FFF2-40B4-BE49-F238E27FC236}">
                  <a16:creationId xmlns="" xmlns:a16="http://schemas.microsoft.com/office/drawing/2014/main" id="{F06D4AC2-E04A-4CBF-A672-DA02B4337AC7}"/>
                </a:ext>
              </a:extLst>
            </p:cNvPr>
            <p:cNvSpPr/>
            <p:nvPr/>
          </p:nvSpPr>
          <p:spPr>
            <a:xfrm rot="14939079">
              <a:off x="6105330" y="4454935"/>
              <a:ext cx="120489" cy="44871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55" name="正方形/長方形 554">
              <a:extLst>
                <a:ext uri="{FF2B5EF4-FFF2-40B4-BE49-F238E27FC236}">
                  <a16:creationId xmlns="" xmlns:a16="http://schemas.microsoft.com/office/drawing/2014/main" id="{6A448125-42EC-4FD7-AC7D-CA4D83A25518}"/>
                </a:ext>
              </a:extLst>
            </p:cNvPr>
            <p:cNvSpPr/>
            <p:nvPr/>
          </p:nvSpPr>
          <p:spPr>
            <a:xfrm rot="16039237">
              <a:off x="6117364" y="4323451"/>
              <a:ext cx="45719" cy="13360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56" name="正方形/長方形 555">
              <a:extLst>
                <a:ext uri="{FF2B5EF4-FFF2-40B4-BE49-F238E27FC236}">
                  <a16:creationId xmlns="" xmlns:a16="http://schemas.microsoft.com/office/drawing/2014/main" id="{9E3BFFE5-BE74-42A2-AFE2-B599DF55E4EF}"/>
                </a:ext>
              </a:extLst>
            </p:cNvPr>
            <p:cNvSpPr/>
            <p:nvPr/>
          </p:nvSpPr>
          <p:spPr>
            <a:xfrm rot="14904751">
              <a:off x="5473483" y="4445391"/>
              <a:ext cx="71234" cy="104278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57" name="正方形/長方形 556">
              <a:extLst>
                <a:ext uri="{FF2B5EF4-FFF2-40B4-BE49-F238E27FC236}">
                  <a16:creationId xmlns="" xmlns:a16="http://schemas.microsoft.com/office/drawing/2014/main" id="{0D924A34-1011-4949-A2BC-202ADA1FD8AD}"/>
                </a:ext>
              </a:extLst>
            </p:cNvPr>
            <p:cNvSpPr/>
            <p:nvPr/>
          </p:nvSpPr>
          <p:spPr>
            <a:xfrm rot="9746990">
              <a:off x="6051654" y="4764515"/>
              <a:ext cx="95881" cy="20270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58" name="正方形/長方形 557">
              <a:extLst>
                <a:ext uri="{FF2B5EF4-FFF2-40B4-BE49-F238E27FC236}">
                  <a16:creationId xmlns="" xmlns:a16="http://schemas.microsoft.com/office/drawing/2014/main" id="{A1660E5E-9B0F-4910-AF9F-EC6D97E7D6BA}"/>
                </a:ext>
              </a:extLst>
            </p:cNvPr>
            <p:cNvSpPr/>
            <p:nvPr/>
          </p:nvSpPr>
          <p:spPr>
            <a:xfrm rot="10121873">
              <a:off x="6299174" y="4705328"/>
              <a:ext cx="51078" cy="11361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59" name="正方形/長方形 558">
              <a:extLst>
                <a:ext uri="{FF2B5EF4-FFF2-40B4-BE49-F238E27FC236}">
                  <a16:creationId xmlns="" xmlns:a16="http://schemas.microsoft.com/office/drawing/2014/main" id="{022E77FF-9F3F-4D24-A6CD-F47F724849E4}"/>
                </a:ext>
              </a:extLst>
            </p:cNvPr>
            <p:cNvSpPr/>
            <p:nvPr/>
          </p:nvSpPr>
          <p:spPr>
            <a:xfrm rot="15259293">
              <a:off x="6350951" y="5749755"/>
              <a:ext cx="45719" cy="1555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60" name="正方形/長方形 559">
              <a:extLst>
                <a:ext uri="{FF2B5EF4-FFF2-40B4-BE49-F238E27FC236}">
                  <a16:creationId xmlns="" xmlns:a16="http://schemas.microsoft.com/office/drawing/2014/main" id="{33615E73-57CA-4C34-AABB-94B098287ABC}"/>
                </a:ext>
              </a:extLst>
            </p:cNvPr>
            <p:cNvSpPr/>
            <p:nvPr/>
          </p:nvSpPr>
          <p:spPr>
            <a:xfrm rot="14783953">
              <a:off x="4347970" y="4750971"/>
              <a:ext cx="73282" cy="13771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61" name="正方形/長方形 560">
              <a:extLst>
                <a:ext uri="{FF2B5EF4-FFF2-40B4-BE49-F238E27FC236}">
                  <a16:creationId xmlns="" xmlns:a16="http://schemas.microsoft.com/office/drawing/2014/main" id="{6C2865BF-8989-48B3-A28A-A196341E4185}"/>
                </a:ext>
              </a:extLst>
            </p:cNvPr>
            <p:cNvSpPr/>
            <p:nvPr/>
          </p:nvSpPr>
          <p:spPr>
            <a:xfrm rot="15259293" flipH="1" flipV="1">
              <a:off x="4791404" y="5045968"/>
              <a:ext cx="27100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62" name="正方形/長方形 561">
              <a:extLst>
                <a:ext uri="{FF2B5EF4-FFF2-40B4-BE49-F238E27FC236}">
                  <a16:creationId xmlns="" xmlns:a16="http://schemas.microsoft.com/office/drawing/2014/main" id="{D7A0A932-038F-49D6-9239-50A675F93BDC}"/>
                </a:ext>
              </a:extLst>
            </p:cNvPr>
            <p:cNvSpPr/>
            <p:nvPr/>
          </p:nvSpPr>
          <p:spPr>
            <a:xfrm rot="20689283">
              <a:off x="5674131" y="4707044"/>
              <a:ext cx="45719" cy="1555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63" name="正方形/長方形 562">
              <a:extLst>
                <a:ext uri="{FF2B5EF4-FFF2-40B4-BE49-F238E27FC236}">
                  <a16:creationId xmlns="" xmlns:a16="http://schemas.microsoft.com/office/drawing/2014/main" id="{AC660389-EB82-4067-B70D-A9D5209ABA54}"/>
                </a:ext>
              </a:extLst>
            </p:cNvPr>
            <p:cNvSpPr/>
            <p:nvPr/>
          </p:nvSpPr>
          <p:spPr>
            <a:xfrm rot="15895699">
              <a:off x="4224541" y="5581481"/>
              <a:ext cx="45719" cy="2719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64" name="正方形/長方形 563">
              <a:extLst>
                <a:ext uri="{FF2B5EF4-FFF2-40B4-BE49-F238E27FC236}">
                  <a16:creationId xmlns="" xmlns:a16="http://schemas.microsoft.com/office/drawing/2014/main" id="{44309DBA-7992-4CEE-B4FF-0B59C02C1511}"/>
                </a:ext>
              </a:extLst>
            </p:cNvPr>
            <p:cNvSpPr/>
            <p:nvPr/>
          </p:nvSpPr>
          <p:spPr>
            <a:xfrm>
              <a:off x="4105505" y="5575073"/>
              <a:ext cx="45719" cy="1555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65" name="正方形/長方形 564">
              <a:extLst>
                <a:ext uri="{FF2B5EF4-FFF2-40B4-BE49-F238E27FC236}">
                  <a16:creationId xmlns="" xmlns:a16="http://schemas.microsoft.com/office/drawing/2014/main" id="{C2B57595-13B8-454F-A91B-5457210141AF}"/>
                </a:ext>
              </a:extLst>
            </p:cNvPr>
            <p:cNvSpPr/>
            <p:nvPr/>
          </p:nvSpPr>
          <p:spPr>
            <a:xfrm rot="9401167">
              <a:off x="4881451" y="5265235"/>
              <a:ext cx="60761" cy="18173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66" name="正方形/長方形 565">
              <a:extLst>
                <a:ext uri="{FF2B5EF4-FFF2-40B4-BE49-F238E27FC236}">
                  <a16:creationId xmlns="" xmlns:a16="http://schemas.microsoft.com/office/drawing/2014/main" id="{4D2B1ABA-C5FB-4932-A4EA-383262F4F6C8}"/>
                </a:ext>
              </a:extLst>
            </p:cNvPr>
            <p:cNvSpPr/>
            <p:nvPr/>
          </p:nvSpPr>
          <p:spPr>
            <a:xfrm rot="8965469" flipH="1">
              <a:off x="3639972" y="5276370"/>
              <a:ext cx="91917" cy="4557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67" name="正方形/長方形 566">
              <a:extLst>
                <a:ext uri="{FF2B5EF4-FFF2-40B4-BE49-F238E27FC236}">
                  <a16:creationId xmlns="" xmlns:a16="http://schemas.microsoft.com/office/drawing/2014/main" id="{FB30CD8F-8B41-4BC6-B073-E3D62ADC7887}"/>
                </a:ext>
              </a:extLst>
            </p:cNvPr>
            <p:cNvSpPr/>
            <p:nvPr/>
          </p:nvSpPr>
          <p:spPr>
            <a:xfrm rot="15871761">
              <a:off x="3130054" y="4907220"/>
              <a:ext cx="87911" cy="86112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68" name="正方形/長方形 567">
              <a:extLst>
                <a:ext uri="{FF2B5EF4-FFF2-40B4-BE49-F238E27FC236}">
                  <a16:creationId xmlns="" xmlns:a16="http://schemas.microsoft.com/office/drawing/2014/main" id="{23336939-8C28-4CAA-9522-E3CCF9184BB7}"/>
                </a:ext>
              </a:extLst>
            </p:cNvPr>
            <p:cNvSpPr/>
            <p:nvPr/>
          </p:nvSpPr>
          <p:spPr>
            <a:xfrm rot="15259293">
              <a:off x="3588639" y="5423928"/>
              <a:ext cx="45719" cy="1555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69" name="正方形/長方形 568">
              <a:extLst>
                <a:ext uri="{FF2B5EF4-FFF2-40B4-BE49-F238E27FC236}">
                  <a16:creationId xmlns="" xmlns:a16="http://schemas.microsoft.com/office/drawing/2014/main" id="{9027E6D3-D516-4CC4-AAF9-D4D68C73A9CC}"/>
                </a:ext>
              </a:extLst>
            </p:cNvPr>
            <p:cNvSpPr/>
            <p:nvPr/>
          </p:nvSpPr>
          <p:spPr>
            <a:xfrm rot="15880583" flipH="1" flipV="1">
              <a:off x="4192594" y="5193461"/>
              <a:ext cx="371645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70" name="正方形/長方形 569">
              <a:extLst>
                <a:ext uri="{FF2B5EF4-FFF2-40B4-BE49-F238E27FC236}">
                  <a16:creationId xmlns="" xmlns:a16="http://schemas.microsoft.com/office/drawing/2014/main" id="{2CD49285-3C03-4C85-9C68-ED625C1B9022}"/>
                </a:ext>
              </a:extLst>
            </p:cNvPr>
            <p:cNvSpPr/>
            <p:nvPr/>
          </p:nvSpPr>
          <p:spPr>
            <a:xfrm rot="15350817" flipH="1" flipV="1">
              <a:off x="4033174" y="5069011"/>
              <a:ext cx="37449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71" name="正方形/長方形 570">
              <a:extLst>
                <a:ext uri="{FF2B5EF4-FFF2-40B4-BE49-F238E27FC236}">
                  <a16:creationId xmlns="" xmlns:a16="http://schemas.microsoft.com/office/drawing/2014/main" id="{C5F102FC-16C2-46B4-8CCE-7F7594824375}"/>
                </a:ext>
              </a:extLst>
            </p:cNvPr>
            <p:cNvSpPr/>
            <p:nvPr/>
          </p:nvSpPr>
          <p:spPr>
            <a:xfrm rot="20915167" flipH="1" flipV="1">
              <a:off x="4222441" y="5026799"/>
              <a:ext cx="164534" cy="4663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72" name="正方形/長方形 571">
              <a:extLst>
                <a:ext uri="{FF2B5EF4-FFF2-40B4-BE49-F238E27FC236}">
                  <a16:creationId xmlns="" xmlns:a16="http://schemas.microsoft.com/office/drawing/2014/main" id="{1134B157-A7EA-4625-831A-BB41CCD92A1F}"/>
                </a:ext>
              </a:extLst>
            </p:cNvPr>
            <p:cNvSpPr/>
            <p:nvPr/>
          </p:nvSpPr>
          <p:spPr>
            <a:xfrm rot="15880583" flipH="1" flipV="1">
              <a:off x="3801534" y="4579455"/>
              <a:ext cx="688258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73" name="正方形/長方形 572">
              <a:extLst>
                <a:ext uri="{FF2B5EF4-FFF2-40B4-BE49-F238E27FC236}">
                  <a16:creationId xmlns="" xmlns:a16="http://schemas.microsoft.com/office/drawing/2014/main" id="{DC822C15-462A-45FD-808D-EEC2824F9872}"/>
                </a:ext>
              </a:extLst>
            </p:cNvPr>
            <p:cNvSpPr/>
            <p:nvPr/>
          </p:nvSpPr>
          <p:spPr>
            <a:xfrm rot="21228266" flipH="1" flipV="1">
              <a:off x="3958622" y="4250923"/>
              <a:ext cx="182344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74" name="正方形/長方形 573">
              <a:extLst>
                <a:ext uri="{FF2B5EF4-FFF2-40B4-BE49-F238E27FC236}">
                  <a16:creationId xmlns="" xmlns:a16="http://schemas.microsoft.com/office/drawing/2014/main" id="{11E8A601-CF62-44A2-8751-13015446114C}"/>
                </a:ext>
              </a:extLst>
            </p:cNvPr>
            <p:cNvSpPr/>
            <p:nvPr/>
          </p:nvSpPr>
          <p:spPr>
            <a:xfrm rot="16200000" flipH="1" flipV="1">
              <a:off x="4689609" y="3177068"/>
              <a:ext cx="27100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75" name="正方形/長方形 574">
              <a:extLst>
                <a:ext uri="{FF2B5EF4-FFF2-40B4-BE49-F238E27FC236}">
                  <a16:creationId xmlns="" xmlns:a16="http://schemas.microsoft.com/office/drawing/2014/main" id="{E812F9BD-2726-435C-84F5-D8E82538E449}"/>
                </a:ext>
              </a:extLst>
            </p:cNvPr>
            <p:cNvSpPr/>
            <p:nvPr/>
          </p:nvSpPr>
          <p:spPr>
            <a:xfrm rot="16200000" flipH="1" flipV="1">
              <a:off x="4800383" y="3167769"/>
              <a:ext cx="27100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76" name="正方形/長方形 575">
              <a:extLst>
                <a:ext uri="{FF2B5EF4-FFF2-40B4-BE49-F238E27FC236}">
                  <a16:creationId xmlns="" xmlns:a16="http://schemas.microsoft.com/office/drawing/2014/main" id="{B25E52A8-9982-4F82-9748-A87A00C25808}"/>
                </a:ext>
              </a:extLst>
            </p:cNvPr>
            <p:cNvSpPr/>
            <p:nvPr/>
          </p:nvSpPr>
          <p:spPr>
            <a:xfrm rot="17594760" flipH="1" flipV="1">
              <a:off x="4768048" y="2744776"/>
              <a:ext cx="27100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77" name="正方形/長方形 576">
              <a:extLst>
                <a:ext uri="{FF2B5EF4-FFF2-40B4-BE49-F238E27FC236}">
                  <a16:creationId xmlns="" xmlns:a16="http://schemas.microsoft.com/office/drawing/2014/main" id="{5568A7AA-CAAF-4A5E-87D5-5DA70D43BC87}"/>
                </a:ext>
              </a:extLst>
            </p:cNvPr>
            <p:cNvSpPr/>
            <p:nvPr/>
          </p:nvSpPr>
          <p:spPr>
            <a:xfrm rot="17494588" flipH="1" flipV="1">
              <a:off x="4905848" y="2756830"/>
              <a:ext cx="210651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78" name="正方形/長方形 577">
              <a:extLst>
                <a:ext uri="{FF2B5EF4-FFF2-40B4-BE49-F238E27FC236}">
                  <a16:creationId xmlns="" xmlns:a16="http://schemas.microsoft.com/office/drawing/2014/main" id="{FBF27936-2BE3-4B5F-B508-45D8283C9B0E}"/>
                </a:ext>
              </a:extLst>
            </p:cNvPr>
            <p:cNvSpPr/>
            <p:nvPr/>
          </p:nvSpPr>
          <p:spPr>
            <a:xfrm flipH="1" flipV="1">
              <a:off x="5807519" y="2700439"/>
              <a:ext cx="130019" cy="5823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79" name="正方形/長方形 578">
              <a:extLst>
                <a:ext uri="{FF2B5EF4-FFF2-40B4-BE49-F238E27FC236}">
                  <a16:creationId xmlns="" xmlns:a16="http://schemas.microsoft.com/office/drawing/2014/main" id="{C517AB3B-EE92-4A52-AD6D-48581618C24B}"/>
                </a:ext>
              </a:extLst>
            </p:cNvPr>
            <p:cNvSpPr/>
            <p:nvPr/>
          </p:nvSpPr>
          <p:spPr>
            <a:xfrm flipH="1" flipV="1">
              <a:off x="5807519" y="2338918"/>
              <a:ext cx="130019" cy="5823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80" name="正方形/長方形 579">
              <a:extLst>
                <a:ext uri="{FF2B5EF4-FFF2-40B4-BE49-F238E27FC236}">
                  <a16:creationId xmlns="" xmlns:a16="http://schemas.microsoft.com/office/drawing/2014/main" id="{4168DCB2-F105-4640-83EA-329C2655A38F}"/>
                </a:ext>
              </a:extLst>
            </p:cNvPr>
            <p:cNvSpPr/>
            <p:nvPr/>
          </p:nvSpPr>
          <p:spPr>
            <a:xfrm rot="21214996">
              <a:off x="2716122" y="5193236"/>
              <a:ext cx="45719" cy="3363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81" name="正方形/長方形 580">
              <a:extLst>
                <a:ext uri="{FF2B5EF4-FFF2-40B4-BE49-F238E27FC236}">
                  <a16:creationId xmlns="" xmlns:a16="http://schemas.microsoft.com/office/drawing/2014/main" id="{D9C147D0-06BD-4274-A23D-E47E538FEA2E}"/>
                </a:ext>
              </a:extLst>
            </p:cNvPr>
            <p:cNvSpPr/>
            <p:nvPr/>
          </p:nvSpPr>
          <p:spPr>
            <a:xfrm rot="10800000">
              <a:off x="6322131" y="4390256"/>
              <a:ext cx="45719" cy="1665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82" name="正方形/長方形 581">
              <a:extLst>
                <a:ext uri="{FF2B5EF4-FFF2-40B4-BE49-F238E27FC236}">
                  <a16:creationId xmlns="" xmlns:a16="http://schemas.microsoft.com/office/drawing/2014/main" id="{FD632297-05C9-4E62-8690-44BF33430134}"/>
                </a:ext>
              </a:extLst>
            </p:cNvPr>
            <p:cNvSpPr/>
            <p:nvPr/>
          </p:nvSpPr>
          <p:spPr>
            <a:xfrm rot="20685564">
              <a:off x="6573339" y="4493055"/>
              <a:ext cx="45719" cy="3225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83" name="正方形/長方形 582">
              <a:extLst>
                <a:ext uri="{FF2B5EF4-FFF2-40B4-BE49-F238E27FC236}">
                  <a16:creationId xmlns="" xmlns:a16="http://schemas.microsoft.com/office/drawing/2014/main" id="{3CD52EC1-2D34-416E-80A8-AD58434A8074}"/>
                </a:ext>
              </a:extLst>
            </p:cNvPr>
            <p:cNvSpPr/>
            <p:nvPr/>
          </p:nvSpPr>
          <p:spPr>
            <a:xfrm rot="15880583" flipH="1" flipV="1">
              <a:off x="3523905" y="3709837"/>
              <a:ext cx="103619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84" name="正方形/長方形 583">
              <a:extLst>
                <a:ext uri="{FF2B5EF4-FFF2-40B4-BE49-F238E27FC236}">
                  <a16:creationId xmlns="" xmlns:a16="http://schemas.microsoft.com/office/drawing/2014/main" id="{77548ADF-7F11-48F5-98C4-1484B4E2B309}"/>
                </a:ext>
              </a:extLst>
            </p:cNvPr>
            <p:cNvSpPr/>
            <p:nvPr/>
          </p:nvSpPr>
          <p:spPr>
            <a:xfrm rot="18050935" flipH="1" flipV="1">
              <a:off x="6630413" y="2316765"/>
              <a:ext cx="364175" cy="18657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85" name="正方形/長方形 584">
              <a:extLst>
                <a:ext uri="{FF2B5EF4-FFF2-40B4-BE49-F238E27FC236}">
                  <a16:creationId xmlns="" xmlns:a16="http://schemas.microsoft.com/office/drawing/2014/main" id="{E812F9BD-2726-435C-84F5-D8E82538E449}"/>
                </a:ext>
              </a:extLst>
            </p:cNvPr>
            <p:cNvSpPr/>
            <p:nvPr/>
          </p:nvSpPr>
          <p:spPr>
            <a:xfrm rot="16200000" flipH="1" flipV="1">
              <a:off x="4177581" y="2780434"/>
              <a:ext cx="134941" cy="659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86" name="正方形/長方形 585">
              <a:extLst>
                <a:ext uri="{FF2B5EF4-FFF2-40B4-BE49-F238E27FC236}">
                  <a16:creationId xmlns="" xmlns:a16="http://schemas.microsoft.com/office/drawing/2014/main" id="{E812F9BD-2726-435C-84F5-D8E82538E449}"/>
                </a:ext>
              </a:extLst>
            </p:cNvPr>
            <p:cNvSpPr/>
            <p:nvPr/>
          </p:nvSpPr>
          <p:spPr>
            <a:xfrm rot="16200000" flipH="1" flipV="1">
              <a:off x="4542118" y="2797654"/>
              <a:ext cx="134941" cy="659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87" name="正方形/長方形 586">
              <a:extLst>
                <a:ext uri="{FF2B5EF4-FFF2-40B4-BE49-F238E27FC236}">
                  <a16:creationId xmlns="" xmlns:a16="http://schemas.microsoft.com/office/drawing/2014/main" id="{E812F9BD-2726-435C-84F5-D8E82538E449}"/>
                </a:ext>
              </a:extLst>
            </p:cNvPr>
            <p:cNvSpPr/>
            <p:nvPr/>
          </p:nvSpPr>
          <p:spPr>
            <a:xfrm rot="16200000" flipH="1" flipV="1">
              <a:off x="5043167" y="2788965"/>
              <a:ext cx="73494" cy="8597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88" name="正方形/長方形 587">
              <a:extLst>
                <a:ext uri="{FF2B5EF4-FFF2-40B4-BE49-F238E27FC236}">
                  <a16:creationId xmlns="" xmlns:a16="http://schemas.microsoft.com/office/drawing/2014/main" id="{3E80F318-6BE9-41BE-89F8-B29D8DD7A4B2}"/>
                </a:ext>
              </a:extLst>
            </p:cNvPr>
            <p:cNvSpPr/>
            <p:nvPr/>
          </p:nvSpPr>
          <p:spPr>
            <a:xfrm rot="5400000" flipV="1">
              <a:off x="7553828" y="3392633"/>
              <a:ext cx="9712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89" name="正方形/長方形 588">
              <a:extLst>
                <a:ext uri="{FF2B5EF4-FFF2-40B4-BE49-F238E27FC236}">
                  <a16:creationId xmlns="" xmlns:a16="http://schemas.microsoft.com/office/drawing/2014/main" id="{D7A0A932-038F-49D6-9239-50A675F93BDC}"/>
                </a:ext>
              </a:extLst>
            </p:cNvPr>
            <p:cNvSpPr/>
            <p:nvPr/>
          </p:nvSpPr>
          <p:spPr>
            <a:xfrm rot="20689283">
              <a:off x="6517536" y="4746355"/>
              <a:ext cx="121526" cy="6723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90" name="正方形/長方形 589">
              <a:extLst>
                <a:ext uri="{FF2B5EF4-FFF2-40B4-BE49-F238E27FC236}">
                  <a16:creationId xmlns="" xmlns:a16="http://schemas.microsoft.com/office/drawing/2014/main" id="{8C460184-453C-4998-A75E-280884023DAD}"/>
                </a:ext>
              </a:extLst>
            </p:cNvPr>
            <p:cNvSpPr/>
            <p:nvPr/>
          </p:nvSpPr>
          <p:spPr>
            <a:xfrm rot="15259293">
              <a:off x="6262504" y="5849614"/>
              <a:ext cx="45719" cy="12619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91" name="正方形/長方形 590">
              <a:extLst>
                <a:ext uri="{FF2B5EF4-FFF2-40B4-BE49-F238E27FC236}">
                  <a16:creationId xmlns="" xmlns:a16="http://schemas.microsoft.com/office/drawing/2014/main" id="{8C460184-453C-4998-A75E-280884023DAD}"/>
                </a:ext>
              </a:extLst>
            </p:cNvPr>
            <p:cNvSpPr/>
            <p:nvPr/>
          </p:nvSpPr>
          <p:spPr>
            <a:xfrm rot="20356211" flipH="1">
              <a:off x="4317266" y="5599151"/>
              <a:ext cx="57619" cy="9496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92" name="正方形/長方形 591">
              <a:extLst>
                <a:ext uri="{FF2B5EF4-FFF2-40B4-BE49-F238E27FC236}">
                  <a16:creationId xmlns="" xmlns:a16="http://schemas.microsoft.com/office/drawing/2014/main" id="{8C460184-453C-4998-A75E-280884023DAD}"/>
                </a:ext>
              </a:extLst>
            </p:cNvPr>
            <p:cNvSpPr/>
            <p:nvPr/>
          </p:nvSpPr>
          <p:spPr>
            <a:xfrm rot="3713184" flipH="1">
              <a:off x="4870155" y="5164680"/>
              <a:ext cx="74976" cy="2046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93" name="正方形/長方形 592">
              <a:extLst>
                <a:ext uri="{FF2B5EF4-FFF2-40B4-BE49-F238E27FC236}">
                  <a16:creationId xmlns="" xmlns:a16="http://schemas.microsoft.com/office/drawing/2014/main" id="{8C460184-453C-4998-A75E-280884023DAD}"/>
                </a:ext>
              </a:extLst>
            </p:cNvPr>
            <p:cNvSpPr/>
            <p:nvPr/>
          </p:nvSpPr>
          <p:spPr>
            <a:xfrm rot="4463088" flipH="1">
              <a:off x="5609235" y="4638709"/>
              <a:ext cx="50540" cy="17315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94" name="正方形/長方形 593">
              <a:extLst>
                <a:ext uri="{FF2B5EF4-FFF2-40B4-BE49-F238E27FC236}">
                  <a16:creationId xmlns="" xmlns:a16="http://schemas.microsoft.com/office/drawing/2014/main" id="{8C460184-453C-4998-A75E-280884023DAD}"/>
                </a:ext>
              </a:extLst>
            </p:cNvPr>
            <p:cNvSpPr/>
            <p:nvPr/>
          </p:nvSpPr>
          <p:spPr>
            <a:xfrm rot="4463088" flipH="1">
              <a:off x="6058838" y="4866946"/>
              <a:ext cx="50540" cy="17315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95" name="正方形/長方形 594">
              <a:extLst>
                <a:ext uri="{FF2B5EF4-FFF2-40B4-BE49-F238E27FC236}">
                  <a16:creationId xmlns="" xmlns:a16="http://schemas.microsoft.com/office/drawing/2014/main" id="{8C460184-453C-4998-A75E-280884023DAD}"/>
                </a:ext>
              </a:extLst>
            </p:cNvPr>
            <p:cNvSpPr/>
            <p:nvPr/>
          </p:nvSpPr>
          <p:spPr>
            <a:xfrm rot="5400000" flipH="1">
              <a:off x="5918364" y="4679485"/>
              <a:ext cx="294607" cy="5527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96" name="正方形/長方形 595">
              <a:extLst>
                <a:ext uri="{FF2B5EF4-FFF2-40B4-BE49-F238E27FC236}">
                  <a16:creationId xmlns="" xmlns:a16="http://schemas.microsoft.com/office/drawing/2014/main" id="{8C460184-453C-4998-A75E-280884023DAD}"/>
                </a:ext>
              </a:extLst>
            </p:cNvPr>
            <p:cNvSpPr/>
            <p:nvPr/>
          </p:nvSpPr>
          <p:spPr>
            <a:xfrm rot="5222338" flipH="1">
              <a:off x="3992555" y="4306685"/>
              <a:ext cx="98295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97" name="正方形/長方形 596">
              <a:extLst>
                <a:ext uri="{FF2B5EF4-FFF2-40B4-BE49-F238E27FC236}">
                  <a16:creationId xmlns="" xmlns:a16="http://schemas.microsoft.com/office/drawing/2014/main" id="{8C460184-453C-4998-A75E-280884023DAD}"/>
                </a:ext>
              </a:extLst>
            </p:cNvPr>
            <p:cNvSpPr/>
            <p:nvPr/>
          </p:nvSpPr>
          <p:spPr>
            <a:xfrm rot="15259293">
              <a:off x="6314518" y="5835319"/>
              <a:ext cx="67045" cy="6473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98" name="正方形/長方形 597"/>
            <p:cNvSpPr/>
            <p:nvPr/>
          </p:nvSpPr>
          <p:spPr>
            <a:xfrm>
              <a:off x="6183989" y="2369193"/>
              <a:ext cx="48389" cy="34553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99" name="正方形/長方形 598"/>
            <p:cNvSpPr/>
            <p:nvPr/>
          </p:nvSpPr>
          <p:spPr>
            <a:xfrm rot="313569">
              <a:off x="5988903" y="2541879"/>
              <a:ext cx="524888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00" name="正方形/長方形 599"/>
            <p:cNvSpPr/>
            <p:nvPr/>
          </p:nvSpPr>
          <p:spPr>
            <a:xfrm>
              <a:off x="6061551" y="2551940"/>
              <a:ext cx="45719" cy="16278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01" name="正方形/長方形 600"/>
            <p:cNvSpPr/>
            <p:nvPr/>
          </p:nvSpPr>
          <p:spPr>
            <a:xfrm>
              <a:off x="6315785" y="2569881"/>
              <a:ext cx="45719" cy="16278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02" name="正方形/長方形 601"/>
            <p:cNvSpPr/>
            <p:nvPr/>
          </p:nvSpPr>
          <p:spPr>
            <a:xfrm rot="5400000">
              <a:off x="6239565" y="2588541"/>
              <a:ext cx="45719" cy="11220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03" name="正方形/長方形 602"/>
            <p:cNvSpPr/>
            <p:nvPr/>
          </p:nvSpPr>
          <p:spPr>
            <a:xfrm>
              <a:off x="6377278" y="2503018"/>
              <a:ext cx="45719" cy="6877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04" name="正方形/長方形 603"/>
            <p:cNvSpPr/>
            <p:nvPr/>
          </p:nvSpPr>
          <p:spPr>
            <a:xfrm rot="5400000">
              <a:off x="6418211" y="2440873"/>
              <a:ext cx="45719" cy="13307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sp>
        <p:nvSpPr>
          <p:cNvPr id="409" name="円/楕円 408"/>
          <p:cNvSpPr/>
          <p:nvPr/>
        </p:nvSpPr>
        <p:spPr>
          <a:xfrm>
            <a:off x="5898531" y="4964064"/>
            <a:ext cx="70390" cy="66072"/>
          </a:xfrm>
          <a:prstGeom prst="ellipse">
            <a:avLst/>
          </a:prstGeom>
          <a:solidFill>
            <a:srgbClr val="FFFF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cxnSp>
        <p:nvCxnSpPr>
          <p:cNvPr id="410" name="直線コネクタ 409"/>
          <p:cNvCxnSpPr/>
          <p:nvPr/>
        </p:nvCxnSpPr>
        <p:spPr>
          <a:xfrm flipH="1">
            <a:off x="5754274" y="5022088"/>
            <a:ext cx="141315" cy="121845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414" name="図形グループ 413"/>
          <p:cNvGrpSpPr/>
          <p:nvPr/>
        </p:nvGrpSpPr>
        <p:grpSpPr>
          <a:xfrm>
            <a:off x="5687123" y="5159628"/>
            <a:ext cx="88785" cy="87738"/>
            <a:chOff x="5692142" y="3909060"/>
            <a:chExt cx="982978" cy="971400"/>
          </a:xfrm>
        </p:grpSpPr>
        <p:grpSp>
          <p:nvGrpSpPr>
            <p:cNvPr id="415" name="図形グループ 414"/>
            <p:cNvGrpSpPr/>
            <p:nvPr/>
          </p:nvGrpSpPr>
          <p:grpSpPr>
            <a:xfrm>
              <a:off x="5692142" y="3909060"/>
              <a:ext cx="982978" cy="971400"/>
              <a:chOff x="5691894" y="3886200"/>
              <a:chExt cx="990064" cy="994260"/>
            </a:xfrm>
          </p:grpSpPr>
          <p:sp>
            <p:nvSpPr>
              <p:cNvPr id="459" name="正方形/長方形 458"/>
              <p:cNvSpPr/>
              <p:nvPr/>
            </p:nvSpPr>
            <p:spPr>
              <a:xfrm>
                <a:off x="5691894" y="3886200"/>
                <a:ext cx="990064" cy="994260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grpSp>
            <p:nvGrpSpPr>
              <p:cNvPr id="460" name="図形グループ 459"/>
              <p:cNvGrpSpPr/>
              <p:nvPr/>
            </p:nvGrpSpPr>
            <p:grpSpPr>
              <a:xfrm>
                <a:off x="5818528" y="4164429"/>
                <a:ext cx="784364" cy="640071"/>
                <a:chOff x="5777375" y="4135854"/>
                <a:chExt cx="784364" cy="640071"/>
              </a:xfrm>
            </p:grpSpPr>
            <p:sp>
              <p:nvSpPr>
                <p:cNvPr id="463" name="正方形/長方形 462"/>
                <p:cNvSpPr/>
                <p:nvPr/>
              </p:nvSpPr>
              <p:spPr>
                <a:xfrm>
                  <a:off x="6360089" y="4138462"/>
                  <a:ext cx="201650" cy="9715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464" name="正方形/長方形 463"/>
                <p:cNvSpPr/>
                <p:nvPr/>
              </p:nvSpPr>
              <p:spPr>
                <a:xfrm>
                  <a:off x="6037164" y="4407084"/>
                  <a:ext cx="205303" cy="97156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465" name="正方形/長方形 464"/>
                <p:cNvSpPr/>
                <p:nvPr/>
              </p:nvSpPr>
              <p:spPr>
                <a:xfrm>
                  <a:off x="5777375" y="4680103"/>
                  <a:ext cx="251046" cy="9582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466" name="正方形/長方形 465"/>
                <p:cNvSpPr/>
                <p:nvPr/>
              </p:nvSpPr>
              <p:spPr>
                <a:xfrm rot="5400000">
                  <a:off x="6187253" y="4263671"/>
                  <a:ext cx="368385" cy="11275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</p:grpSp>
          <p:sp>
            <p:nvSpPr>
              <p:cNvPr id="461" name="正方形/長方形 460"/>
              <p:cNvSpPr/>
              <p:nvPr/>
            </p:nvSpPr>
            <p:spPr>
              <a:xfrm rot="5400000">
                <a:off x="5917879" y="4592568"/>
                <a:ext cx="368385" cy="5548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  <p:sp>
          <p:nvSpPr>
            <p:cNvPr id="416" name="正方形/長方形 415"/>
            <p:cNvSpPr/>
            <p:nvPr/>
          </p:nvSpPr>
          <p:spPr>
            <a:xfrm>
              <a:off x="6130884" y="4445886"/>
              <a:ext cx="465736" cy="360361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57" name="正方形/長方形 456"/>
            <p:cNvSpPr/>
            <p:nvPr/>
          </p:nvSpPr>
          <p:spPr>
            <a:xfrm>
              <a:off x="6395748" y="4277087"/>
              <a:ext cx="200206" cy="167525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cxnSp>
        <p:nvCxnSpPr>
          <p:cNvPr id="605" name="直線コネクタ 604"/>
          <p:cNvCxnSpPr/>
          <p:nvPr/>
        </p:nvCxnSpPr>
        <p:spPr>
          <a:xfrm flipH="1">
            <a:off x="6598979" y="4525707"/>
            <a:ext cx="233287" cy="335093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606" name="図形グループ 605"/>
          <p:cNvGrpSpPr/>
          <p:nvPr/>
        </p:nvGrpSpPr>
        <p:grpSpPr>
          <a:xfrm>
            <a:off x="6794233" y="4420970"/>
            <a:ext cx="208922" cy="91600"/>
            <a:chOff x="6524690" y="4932951"/>
            <a:chExt cx="208895" cy="91588"/>
          </a:xfrm>
        </p:grpSpPr>
        <p:grpSp>
          <p:nvGrpSpPr>
            <p:cNvPr id="607" name="図形グループ 606"/>
            <p:cNvGrpSpPr/>
            <p:nvPr/>
          </p:nvGrpSpPr>
          <p:grpSpPr>
            <a:xfrm>
              <a:off x="6524690" y="4932951"/>
              <a:ext cx="88760" cy="91588"/>
              <a:chOff x="5376764" y="3176188"/>
              <a:chExt cx="1801259" cy="1776183"/>
            </a:xfrm>
          </p:grpSpPr>
          <p:sp>
            <p:nvSpPr>
              <p:cNvPr id="626" name="正方形/長方形 625"/>
              <p:cNvSpPr/>
              <p:nvPr/>
            </p:nvSpPr>
            <p:spPr>
              <a:xfrm>
                <a:off x="5376764" y="3176188"/>
                <a:ext cx="1801259" cy="1776183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627" name="円/楕円 626"/>
              <p:cNvSpPr/>
              <p:nvPr/>
            </p:nvSpPr>
            <p:spPr>
              <a:xfrm>
                <a:off x="6746205" y="4027548"/>
                <a:ext cx="412982" cy="26492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628" name="正方形/長方形 627"/>
              <p:cNvSpPr/>
              <p:nvPr/>
            </p:nvSpPr>
            <p:spPr>
              <a:xfrm>
                <a:off x="6655280" y="4027548"/>
                <a:ext cx="322422" cy="25911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629" name="正方形/長方形 628"/>
              <p:cNvSpPr/>
              <p:nvPr/>
            </p:nvSpPr>
            <p:spPr>
              <a:xfrm>
                <a:off x="5717568" y="4526377"/>
                <a:ext cx="322422" cy="25911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630" name="円/楕円 629"/>
              <p:cNvSpPr/>
              <p:nvPr/>
            </p:nvSpPr>
            <p:spPr>
              <a:xfrm>
                <a:off x="5493181" y="4526377"/>
                <a:ext cx="412982" cy="255541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631" name="角丸四角形 630"/>
              <p:cNvSpPr/>
              <p:nvPr/>
            </p:nvSpPr>
            <p:spPr>
              <a:xfrm>
                <a:off x="6073800" y="3933748"/>
                <a:ext cx="265301" cy="500789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632" name="正方形/長方形 631"/>
              <p:cNvSpPr/>
              <p:nvPr/>
            </p:nvSpPr>
            <p:spPr>
              <a:xfrm rot="19586622">
                <a:off x="5880908" y="4253415"/>
                <a:ext cx="951789" cy="30620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633" name="スマイル 632"/>
              <p:cNvSpPr/>
              <p:nvPr/>
            </p:nvSpPr>
            <p:spPr>
              <a:xfrm>
                <a:off x="6063298" y="3653254"/>
                <a:ext cx="286303" cy="294351"/>
              </a:xfrm>
              <a:prstGeom prst="smileyFace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  <p:grpSp>
          <p:nvGrpSpPr>
            <p:cNvPr id="608" name="図形グループ 607"/>
            <p:cNvGrpSpPr/>
            <p:nvPr/>
          </p:nvGrpSpPr>
          <p:grpSpPr>
            <a:xfrm>
              <a:off x="6644812" y="4932951"/>
              <a:ext cx="88773" cy="87727"/>
              <a:chOff x="5692142" y="3909060"/>
              <a:chExt cx="982978" cy="971400"/>
            </a:xfrm>
          </p:grpSpPr>
          <p:grpSp>
            <p:nvGrpSpPr>
              <p:cNvPr id="609" name="図形グループ 608"/>
              <p:cNvGrpSpPr/>
              <p:nvPr/>
            </p:nvGrpSpPr>
            <p:grpSpPr>
              <a:xfrm>
                <a:off x="5692142" y="3909060"/>
                <a:ext cx="982978" cy="971400"/>
                <a:chOff x="5691894" y="3886200"/>
                <a:chExt cx="990064" cy="994260"/>
              </a:xfrm>
            </p:grpSpPr>
            <p:sp>
              <p:nvSpPr>
                <p:cNvPr id="612" name="正方形/長方形 611"/>
                <p:cNvSpPr/>
                <p:nvPr/>
              </p:nvSpPr>
              <p:spPr>
                <a:xfrm>
                  <a:off x="5691894" y="3886200"/>
                  <a:ext cx="990064" cy="994260"/>
                </a:xfrm>
                <a:prstGeom prst="rect">
                  <a:avLst/>
                </a:prstGeom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grpSp>
              <p:nvGrpSpPr>
                <p:cNvPr id="620" name="図形グループ 619"/>
                <p:cNvGrpSpPr/>
                <p:nvPr/>
              </p:nvGrpSpPr>
              <p:grpSpPr>
                <a:xfrm>
                  <a:off x="5818528" y="4164429"/>
                  <a:ext cx="784364" cy="640071"/>
                  <a:chOff x="5777375" y="4135854"/>
                  <a:chExt cx="784364" cy="640071"/>
                </a:xfrm>
              </p:grpSpPr>
              <p:sp>
                <p:nvSpPr>
                  <p:cNvPr id="622" name="正方形/長方形 621"/>
                  <p:cNvSpPr/>
                  <p:nvPr/>
                </p:nvSpPr>
                <p:spPr>
                  <a:xfrm>
                    <a:off x="6360089" y="4138462"/>
                    <a:ext cx="201650" cy="97155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623" name="正方形/長方形 622"/>
                  <p:cNvSpPr/>
                  <p:nvPr/>
                </p:nvSpPr>
                <p:spPr>
                  <a:xfrm>
                    <a:off x="6037164" y="4407084"/>
                    <a:ext cx="205303" cy="97156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624" name="正方形/長方形 623"/>
                  <p:cNvSpPr/>
                  <p:nvPr/>
                </p:nvSpPr>
                <p:spPr>
                  <a:xfrm>
                    <a:off x="5777375" y="4680103"/>
                    <a:ext cx="251046" cy="95822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625" name="正方形/長方形 624"/>
                  <p:cNvSpPr/>
                  <p:nvPr/>
                </p:nvSpPr>
                <p:spPr>
                  <a:xfrm rot="5400000">
                    <a:off x="6187253" y="4263671"/>
                    <a:ext cx="368385" cy="112752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</p:grpSp>
            <p:sp>
              <p:nvSpPr>
                <p:cNvPr id="621" name="正方形/長方形 620"/>
                <p:cNvSpPr/>
                <p:nvPr/>
              </p:nvSpPr>
              <p:spPr>
                <a:xfrm rot="5400000">
                  <a:off x="5917879" y="4592568"/>
                  <a:ext cx="368385" cy="55481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</p:grpSp>
          <p:sp>
            <p:nvSpPr>
              <p:cNvPr id="610" name="正方形/長方形 609"/>
              <p:cNvSpPr/>
              <p:nvPr/>
            </p:nvSpPr>
            <p:spPr>
              <a:xfrm>
                <a:off x="6130884" y="4445886"/>
                <a:ext cx="465736" cy="360361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611" name="正方形/長方形 610"/>
              <p:cNvSpPr/>
              <p:nvPr/>
            </p:nvSpPr>
            <p:spPr>
              <a:xfrm>
                <a:off x="6395748" y="4277087"/>
                <a:ext cx="200206" cy="167525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</p:grpSp>
      <p:cxnSp>
        <p:nvCxnSpPr>
          <p:cNvPr id="635" name="直線コネクタ 634"/>
          <p:cNvCxnSpPr/>
          <p:nvPr/>
        </p:nvCxnSpPr>
        <p:spPr>
          <a:xfrm flipH="1">
            <a:off x="7212348" y="5222262"/>
            <a:ext cx="239984" cy="99393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636" name="図形グループ 635"/>
          <p:cNvGrpSpPr/>
          <p:nvPr/>
        </p:nvGrpSpPr>
        <p:grpSpPr>
          <a:xfrm>
            <a:off x="7163180" y="5328341"/>
            <a:ext cx="88785" cy="87738"/>
            <a:chOff x="5692142" y="3909060"/>
            <a:chExt cx="982978" cy="971400"/>
          </a:xfrm>
        </p:grpSpPr>
        <p:grpSp>
          <p:nvGrpSpPr>
            <p:cNvPr id="637" name="図形グループ 636"/>
            <p:cNvGrpSpPr/>
            <p:nvPr/>
          </p:nvGrpSpPr>
          <p:grpSpPr>
            <a:xfrm>
              <a:off x="5692142" y="3909060"/>
              <a:ext cx="982978" cy="971400"/>
              <a:chOff x="5691894" y="3886200"/>
              <a:chExt cx="990064" cy="994260"/>
            </a:xfrm>
          </p:grpSpPr>
          <p:sp>
            <p:nvSpPr>
              <p:cNvPr id="640" name="正方形/長方形 639"/>
              <p:cNvSpPr/>
              <p:nvPr/>
            </p:nvSpPr>
            <p:spPr>
              <a:xfrm>
                <a:off x="5691894" y="3886200"/>
                <a:ext cx="990064" cy="994260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grpSp>
            <p:nvGrpSpPr>
              <p:cNvPr id="641" name="図形グループ 640"/>
              <p:cNvGrpSpPr/>
              <p:nvPr/>
            </p:nvGrpSpPr>
            <p:grpSpPr>
              <a:xfrm>
                <a:off x="5818528" y="4164429"/>
                <a:ext cx="784364" cy="640071"/>
                <a:chOff x="5777375" y="4135854"/>
                <a:chExt cx="784364" cy="640071"/>
              </a:xfrm>
            </p:grpSpPr>
            <p:sp>
              <p:nvSpPr>
                <p:cNvPr id="643" name="正方形/長方形 642"/>
                <p:cNvSpPr/>
                <p:nvPr/>
              </p:nvSpPr>
              <p:spPr>
                <a:xfrm>
                  <a:off x="6360089" y="4138462"/>
                  <a:ext cx="201650" cy="9715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644" name="正方形/長方形 643"/>
                <p:cNvSpPr/>
                <p:nvPr/>
              </p:nvSpPr>
              <p:spPr>
                <a:xfrm>
                  <a:off x="6037164" y="4407084"/>
                  <a:ext cx="205303" cy="97156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645" name="正方形/長方形 644"/>
                <p:cNvSpPr/>
                <p:nvPr/>
              </p:nvSpPr>
              <p:spPr>
                <a:xfrm>
                  <a:off x="5777375" y="4680103"/>
                  <a:ext cx="251046" cy="9582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646" name="正方形/長方形 645"/>
                <p:cNvSpPr/>
                <p:nvPr/>
              </p:nvSpPr>
              <p:spPr>
                <a:xfrm rot="5400000">
                  <a:off x="6187253" y="4263671"/>
                  <a:ext cx="368385" cy="11275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</p:grpSp>
          <p:sp>
            <p:nvSpPr>
              <p:cNvPr id="642" name="正方形/長方形 641"/>
              <p:cNvSpPr/>
              <p:nvPr/>
            </p:nvSpPr>
            <p:spPr>
              <a:xfrm rot="5400000">
                <a:off x="5917879" y="4592568"/>
                <a:ext cx="368385" cy="5548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  <p:sp>
          <p:nvSpPr>
            <p:cNvPr id="638" name="正方形/長方形 637"/>
            <p:cNvSpPr/>
            <p:nvPr/>
          </p:nvSpPr>
          <p:spPr>
            <a:xfrm>
              <a:off x="6130884" y="4445886"/>
              <a:ext cx="465736" cy="360361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39" name="正方形/長方形 638"/>
            <p:cNvSpPr/>
            <p:nvPr/>
          </p:nvSpPr>
          <p:spPr>
            <a:xfrm>
              <a:off x="6395748" y="4277087"/>
              <a:ext cx="200206" cy="167525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cxnSp>
        <p:nvCxnSpPr>
          <p:cNvPr id="648" name="直線コネクタ 647"/>
          <p:cNvCxnSpPr/>
          <p:nvPr/>
        </p:nvCxnSpPr>
        <p:spPr>
          <a:xfrm flipH="1" flipV="1">
            <a:off x="7868312" y="5211160"/>
            <a:ext cx="56301" cy="329998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649" name="図形グループ 648"/>
          <p:cNvGrpSpPr/>
          <p:nvPr/>
        </p:nvGrpSpPr>
        <p:grpSpPr>
          <a:xfrm>
            <a:off x="7888911" y="5542687"/>
            <a:ext cx="88785" cy="87738"/>
            <a:chOff x="5692142" y="3909060"/>
            <a:chExt cx="982978" cy="971400"/>
          </a:xfrm>
        </p:grpSpPr>
        <p:grpSp>
          <p:nvGrpSpPr>
            <p:cNvPr id="650" name="図形グループ 649"/>
            <p:cNvGrpSpPr/>
            <p:nvPr/>
          </p:nvGrpSpPr>
          <p:grpSpPr>
            <a:xfrm>
              <a:off x="5692142" y="3909060"/>
              <a:ext cx="982978" cy="971400"/>
              <a:chOff x="5691894" y="3886200"/>
              <a:chExt cx="990064" cy="994260"/>
            </a:xfrm>
          </p:grpSpPr>
          <p:sp>
            <p:nvSpPr>
              <p:cNvPr id="653" name="正方形/長方形 652"/>
              <p:cNvSpPr/>
              <p:nvPr/>
            </p:nvSpPr>
            <p:spPr>
              <a:xfrm>
                <a:off x="5691894" y="3886200"/>
                <a:ext cx="990064" cy="994260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grpSp>
            <p:nvGrpSpPr>
              <p:cNvPr id="654" name="図形グループ 653"/>
              <p:cNvGrpSpPr/>
              <p:nvPr/>
            </p:nvGrpSpPr>
            <p:grpSpPr>
              <a:xfrm>
                <a:off x="5818528" y="4164429"/>
                <a:ext cx="784364" cy="640071"/>
                <a:chOff x="5777375" y="4135854"/>
                <a:chExt cx="784364" cy="640071"/>
              </a:xfrm>
            </p:grpSpPr>
            <p:sp>
              <p:nvSpPr>
                <p:cNvPr id="656" name="正方形/長方形 655"/>
                <p:cNvSpPr/>
                <p:nvPr/>
              </p:nvSpPr>
              <p:spPr>
                <a:xfrm>
                  <a:off x="6360089" y="4138462"/>
                  <a:ext cx="201650" cy="9715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657" name="正方形/長方形 656"/>
                <p:cNvSpPr/>
                <p:nvPr/>
              </p:nvSpPr>
              <p:spPr>
                <a:xfrm>
                  <a:off x="6037164" y="4407084"/>
                  <a:ext cx="205303" cy="97156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658" name="正方形/長方形 657"/>
                <p:cNvSpPr/>
                <p:nvPr/>
              </p:nvSpPr>
              <p:spPr>
                <a:xfrm>
                  <a:off x="5777375" y="4680103"/>
                  <a:ext cx="251046" cy="9582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659" name="正方形/長方形 658"/>
                <p:cNvSpPr/>
                <p:nvPr/>
              </p:nvSpPr>
              <p:spPr>
                <a:xfrm rot="5400000">
                  <a:off x="6187253" y="4263671"/>
                  <a:ext cx="368385" cy="11275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</p:grpSp>
          <p:sp>
            <p:nvSpPr>
              <p:cNvPr id="655" name="正方形/長方形 654"/>
              <p:cNvSpPr/>
              <p:nvPr/>
            </p:nvSpPr>
            <p:spPr>
              <a:xfrm rot="5400000">
                <a:off x="5917879" y="4592568"/>
                <a:ext cx="368385" cy="5548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  <p:sp>
          <p:nvSpPr>
            <p:cNvPr id="651" name="正方形/長方形 650"/>
            <p:cNvSpPr/>
            <p:nvPr/>
          </p:nvSpPr>
          <p:spPr>
            <a:xfrm>
              <a:off x="6130884" y="4445886"/>
              <a:ext cx="465736" cy="360361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52" name="正方形/長方形 651"/>
            <p:cNvSpPr/>
            <p:nvPr/>
          </p:nvSpPr>
          <p:spPr>
            <a:xfrm>
              <a:off x="6395748" y="4277087"/>
              <a:ext cx="200206" cy="167525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sp>
        <p:nvSpPr>
          <p:cNvPr id="660" name="円/楕円 659"/>
          <p:cNvSpPr/>
          <p:nvPr/>
        </p:nvSpPr>
        <p:spPr>
          <a:xfrm>
            <a:off x="8103971" y="5136461"/>
            <a:ext cx="70390" cy="66072"/>
          </a:xfrm>
          <a:prstGeom prst="ellipse">
            <a:avLst/>
          </a:prstGeom>
          <a:solidFill>
            <a:srgbClr val="FFFF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cxnSp>
        <p:nvCxnSpPr>
          <p:cNvPr id="661" name="直線コネクタ 660"/>
          <p:cNvCxnSpPr/>
          <p:nvPr/>
        </p:nvCxnSpPr>
        <p:spPr>
          <a:xfrm flipV="1">
            <a:off x="8156692" y="4935972"/>
            <a:ext cx="349085" cy="221421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662" name="図形グループ 661"/>
          <p:cNvGrpSpPr/>
          <p:nvPr/>
        </p:nvGrpSpPr>
        <p:grpSpPr>
          <a:xfrm>
            <a:off x="8504074" y="4884530"/>
            <a:ext cx="208922" cy="91600"/>
            <a:chOff x="6524690" y="4932951"/>
            <a:chExt cx="208895" cy="91588"/>
          </a:xfrm>
        </p:grpSpPr>
        <p:grpSp>
          <p:nvGrpSpPr>
            <p:cNvPr id="663" name="図形グループ 662"/>
            <p:cNvGrpSpPr/>
            <p:nvPr/>
          </p:nvGrpSpPr>
          <p:grpSpPr>
            <a:xfrm>
              <a:off x="6524690" y="4932951"/>
              <a:ext cx="88760" cy="91588"/>
              <a:chOff x="5376764" y="3176188"/>
              <a:chExt cx="1801259" cy="1776183"/>
            </a:xfrm>
          </p:grpSpPr>
          <p:sp>
            <p:nvSpPr>
              <p:cNvPr id="675" name="正方形/長方形 674"/>
              <p:cNvSpPr/>
              <p:nvPr/>
            </p:nvSpPr>
            <p:spPr>
              <a:xfrm>
                <a:off x="5376764" y="3176188"/>
                <a:ext cx="1801259" cy="1776183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676" name="円/楕円 675"/>
              <p:cNvSpPr/>
              <p:nvPr/>
            </p:nvSpPr>
            <p:spPr>
              <a:xfrm>
                <a:off x="6746205" y="4027548"/>
                <a:ext cx="412982" cy="26492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677" name="正方形/長方形 676"/>
              <p:cNvSpPr/>
              <p:nvPr/>
            </p:nvSpPr>
            <p:spPr>
              <a:xfrm>
                <a:off x="6655280" y="4027548"/>
                <a:ext cx="322422" cy="25911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678" name="正方形/長方形 677"/>
              <p:cNvSpPr/>
              <p:nvPr/>
            </p:nvSpPr>
            <p:spPr>
              <a:xfrm>
                <a:off x="5717568" y="4526377"/>
                <a:ext cx="322422" cy="25911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679" name="円/楕円 678"/>
              <p:cNvSpPr/>
              <p:nvPr/>
            </p:nvSpPr>
            <p:spPr>
              <a:xfrm>
                <a:off x="5493181" y="4526377"/>
                <a:ext cx="412982" cy="255541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680" name="角丸四角形 679"/>
              <p:cNvSpPr/>
              <p:nvPr/>
            </p:nvSpPr>
            <p:spPr>
              <a:xfrm>
                <a:off x="6073800" y="3933748"/>
                <a:ext cx="265301" cy="500789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681" name="正方形/長方形 680"/>
              <p:cNvSpPr/>
              <p:nvPr/>
            </p:nvSpPr>
            <p:spPr>
              <a:xfrm rot="19586622">
                <a:off x="5880908" y="4253415"/>
                <a:ext cx="951789" cy="30620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682" name="スマイル 681"/>
              <p:cNvSpPr/>
              <p:nvPr/>
            </p:nvSpPr>
            <p:spPr>
              <a:xfrm>
                <a:off x="6063298" y="3653254"/>
                <a:ext cx="286303" cy="294351"/>
              </a:xfrm>
              <a:prstGeom prst="smileyFace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  <p:grpSp>
          <p:nvGrpSpPr>
            <p:cNvPr id="664" name="図形グループ 663"/>
            <p:cNvGrpSpPr/>
            <p:nvPr/>
          </p:nvGrpSpPr>
          <p:grpSpPr>
            <a:xfrm>
              <a:off x="6644812" y="4932951"/>
              <a:ext cx="88773" cy="87727"/>
              <a:chOff x="5692142" y="3909060"/>
              <a:chExt cx="982978" cy="971400"/>
            </a:xfrm>
          </p:grpSpPr>
          <p:grpSp>
            <p:nvGrpSpPr>
              <p:cNvPr id="665" name="図形グループ 664"/>
              <p:cNvGrpSpPr/>
              <p:nvPr/>
            </p:nvGrpSpPr>
            <p:grpSpPr>
              <a:xfrm>
                <a:off x="5692142" y="3909060"/>
                <a:ext cx="982978" cy="971400"/>
                <a:chOff x="5691894" y="3886200"/>
                <a:chExt cx="990064" cy="994260"/>
              </a:xfrm>
            </p:grpSpPr>
            <p:sp>
              <p:nvSpPr>
                <p:cNvPr id="668" name="正方形/長方形 667"/>
                <p:cNvSpPr/>
                <p:nvPr/>
              </p:nvSpPr>
              <p:spPr>
                <a:xfrm>
                  <a:off x="5691894" y="3886200"/>
                  <a:ext cx="990064" cy="994260"/>
                </a:xfrm>
                <a:prstGeom prst="rect">
                  <a:avLst/>
                </a:prstGeom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grpSp>
              <p:nvGrpSpPr>
                <p:cNvPr id="669" name="図形グループ 668"/>
                <p:cNvGrpSpPr/>
                <p:nvPr/>
              </p:nvGrpSpPr>
              <p:grpSpPr>
                <a:xfrm>
                  <a:off x="5818528" y="4164429"/>
                  <a:ext cx="784364" cy="640071"/>
                  <a:chOff x="5777375" y="4135854"/>
                  <a:chExt cx="784364" cy="640071"/>
                </a:xfrm>
              </p:grpSpPr>
              <p:sp>
                <p:nvSpPr>
                  <p:cNvPr id="671" name="正方形/長方形 670"/>
                  <p:cNvSpPr/>
                  <p:nvPr/>
                </p:nvSpPr>
                <p:spPr>
                  <a:xfrm>
                    <a:off x="6360089" y="4138462"/>
                    <a:ext cx="201650" cy="97155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672" name="正方形/長方形 671"/>
                  <p:cNvSpPr/>
                  <p:nvPr/>
                </p:nvSpPr>
                <p:spPr>
                  <a:xfrm>
                    <a:off x="6037164" y="4407084"/>
                    <a:ext cx="205303" cy="97156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673" name="正方形/長方形 672"/>
                  <p:cNvSpPr/>
                  <p:nvPr/>
                </p:nvSpPr>
                <p:spPr>
                  <a:xfrm>
                    <a:off x="5777375" y="4680103"/>
                    <a:ext cx="251046" cy="95822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674" name="正方形/長方形 673"/>
                  <p:cNvSpPr/>
                  <p:nvPr/>
                </p:nvSpPr>
                <p:spPr>
                  <a:xfrm rot="5400000">
                    <a:off x="6187253" y="4263671"/>
                    <a:ext cx="368385" cy="112752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</p:grpSp>
            <p:sp>
              <p:nvSpPr>
                <p:cNvPr id="670" name="正方形/長方形 669"/>
                <p:cNvSpPr/>
                <p:nvPr/>
              </p:nvSpPr>
              <p:spPr>
                <a:xfrm rot="5400000">
                  <a:off x="5917879" y="4592568"/>
                  <a:ext cx="368385" cy="55481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</p:grpSp>
          <p:sp>
            <p:nvSpPr>
              <p:cNvPr id="666" name="正方形/長方形 665"/>
              <p:cNvSpPr/>
              <p:nvPr/>
            </p:nvSpPr>
            <p:spPr>
              <a:xfrm>
                <a:off x="6130884" y="4445886"/>
                <a:ext cx="465736" cy="360361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667" name="正方形/長方形 666"/>
              <p:cNvSpPr/>
              <p:nvPr/>
            </p:nvSpPr>
            <p:spPr>
              <a:xfrm>
                <a:off x="6395748" y="4277087"/>
                <a:ext cx="200206" cy="167525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</p:grpSp>
      <p:cxnSp>
        <p:nvCxnSpPr>
          <p:cNvPr id="684" name="直線コネクタ 683"/>
          <p:cNvCxnSpPr/>
          <p:nvPr/>
        </p:nvCxnSpPr>
        <p:spPr>
          <a:xfrm flipH="1" flipV="1">
            <a:off x="6834960" y="5521010"/>
            <a:ext cx="232296" cy="116675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685" name="図形グループ 684"/>
          <p:cNvGrpSpPr/>
          <p:nvPr/>
        </p:nvGrpSpPr>
        <p:grpSpPr>
          <a:xfrm>
            <a:off x="7022065" y="5576820"/>
            <a:ext cx="88785" cy="87738"/>
            <a:chOff x="5692142" y="3909060"/>
            <a:chExt cx="982978" cy="971400"/>
          </a:xfrm>
        </p:grpSpPr>
        <p:grpSp>
          <p:nvGrpSpPr>
            <p:cNvPr id="686" name="図形グループ 685"/>
            <p:cNvGrpSpPr/>
            <p:nvPr/>
          </p:nvGrpSpPr>
          <p:grpSpPr>
            <a:xfrm>
              <a:off x="5692142" y="3909060"/>
              <a:ext cx="982978" cy="971400"/>
              <a:chOff x="5691894" y="3886200"/>
              <a:chExt cx="990064" cy="994260"/>
            </a:xfrm>
          </p:grpSpPr>
          <p:sp>
            <p:nvSpPr>
              <p:cNvPr id="689" name="正方形/長方形 688"/>
              <p:cNvSpPr/>
              <p:nvPr/>
            </p:nvSpPr>
            <p:spPr>
              <a:xfrm>
                <a:off x="5691894" y="3886200"/>
                <a:ext cx="990064" cy="994260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grpSp>
            <p:nvGrpSpPr>
              <p:cNvPr id="690" name="図形グループ 689"/>
              <p:cNvGrpSpPr/>
              <p:nvPr/>
            </p:nvGrpSpPr>
            <p:grpSpPr>
              <a:xfrm>
                <a:off x="5818528" y="4164429"/>
                <a:ext cx="784364" cy="640071"/>
                <a:chOff x="5777375" y="4135854"/>
                <a:chExt cx="784364" cy="640071"/>
              </a:xfrm>
            </p:grpSpPr>
            <p:sp>
              <p:nvSpPr>
                <p:cNvPr id="692" name="正方形/長方形 691"/>
                <p:cNvSpPr/>
                <p:nvPr/>
              </p:nvSpPr>
              <p:spPr>
                <a:xfrm>
                  <a:off x="6360089" y="4138462"/>
                  <a:ext cx="201650" cy="9715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693" name="正方形/長方形 692"/>
                <p:cNvSpPr/>
                <p:nvPr/>
              </p:nvSpPr>
              <p:spPr>
                <a:xfrm>
                  <a:off x="6037164" y="4407084"/>
                  <a:ext cx="205303" cy="97156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694" name="正方形/長方形 693"/>
                <p:cNvSpPr/>
                <p:nvPr/>
              </p:nvSpPr>
              <p:spPr>
                <a:xfrm>
                  <a:off x="5777375" y="4680103"/>
                  <a:ext cx="251046" cy="9582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695" name="正方形/長方形 694"/>
                <p:cNvSpPr/>
                <p:nvPr/>
              </p:nvSpPr>
              <p:spPr>
                <a:xfrm rot="5400000">
                  <a:off x="6187253" y="4263671"/>
                  <a:ext cx="368385" cy="11275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</p:grpSp>
          <p:sp>
            <p:nvSpPr>
              <p:cNvPr id="691" name="正方形/長方形 690"/>
              <p:cNvSpPr/>
              <p:nvPr/>
            </p:nvSpPr>
            <p:spPr>
              <a:xfrm rot="5400000">
                <a:off x="5917879" y="4592568"/>
                <a:ext cx="368385" cy="5548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  <p:sp>
          <p:nvSpPr>
            <p:cNvPr id="687" name="正方形/長方形 686"/>
            <p:cNvSpPr/>
            <p:nvPr/>
          </p:nvSpPr>
          <p:spPr>
            <a:xfrm>
              <a:off x="6130884" y="4445886"/>
              <a:ext cx="465736" cy="360361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88" name="正方形/長方形 687"/>
            <p:cNvSpPr/>
            <p:nvPr/>
          </p:nvSpPr>
          <p:spPr>
            <a:xfrm>
              <a:off x="6395748" y="4277087"/>
              <a:ext cx="200206" cy="167525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cxnSp>
        <p:nvCxnSpPr>
          <p:cNvPr id="697" name="直線コネクタ 696"/>
          <p:cNvCxnSpPr/>
          <p:nvPr/>
        </p:nvCxnSpPr>
        <p:spPr>
          <a:xfrm flipH="1" flipV="1">
            <a:off x="6692008" y="5193907"/>
            <a:ext cx="341653" cy="373891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98" name="図 69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4197" y="4700001"/>
            <a:ext cx="136981" cy="147771"/>
          </a:xfrm>
          <a:prstGeom prst="rect">
            <a:avLst/>
          </a:prstGeom>
        </p:spPr>
      </p:pic>
      <p:grpSp>
        <p:nvGrpSpPr>
          <p:cNvPr id="699" name="図形グループ 698"/>
          <p:cNvGrpSpPr/>
          <p:nvPr/>
        </p:nvGrpSpPr>
        <p:grpSpPr>
          <a:xfrm rot="8754746">
            <a:off x="5947930" y="4995756"/>
            <a:ext cx="85669" cy="45725"/>
            <a:chOff x="6944660" y="4089270"/>
            <a:chExt cx="129704" cy="187817"/>
          </a:xfrm>
        </p:grpSpPr>
        <p:cxnSp>
          <p:nvCxnSpPr>
            <p:cNvPr id="700" name="直線コネクタ 699"/>
            <p:cNvCxnSpPr/>
            <p:nvPr/>
          </p:nvCxnSpPr>
          <p:spPr>
            <a:xfrm flipH="1">
              <a:off x="6944660" y="4102101"/>
              <a:ext cx="129704" cy="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01" name="直線コネクタ 700"/>
            <p:cNvCxnSpPr/>
            <p:nvPr/>
          </p:nvCxnSpPr>
          <p:spPr>
            <a:xfrm flipH="1">
              <a:off x="6944660" y="4267193"/>
              <a:ext cx="12970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02" name="直線コネクタ 701"/>
            <p:cNvCxnSpPr/>
            <p:nvPr/>
          </p:nvCxnSpPr>
          <p:spPr>
            <a:xfrm>
              <a:off x="6987563" y="4089270"/>
              <a:ext cx="0" cy="17792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03" name="直線コネクタ 702"/>
            <p:cNvCxnSpPr/>
            <p:nvPr/>
          </p:nvCxnSpPr>
          <p:spPr>
            <a:xfrm>
              <a:off x="7054718" y="4100394"/>
              <a:ext cx="0" cy="1667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04" name="直線コネクタ 703"/>
            <p:cNvCxnSpPr/>
            <p:nvPr/>
          </p:nvCxnSpPr>
          <p:spPr>
            <a:xfrm>
              <a:off x="7033592" y="4089270"/>
              <a:ext cx="0" cy="18603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05" name="直線コネクタ 704"/>
            <p:cNvCxnSpPr/>
            <p:nvPr/>
          </p:nvCxnSpPr>
          <p:spPr>
            <a:xfrm>
              <a:off x="7012764" y="4103234"/>
              <a:ext cx="0" cy="17385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06" name="直線コネクタ 705"/>
            <p:cNvCxnSpPr/>
            <p:nvPr/>
          </p:nvCxnSpPr>
          <p:spPr>
            <a:xfrm>
              <a:off x="6960090" y="4100392"/>
              <a:ext cx="0" cy="17238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707" name="図形グループ 706"/>
          <p:cNvGrpSpPr/>
          <p:nvPr/>
        </p:nvGrpSpPr>
        <p:grpSpPr>
          <a:xfrm rot="5706678">
            <a:off x="6536134" y="5052290"/>
            <a:ext cx="79635" cy="156180"/>
            <a:chOff x="6944660" y="4089270"/>
            <a:chExt cx="129704" cy="187817"/>
          </a:xfrm>
        </p:grpSpPr>
        <p:cxnSp>
          <p:nvCxnSpPr>
            <p:cNvPr id="708" name="直線コネクタ 707"/>
            <p:cNvCxnSpPr/>
            <p:nvPr/>
          </p:nvCxnSpPr>
          <p:spPr>
            <a:xfrm flipH="1">
              <a:off x="6944660" y="4102101"/>
              <a:ext cx="129704" cy="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09" name="直線コネクタ 708"/>
            <p:cNvCxnSpPr/>
            <p:nvPr/>
          </p:nvCxnSpPr>
          <p:spPr>
            <a:xfrm flipH="1">
              <a:off x="6944660" y="4267193"/>
              <a:ext cx="12970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10" name="直線コネクタ 709"/>
            <p:cNvCxnSpPr/>
            <p:nvPr/>
          </p:nvCxnSpPr>
          <p:spPr>
            <a:xfrm>
              <a:off x="6987563" y="4089270"/>
              <a:ext cx="0" cy="17792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11" name="直線コネクタ 710"/>
            <p:cNvCxnSpPr/>
            <p:nvPr/>
          </p:nvCxnSpPr>
          <p:spPr>
            <a:xfrm>
              <a:off x="7054718" y="4100394"/>
              <a:ext cx="0" cy="1667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12" name="直線コネクタ 711"/>
            <p:cNvCxnSpPr/>
            <p:nvPr/>
          </p:nvCxnSpPr>
          <p:spPr>
            <a:xfrm>
              <a:off x="7033592" y="4089270"/>
              <a:ext cx="0" cy="18603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13" name="直線コネクタ 712"/>
            <p:cNvCxnSpPr/>
            <p:nvPr/>
          </p:nvCxnSpPr>
          <p:spPr>
            <a:xfrm>
              <a:off x="7012764" y="4103234"/>
              <a:ext cx="0" cy="17385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14" name="直線コネクタ 713"/>
            <p:cNvCxnSpPr/>
            <p:nvPr/>
          </p:nvCxnSpPr>
          <p:spPr>
            <a:xfrm>
              <a:off x="6960090" y="4100392"/>
              <a:ext cx="0" cy="17238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96" name="円/楕円 695"/>
          <p:cNvSpPr/>
          <p:nvPr/>
        </p:nvSpPr>
        <p:spPr>
          <a:xfrm>
            <a:off x="6623636" y="5138937"/>
            <a:ext cx="70390" cy="66072"/>
          </a:xfrm>
          <a:prstGeom prst="ellipse">
            <a:avLst/>
          </a:prstGeom>
          <a:solidFill>
            <a:srgbClr val="FFFF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715" name="図形グループ 714"/>
          <p:cNvGrpSpPr/>
          <p:nvPr/>
        </p:nvGrpSpPr>
        <p:grpSpPr>
          <a:xfrm rot="6145548">
            <a:off x="6646856" y="5372257"/>
            <a:ext cx="109450" cy="162170"/>
            <a:chOff x="6944660" y="4089270"/>
            <a:chExt cx="129704" cy="187817"/>
          </a:xfrm>
        </p:grpSpPr>
        <p:cxnSp>
          <p:nvCxnSpPr>
            <p:cNvPr id="716" name="直線コネクタ 715"/>
            <p:cNvCxnSpPr/>
            <p:nvPr/>
          </p:nvCxnSpPr>
          <p:spPr>
            <a:xfrm flipH="1">
              <a:off x="6944660" y="4102101"/>
              <a:ext cx="129704" cy="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17" name="直線コネクタ 716"/>
            <p:cNvCxnSpPr/>
            <p:nvPr/>
          </p:nvCxnSpPr>
          <p:spPr>
            <a:xfrm flipH="1">
              <a:off x="6944660" y="4267193"/>
              <a:ext cx="12970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18" name="直線コネクタ 717"/>
            <p:cNvCxnSpPr/>
            <p:nvPr/>
          </p:nvCxnSpPr>
          <p:spPr>
            <a:xfrm>
              <a:off x="6987563" y="4089270"/>
              <a:ext cx="0" cy="17792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19" name="直線コネクタ 718"/>
            <p:cNvCxnSpPr/>
            <p:nvPr/>
          </p:nvCxnSpPr>
          <p:spPr>
            <a:xfrm>
              <a:off x="7054718" y="4100394"/>
              <a:ext cx="0" cy="1667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20" name="直線コネクタ 719"/>
            <p:cNvCxnSpPr/>
            <p:nvPr/>
          </p:nvCxnSpPr>
          <p:spPr>
            <a:xfrm>
              <a:off x="7033592" y="4089270"/>
              <a:ext cx="0" cy="18603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21" name="直線コネクタ 720"/>
            <p:cNvCxnSpPr/>
            <p:nvPr/>
          </p:nvCxnSpPr>
          <p:spPr>
            <a:xfrm>
              <a:off x="7012764" y="4103234"/>
              <a:ext cx="0" cy="17385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22" name="直線コネクタ 721"/>
            <p:cNvCxnSpPr/>
            <p:nvPr/>
          </p:nvCxnSpPr>
          <p:spPr>
            <a:xfrm>
              <a:off x="6960090" y="4100392"/>
              <a:ext cx="0" cy="17238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83" name="円/楕円 682"/>
          <p:cNvSpPr/>
          <p:nvPr/>
        </p:nvSpPr>
        <p:spPr>
          <a:xfrm>
            <a:off x="6757449" y="5476673"/>
            <a:ext cx="70390" cy="66072"/>
          </a:xfrm>
          <a:prstGeom prst="ellipse">
            <a:avLst/>
          </a:prstGeom>
          <a:solidFill>
            <a:srgbClr val="FFFF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747" name="図形グループ 746"/>
          <p:cNvGrpSpPr/>
          <p:nvPr/>
        </p:nvGrpSpPr>
        <p:grpSpPr>
          <a:xfrm>
            <a:off x="6566737" y="4859271"/>
            <a:ext cx="84630" cy="74735"/>
            <a:chOff x="6293461" y="4430170"/>
            <a:chExt cx="98491" cy="117736"/>
          </a:xfrm>
        </p:grpSpPr>
        <p:cxnSp>
          <p:nvCxnSpPr>
            <p:cNvPr id="748" name="直線コネクタ 747"/>
            <p:cNvCxnSpPr/>
            <p:nvPr/>
          </p:nvCxnSpPr>
          <p:spPr>
            <a:xfrm rot="16200000" flipH="1">
              <a:off x="6234594" y="4489040"/>
              <a:ext cx="117733" cy="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49" name="直線コネクタ 748"/>
            <p:cNvCxnSpPr/>
            <p:nvPr/>
          </p:nvCxnSpPr>
          <p:spPr>
            <a:xfrm rot="16200000" flipH="1">
              <a:off x="6250466" y="4488832"/>
              <a:ext cx="117317" cy="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50" name="直線コネクタ 749"/>
            <p:cNvCxnSpPr/>
            <p:nvPr/>
          </p:nvCxnSpPr>
          <p:spPr>
            <a:xfrm rot="16200000" flipH="1">
              <a:off x="6268644" y="4488042"/>
              <a:ext cx="115743" cy="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51" name="直線コネクタ 750"/>
            <p:cNvCxnSpPr/>
            <p:nvPr/>
          </p:nvCxnSpPr>
          <p:spPr>
            <a:xfrm rot="16200000" flipH="1">
              <a:off x="6327206" y="4488178"/>
              <a:ext cx="11601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52" name="直線コネクタ 751"/>
            <p:cNvCxnSpPr/>
            <p:nvPr/>
          </p:nvCxnSpPr>
          <p:spPr>
            <a:xfrm rot="16200000">
              <a:off x="6360441" y="4406117"/>
              <a:ext cx="0" cy="6302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53" name="直線コネクタ 752"/>
            <p:cNvCxnSpPr/>
            <p:nvPr/>
          </p:nvCxnSpPr>
          <p:spPr>
            <a:xfrm rot="16200000">
              <a:off x="6358999" y="4494814"/>
              <a:ext cx="1350" cy="6455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54" name="直線コネクタ 753"/>
            <p:cNvCxnSpPr/>
            <p:nvPr/>
          </p:nvCxnSpPr>
          <p:spPr>
            <a:xfrm rot="16200000">
              <a:off x="6359675" y="4426547"/>
              <a:ext cx="0" cy="6455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55" name="直線コネクタ 754"/>
            <p:cNvCxnSpPr/>
            <p:nvPr/>
          </p:nvCxnSpPr>
          <p:spPr>
            <a:xfrm rot="16200000">
              <a:off x="6358832" y="4447569"/>
              <a:ext cx="0" cy="6624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56" name="直線コネクタ 755"/>
            <p:cNvCxnSpPr/>
            <p:nvPr/>
          </p:nvCxnSpPr>
          <p:spPr>
            <a:xfrm rot="16200000" flipH="1">
              <a:off x="6356371" y="4471058"/>
              <a:ext cx="2754" cy="6840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67" name="円/楕円 466"/>
          <p:cNvSpPr/>
          <p:nvPr/>
        </p:nvSpPr>
        <p:spPr>
          <a:xfrm>
            <a:off x="6569306" y="4804249"/>
            <a:ext cx="70390" cy="66072"/>
          </a:xfrm>
          <a:prstGeom prst="ellipse">
            <a:avLst/>
          </a:prstGeom>
          <a:solidFill>
            <a:srgbClr val="FFFF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757" name="図形グループ 756"/>
          <p:cNvGrpSpPr/>
          <p:nvPr/>
        </p:nvGrpSpPr>
        <p:grpSpPr>
          <a:xfrm rot="5400000">
            <a:off x="7434953" y="5259989"/>
            <a:ext cx="88367" cy="80722"/>
            <a:chOff x="6944660" y="4089270"/>
            <a:chExt cx="129704" cy="187817"/>
          </a:xfrm>
        </p:grpSpPr>
        <p:cxnSp>
          <p:nvCxnSpPr>
            <p:cNvPr id="758" name="直線コネクタ 757"/>
            <p:cNvCxnSpPr/>
            <p:nvPr/>
          </p:nvCxnSpPr>
          <p:spPr>
            <a:xfrm flipH="1">
              <a:off x="6944660" y="4102101"/>
              <a:ext cx="129704" cy="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59" name="直線コネクタ 758"/>
            <p:cNvCxnSpPr/>
            <p:nvPr/>
          </p:nvCxnSpPr>
          <p:spPr>
            <a:xfrm flipH="1">
              <a:off x="6944660" y="4267193"/>
              <a:ext cx="12970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60" name="直線コネクタ 759"/>
            <p:cNvCxnSpPr/>
            <p:nvPr/>
          </p:nvCxnSpPr>
          <p:spPr>
            <a:xfrm>
              <a:off x="6987563" y="4089270"/>
              <a:ext cx="0" cy="17792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61" name="直線コネクタ 760"/>
            <p:cNvCxnSpPr/>
            <p:nvPr/>
          </p:nvCxnSpPr>
          <p:spPr>
            <a:xfrm>
              <a:off x="7054718" y="4100394"/>
              <a:ext cx="0" cy="1667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62" name="直線コネクタ 761"/>
            <p:cNvCxnSpPr/>
            <p:nvPr/>
          </p:nvCxnSpPr>
          <p:spPr>
            <a:xfrm>
              <a:off x="7033592" y="4089270"/>
              <a:ext cx="0" cy="18603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63" name="直線コネクタ 762"/>
            <p:cNvCxnSpPr/>
            <p:nvPr/>
          </p:nvCxnSpPr>
          <p:spPr>
            <a:xfrm>
              <a:off x="7012764" y="4103234"/>
              <a:ext cx="0" cy="17385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64" name="直線コネクタ 763"/>
            <p:cNvCxnSpPr/>
            <p:nvPr/>
          </p:nvCxnSpPr>
          <p:spPr>
            <a:xfrm>
              <a:off x="6960090" y="4100392"/>
              <a:ext cx="0" cy="17238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34" name="円/楕円 633"/>
          <p:cNvSpPr/>
          <p:nvPr/>
        </p:nvSpPr>
        <p:spPr>
          <a:xfrm>
            <a:off x="7442256" y="5205222"/>
            <a:ext cx="70390" cy="66072"/>
          </a:xfrm>
          <a:prstGeom prst="ellipse">
            <a:avLst/>
          </a:prstGeom>
          <a:solidFill>
            <a:srgbClr val="FFFF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765" name="図形グループ 764"/>
          <p:cNvGrpSpPr/>
          <p:nvPr/>
        </p:nvGrpSpPr>
        <p:grpSpPr>
          <a:xfrm rot="5103145">
            <a:off x="7791793" y="5106235"/>
            <a:ext cx="81613" cy="67377"/>
            <a:chOff x="6944660" y="4089270"/>
            <a:chExt cx="129704" cy="187817"/>
          </a:xfrm>
        </p:grpSpPr>
        <p:cxnSp>
          <p:nvCxnSpPr>
            <p:cNvPr id="766" name="直線コネクタ 765"/>
            <p:cNvCxnSpPr/>
            <p:nvPr/>
          </p:nvCxnSpPr>
          <p:spPr>
            <a:xfrm flipH="1">
              <a:off x="6944660" y="4102101"/>
              <a:ext cx="129704" cy="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67" name="直線コネクタ 766"/>
            <p:cNvCxnSpPr/>
            <p:nvPr/>
          </p:nvCxnSpPr>
          <p:spPr>
            <a:xfrm flipH="1">
              <a:off x="6944660" y="4267193"/>
              <a:ext cx="12970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68" name="直線コネクタ 767"/>
            <p:cNvCxnSpPr/>
            <p:nvPr/>
          </p:nvCxnSpPr>
          <p:spPr>
            <a:xfrm>
              <a:off x="6987563" y="4089270"/>
              <a:ext cx="0" cy="17792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69" name="直線コネクタ 768"/>
            <p:cNvCxnSpPr/>
            <p:nvPr/>
          </p:nvCxnSpPr>
          <p:spPr>
            <a:xfrm>
              <a:off x="7054718" y="4100394"/>
              <a:ext cx="0" cy="1667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70" name="直線コネクタ 769"/>
            <p:cNvCxnSpPr/>
            <p:nvPr/>
          </p:nvCxnSpPr>
          <p:spPr>
            <a:xfrm>
              <a:off x="7033592" y="4089270"/>
              <a:ext cx="0" cy="18603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71" name="直線コネクタ 770"/>
            <p:cNvCxnSpPr/>
            <p:nvPr/>
          </p:nvCxnSpPr>
          <p:spPr>
            <a:xfrm>
              <a:off x="7012764" y="4103234"/>
              <a:ext cx="0" cy="17385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72" name="直線コネクタ 771"/>
            <p:cNvCxnSpPr/>
            <p:nvPr/>
          </p:nvCxnSpPr>
          <p:spPr>
            <a:xfrm>
              <a:off x="6960090" y="4100392"/>
              <a:ext cx="0" cy="17238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47" name="円/楕円 646"/>
          <p:cNvSpPr/>
          <p:nvPr/>
        </p:nvSpPr>
        <p:spPr>
          <a:xfrm>
            <a:off x="7836543" y="5159153"/>
            <a:ext cx="70390" cy="66072"/>
          </a:xfrm>
          <a:prstGeom prst="ellipse">
            <a:avLst/>
          </a:prstGeom>
          <a:solidFill>
            <a:srgbClr val="FFFF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773" name="図形グループ 772"/>
          <p:cNvGrpSpPr/>
          <p:nvPr/>
        </p:nvGrpSpPr>
        <p:grpSpPr>
          <a:xfrm rot="1529146" flipV="1">
            <a:off x="8057634" y="5113445"/>
            <a:ext cx="62236" cy="106368"/>
            <a:chOff x="6293461" y="4430170"/>
            <a:chExt cx="98491" cy="117736"/>
          </a:xfrm>
        </p:grpSpPr>
        <p:cxnSp>
          <p:nvCxnSpPr>
            <p:cNvPr id="774" name="直線コネクタ 773"/>
            <p:cNvCxnSpPr/>
            <p:nvPr/>
          </p:nvCxnSpPr>
          <p:spPr>
            <a:xfrm rot="16200000" flipH="1">
              <a:off x="6234594" y="4489040"/>
              <a:ext cx="117733" cy="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75" name="直線コネクタ 774"/>
            <p:cNvCxnSpPr/>
            <p:nvPr/>
          </p:nvCxnSpPr>
          <p:spPr>
            <a:xfrm rot="16200000" flipH="1">
              <a:off x="6250466" y="4488832"/>
              <a:ext cx="117317" cy="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76" name="直線コネクタ 775"/>
            <p:cNvCxnSpPr/>
            <p:nvPr/>
          </p:nvCxnSpPr>
          <p:spPr>
            <a:xfrm rot="16200000" flipH="1">
              <a:off x="6268644" y="4488042"/>
              <a:ext cx="115743" cy="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77" name="直線コネクタ 776"/>
            <p:cNvCxnSpPr/>
            <p:nvPr/>
          </p:nvCxnSpPr>
          <p:spPr>
            <a:xfrm rot="16200000" flipH="1">
              <a:off x="6327206" y="4488178"/>
              <a:ext cx="11601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78" name="直線コネクタ 777"/>
            <p:cNvCxnSpPr/>
            <p:nvPr/>
          </p:nvCxnSpPr>
          <p:spPr>
            <a:xfrm rot="16200000">
              <a:off x="6360441" y="4406117"/>
              <a:ext cx="0" cy="6302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79" name="直線コネクタ 778"/>
            <p:cNvCxnSpPr/>
            <p:nvPr/>
          </p:nvCxnSpPr>
          <p:spPr>
            <a:xfrm rot="16200000">
              <a:off x="6358999" y="4494814"/>
              <a:ext cx="1350" cy="6455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80" name="直線コネクタ 779"/>
            <p:cNvCxnSpPr/>
            <p:nvPr/>
          </p:nvCxnSpPr>
          <p:spPr>
            <a:xfrm rot="16200000">
              <a:off x="6359675" y="4426547"/>
              <a:ext cx="0" cy="6455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81" name="直線コネクタ 780"/>
            <p:cNvCxnSpPr/>
            <p:nvPr/>
          </p:nvCxnSpPr>
          <p:spPr>
            <a:xfrm rot="16200000">
              <a:off x="6358832" y="4447569"/>
              <a:ext cx="0" cy="6624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82" name="直線コネクタ 781"/>
            <p:cNvCxnSpPr/>
            <p:nvPr/>
          </p:nvCxnSpPr>
          <p:spPr>
            <a:xfrm rot="16200000" flipH="1">
              <a:off x="6356371" y="4471058"/>
              <a:ext cx="2754" cy="6840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388429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正方形/長方形 8">
            <a:extLst>
              <a:ext uri="{FF2B5EF4-FFF2-40B4-BE49-F238E27FC236}">
                <a16:creationId xmlns="" xmlns:a16="http://schemas.microsoft.com/office/drawing/2014/main" id="{85ACCFC8-21C3-4E15-AECC-C0944D7304A0}"/>
              </a:ext>
            </a:extLst>
          </p:cNvPr>
          <p:cNvSpPr/>
          <p:nvPr/>
        </p:nvSpPr>
        <p:spPr>
          <a:xfrm rot="921646">
            <a:off x="6680997" y="5527298"/>
            <a:ext cx="76262" cy="171997"/>
          </a:xfrm>
          <a:prstGeom prst="rect">
            <a:avLst/>
          </a:prstGeom>
          <a:solidFill>
            <a:srgbClr val="BDD7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1" name="二等辺三角形 10">
            <a:extLst>
              <a:ext uri="{FF2B5EF4-FFF2-40B4-BE49-F238E27FC236}">
                <a16:creationId xmlns="" xmlns:a16="http://schemas.microsoft.com/office/drawing/2014/main" id="{E6A3B36E-EF07-44BC-A255-205E727DD532}"/>
              </a:ext>
            </a:extLst>
          </p:cNvPr>
          <p:cNvSpPr/>
          <p:nvPr/>
        </p:nvSpPr>
        <p:spPr>
          <a:xfrm rot="3358098">
            <a:off x="6294506" y="5401459"/>
            <a:ext cx="140589" cy="92156"/>
          </a:xfrm>
          <a:prstGeom prst="triangle">
            <a:avLst/>
          </a:prstGeom>
          <a:solidFill>
            <a:srgbClr val="2E75B6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2" name="二等辺三角形 11">
            <a:extLst>
              <a:ext uri="{FF2B5EF4-FFF2-40B4-BE49-F238E27FC236}">
                <a16:creationId xmlns="" xmlns:a16="http://schemas.microsoft.com/office/drawing/2014/main" id="{4DAE8A9A-F441-40CB-AF8A-1120EC621E83}"/>
              </a:ext>
            </a:extLst>
          </p:cNvPr>
          <p:cNvSpPr/>
          <p:nvPr/>
        </p:nvSpPr>
        <p:spPr>
          <a:xfrm rot="5400000">
            <a:off x="6371339" y="5732424"/>
            <a:ext cx="151021" cy="242027"/>
          </a:xfrm>
          <a:prstGeom prst="triangle">
            <a:avLst>
              <a:gd name="adj" fmla="val 34701"/>
            </a:avLst>
          </a:prstGeom>
          <a:solidFill>
            <a:srgbClr val="2E75B6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14" name="正方形/長方形 213">
            <a:extLst>
              <a:ext uri="{FF2B5EF4-FFF2-40B4-BE49-F238E27FC236}">
                <a16:creationId xmlns="" xmlns:a16="http://schemas.microsoft.com/office/drawing/2014/main" id="{374449C4-F0B6-49FD-9CF4-1947A2067AEC}"/>
              </a:ext>
            </a:extLst>
          </p:cNvPr>
          <p:cNvSpPr/>
          <p:nvPr/>
        </p:nvSpPr>
        <p:spPr>
          <a:xfrm rot="7640518">
            <a:off x="5900994" y="5685234"/>
            <a:ext cx="45725" cy="190385"/>
          </a:xfrm>
          <a:prstGeom prst="rect">
            <a:avLst/>
          </a:prstGeom>
          <a:solidFill>
            <a:srgbClr val="2E75B6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15" name="正方形/長方形 214">
            <a:extLst>
              <a:ext uri="{FF2B5EF4-FFF2-40B4-BE49-F238E27FC236}">
                <a16:creationId xmlns="" xmlns:a16="http://schemas.microsoft.com/office/drawing/2014/main" id="{CE556BFB-194D-4D72-B15B-459E1F236AB9}"/>
              </a:ext>
            </a:extLst>
          </p:cNvPr>
          <p:cNvSpPr/>
          <p:nvPr/>
        </p:nvSpPr>
        <p:spPr>
          <a:xfrm rot="4033500">
            <a:off x="5900206" y="5469373"/>
            <a:ext cx="53571" cy="113106"/>
          </a:xfrm>
          <a:prstGeom prst="rect">
            <a:avLst/>
          </a:prstGeom>
          <a:solidFill>
            <a:srgbClr val="2E75B6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38" name="正方形/長方形 37">
            <a:extLst>
              <a:ext uri="{FF2B5EF4-FFF2-40B4-BE49-F238E27FC236}">
                <a16:creationId xmlns="" xmlns:a16="http://schemas.microsoft.com/office/drawing/2014/main" id="{0CEAD584-F284-4162-A703-C1D9FB364E75}"/>
              </a:ext>
            </a:extLst>
          </p:cNvPr>
          <p:cNvSpPr/>
          <p:nvPr/>
        </p:nvSpPr>
        <p:spPr>
          <a:xfrm rot="2406507" flipH="1">
            <a:off x="9979034" y="6377424"/>
            <a:ext cx="45725" cy="97178"/>
          </a:xfrm>
          <a:prstGeom prst="rect">
            <a:avLst/>
          </a:prstGeom>
          <a:solidFill>
            <a:srgbClr val="929000"/>
          </a:solidFill>
          <a:ln>
            <a:solidFill>
              <a:srgbClr val="929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74" name="正方形/長方形 173">
            <a:extLst>
              <a:ext uri="{FF2B5EF4-FFF2-40B4-BE49-F238E27FC236}">
                <a16:creationId xmlns="" xmlns:a16="http://schemas.microsoft.com/office/drawing/2014/main" id="{E79B3673-2E18-4996-B642-E6D9E5631DFE}"/>
              </a:ext>
            </a:extLst>
          </p:cNvPr>
          <p:cNvSpPr/>
          <p:nvPr/>
        </p:nvSpPr>
        <p:spPr>
          <a:xfrm rot="5400000" flipV="1">
            <a:off x="7405283" y="5175769"/>
            <a:ext cx="184334" cy="111793"/>
          </a:xfrm>
          <a:prstGeom prst="rect">
            <a:avLst/>
          </a:prstGeom>
          <a:solidFill>
            <a:srgbClr val="548235">
              <a:alpha val="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="" xmlns:a16="http://schemas.microsoft.com/office/drawing/2014/main" id="{1C2193CD-5259-47F0-A56B-03BF73C8ED90}"/>
              </a:ext>
            </a:extLst>
          </p:cNvPr>
          <p:cNvSpPr/>
          <p:nvPr/>
        </p:nvSpPr>
        <p:spPr>
          <a:xfrm>
            <a:off x="6494249" y="5046111"/>
            <a:ext cx="357999" cy="98403"/>
          </a:xfrm>
          <a:prstGeom prst="rect">
            <a:avLst/>
          </a:prstGeom>
          <a:solidFill>
            <a:srgbClr val="548235">
              <a:alpha val="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" name="二等辺三角形 7">
            <a:extLst>
              <a:ext uri="{FF2B5EF4-FFF2-40B4-BE49-F238E27FC236}">
                <a16:creationId xmlns="" xmlns:a16="http://schemas.microsoft.com/office/drawing/2014/main" id="{C93CA7AE-5542-49E2-BBB2-DB160E46D388}"/>
              </a:ext>
            </a:extLst>
          </p:cNvPr>
          <p:cNvSpPr/>
          <p:nvPr/>
        </p:nvSpPr>
        <p:spPr>
          <a:xfrm rot="16519777">
            <a:off x="6683208" y="5013142"/>
            <a:ext cx="51202" cy="290111"/>
          </a:xfrm>
          <a:prstGeom prst="triangle">
            <a:avLst/>
          </a:prstGeom>
          <a:solidFill>
            <a:srgbClr val="548235">
              <a:alpha val="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0" name="正方形/長方形 189">
            <a:extLst>
              <a:ext uri="{FF2B5EF4-FFF2-40B4-BE49-F238E27FC236}">
                <a16:creationId xmlns="" xmlns:a16="http://schemas.microsoft.com/office/drawing/2014/main" id="{C41DA65D-A4C5-4800-ADD6-FEC51D17570C}"/>
              </a:ext>
            </a:extLst>
          </p:cNvPr>
          <p:cNvSpPr/>
          <p:nvPr/>
        </p:nvSpPr>
        <p:spPr>
          <a:xfrm rot="921646">
            <a:off x="6538347" y="5495772"/>
            <a:ext cx="56332" cy="177472"/>
          </a:xfrm>
          <a:prstGeom prst="rect">
            <a:avLst/>
          </a:prstGeom>
          <a:solidFill>
            <a:srgbClr val="BDD7EE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01" name="正方形/長方形 200">
            <a:extLst>
              <a:ext uri="{FF2B5EF4-FFF2-40B4-BE49-F238E27FC236}">
                <a16:creationId xmlns="" xmlns:a16="http://schemas.microsoft.com/office/drawing/2014/main" id="{E2BEB892-860C-43D4-8995-AEA1514DCB2A}"/>
              </a:ext>
            </a:extLst>
          </p:cNvPr>
          <p:cNvSpPr/>
          <p:nvPr/>
        </p:nvSpPr>
        <p:spPr>
          <a:xfrm rot="921646">
            <a:off x="6512425" y="5612848"/>
            <a:ext cx="45725" cy="171997"/>
          </a:xfrm>
          <a:prstGeom prst="rect">
            <a:avLst/>
          </a:prstGeom>
          <a:solidFill>
            <a:srgbClr val="BDD7EE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17" name="図形グループ 16"/>
          <p:cNvGrpSpPr/>
          <p:nvPr/>
        </p:nvGrpSpPr>
        <p:grpSpPr>
          <a:xfrm>
            <a:off x="1885697" y="2909549"/>
            <a:ext cx="9280717" cy="6556172"/>
            <a:chOff x="1885449" y="242170"/>
            <a:chExt cx="9279509" cy="6555318"/>
          </a:xfrm>
          <a:solidFill>
            <a:schemeClr val="accent4">
              <a:lumMod val="20000"/>
              <a:lumOff val="80000"/>
            </a:schemeClr>
          </a:solidFill>
        </p:grpSpPr>
        <p:sp>
          <p:nvSpPr>
            <p:cNvPr id="36" name="角丸四角形 35"/>
            <p:cNvSpPr/>
            <p:nvPr/>
          </p:nvSpPr>
          <p:spPr>
            <a:xfrm rot="21051266">
              <a:off x="7253408" y="5229937"/>
              <a:ext cx="910082" cy="88701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ja-JP" alt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ea"/>
                  <a:cs typeface="Apple Chancery" charset="0"/>
                </a:rPr>
                <a:t>タカシマヤ</a:t>
              </a:r>
              <a:endParaRPr lang="en-US" altLang="ja-JP" sz="1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cs typeface="Apple Chancery" charset="0"/>
              </a:endParaRPr>
            </a:p>
          </p:txBody>
        </p:sp>
        <p:sp>
          <p:nvSpPr>
            <p:cNvPr id="83" name="角丸四角形 82"/>
            <p:cNvSpPr/>
            <p:nvPr/>
          </p:nvSpPr>
          <p:spPr>
            <a:xfrm rot="174692">
              <a:off x="7444373" y="2016753"/>
              <a:ext cx="593387" cy="307939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ja-JP" sz="1050" dirty="0">
                  <a:solidFill>
                    <a:schemeClr val="tx1"/>
                  </a:solidFill>
                </a:rPr>
                <a:t>ALTA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84" name="角丸四角形 83"/>
            <p:cNvSpPr/>
            <p:nvPr/>
          </p:nvSpPr>
          <p:spPr>
            <a:xfrm rot="1913681">
              <a:off x="9073213" y="2658229"/>
              <a:ext cx="691980" cy="65718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ja-JP" alt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ea"/>
                  <a:cs typeface="Apple Chancery" charset="0"/>
                </a:rPr>
                <a:t>伊勢丹</a:t>
              </a:r>
              <a:endParaRPr lang="en-US" altLang="ja-JP" sz="1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cs typeface="Apple Chancery" charset="0"/>
              </a:endParaRPr>
            </a:p>
          </p:txBody>
        </p:sp>
        <p:sp>
          <p:nvSpPr>
            <p:cNvPr id="85" name="角丸四角形 84"/>
            <p:cNvSpPr/>
            <p:nvPr/>
          </p:nvSpPr>
          <p:spPr>
            <a:xfrm rot="1913681">
              <a:off x="8797773" y="3315642"/>
              <a:ext cx="636737" cy="29671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en-US" altLang="ja-JP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Apple Chancery" charset="0"/>
                  <a:cs typeface="Apple Chancery" charset="0"/>
                </a:rPr>
                <a:t>OIOI</a:t>
              </a:r>
            </a:p>
          </p:txBody>
        </p:sp>
        <p:sp>
          <p:nvSpPr>
            <p:cNvPr id="16" name="角丸四角形 15"/>
            <p:cNvSpPr/>
            <p:nvPr/>
          </p:nvSpPr>
          <p:spPr>
            <a:xfrm rot="21281050">
              <a:off x="1885449" y="3300161"/>
              <a:ext cx="846955" cy="19824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>
                  <a:solidFill>
                    <a:schemeClr val="tx1"/>
                  </a:solidFill>
                </a:rPr>
                <a:t>都庁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9" name="角丸四角形 88"/>
            <p:cNvSpPr/>
            <p:nvPr/>
          </p:nvSpPr>
          <p:spPr>
            <a:xfrm>
              <a:off x="7945349" y="242170"/>
              <a:ext cx="805295" cy="489697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050" dirty="0">
                  <a:solidFill>
                    <a:schemeClr val="tx1"/>
                  </a:solidFill>
                </a:rPr>
                <a:t>TOHO</a:t>
              </a:r>
            </a:p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シネマズ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87" name="角丸四角形 86"/>
            <p:cNvSpPr/>
            <p:nvPr/>
          </p:nvSpPr>
          <p:spPr>
            <a:xfrm rot="21153886">
              <a:off x="3433440" y="3075516"/>
              <a:ext cx="662583" cy="1014827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京王</a:t>
              </a:r>
              <a:endParaRPr lang="en-US" altLang="ja-JP" sz="1050" dirty="0">
                <a:solidFill>
                  <a:schemeClr val="tx1"/>
                </a:solidFill>
              </a:endParaRPr>
            </a:p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プラザホテル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6" name="三角形 5"/>
            <p:cNvSpPr/>
            <p:nvPr/>
          </p:nvSpPr>
          <p:spPr>
            <a:xfrm>
              <a:off x="5148977" y="1707667"/>
              <a:ext cx="759288" cy="655637"/>
            </a:xfrm>
            <a:prstGeom prst="triangle">
              <a:avLst>
                <a:gd name="adj" fmla="val 3678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新宿エルタワー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1" name="角丸四角形 90"/>
            <p:cNvSpPr/>
            <p:nvPr/>
          </p:nvSpPr>
          <p:spPr>
            <a:xfrm>
              <a:off x="2255825" y="373076"/>
              <a:ext cx="846955" cy="116099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>
                  <a:solidFill>
                    <a:schemeClr val="tx1"/>
                  </a:solidFill>
                </a:rPr>
                <a:t>東京医科大学病院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円/楕円 12"/>
            <p:cNvSpPr/>
            <p:nvPr/>
          </p:nvSpPr>
          <p:spPr>
            <a:xfrm>
              <a:off x="8951836" y="5125520"/>
              <a:ext cx="2213122" cy="167196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>
                  <a:solidFill>
                    <a:schemeClr val="tx1"/>
                  </a:solidFill>
                </a:rPr>
                <a:t>新宿御苑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" name="角丸四角形 4"/>
            <p:cNvSpPr/>
            <p:nvPr/>
          </p:nvSpPr>
          <p:spPr>
            <a:xfrm>
              <a:off x="6906717" y="4655285"/>
              <a:ext cx="1038632" cy="483561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ja-JP" sz="1050">
                  <a:solidFill>
                    <a:schemeClr val="tx1"/>
                  </a:solidFill>
                </a:rPr>
                <a:t>NEWoMan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81" name="角丸四角形 80"/>
            <p:cNvSpPr/>
            <p:nvPr/>
          </p:nvSpPr>
          <p:spPr>
            <a:xfrm>
              <a:off x="6221073" y="4284784"/>
              <a:ext cx="698717" cy="337070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ルミネ１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82" name="角丸四角形 81"/>
            <p:cNvSpPr/>
            <p:nvPr/>
          </p:nvSpPr>
          <p:spPr>
            <a:xfrm rot="20733476">
              <a:off x="7150397" y="3933818"/>
              <a:ext cx="468427" cy="459755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ルミネ２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7" name="図形グループ 26"/>
          <p:cNvGrpSpPr/>
          <p:nvPr/>
        </p:nvGrpSpPr>
        <p:grpSpPr>
          <a:xfrm>
            <a:off x="6471408" y="3235343"/>
            <a:ext cx="4558061" cy="5075424"/>
            <a:chOff x="6470563" y="567919"/>
            <a:chExt cx="4557468" cy="5074763"/>
          </a:xfrm>
          <a:solidFill>
            <a:srgbClr val="929000"/>
          </a:solidFill>
        </p:grpSpPr>
        <p:sp>
          <p:nvSpPr>
            <p:cNvPr id="14" name="正方形/長方形 13">
              <a:extLst>
                <a:ext uri="{FF2B5EF4-FFF2-40B4-BE49-F238E27FC236}">
                  <a16:creationId xmlns="" xmlns:a16="http://schemas.microsoft.com/office/drawing/2014/main" id="{77009A51-28D4-42DE-BB73-E65783BAE3E0}"/>
                </a:ext>
              </a:extLst>
            </p:cNvPr>
            <p:cNvSpPr/>
            <p:nvPr/>
          </p:nvSpPr>
          <p:spPr>
            <a:xfrm rot="2048566" flipH="1">
              <a:off x="8743237" y="3569886"/>
              <a:ext cx="135854" cy="2072796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" name="正方形/長方形 22">
              <a:extLst>
                <a:ext uri="{FF2B5EF4-FFF2-40B4-BE49-F238E27FC236}">
                  <a16:creationId xmlns="" xmlns:a16="http://schemas.microsoft.com/office/drawing/2014/main" id="{A3984E20-7D03-455A-865C-1049C15BFEF8}"/>
                </a:ext>
              </a:extLst>
            </p:cNvPr>
            <p:cNvSpPr/>
            <p:nvPr/>
          </p:nvSpPr>
          <p:spPr>
            <a:xfrm rot="4923622" flipH="1">
              <a:off x="8336689" y="3582581"/>
              <a:ext cx="65630" cy="1342050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" name="正方形/長方形 27">
              <a:extLst>
                <a:ext uri="{FF2B5EF4-FFF2-40B4-BE49-F238E27FC236}">
                  <a16:creationId xmlns="" xmlns:a16="http://schemas.microsoft.com/office/drawing/2014/main" id="{9B7B8AF5-B551-48BE-AD58-6A496EF82C50}"/>
                </a:ext>
              </a:extLst>
            </p:cNvPr>
            <p:cNvSpPr/>
            <p:nvPr/>
          </p:nvSpPr>
          <p:spPr>
            <a:xfrm rot="18342786" flipH="1">
              <a:off x="9831321" y="3561579"/>
              <a:ext cx="84017" cy="434058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33" name="正方形/長方形 32">
              <a:extLst>
                <a:ext uri="{FF2B5EF4-FFF2-40B4-BE49-F238E27FC236}">
                  <a16:creationId xmlns="" xmlns:a16="http://schemas.microsoft.com/office/drawing/2014/main" id="{3E377FE4-C6F4-43BF-A7A5-368C66A1A39D}"/>
                </a:ext>
              </a:extLst>
            </p:cNvPr>
            <p:cNvSpPr/>
            <p:nvPr/>
          </p:nvSpPr>
          <p:spPr>
            <a:xfrm rot="3180863" flipH="1">
              <a:off x="10385888" y="3105617"/>
              <a:ext cx="261776" cy="1022511"/>
            </a:xfrm>
            <a:custGeom>
              <a:avLst/>
              <a:gdLst>
                <a:gd name="connsiteX0" fmla="*/ 0 w 107949"/>
                <a:gd name="connsiteY0" fmla="*/ 0 h 469871"/>
                <a:gd name="connsiteX1" fmla="*/ 107949 w 107949"/>
                <a:gd name="connsiteY1" fmla="*/ 0 h 469871"/>
                <a:gd name="connsiteX2" fmla="*/ 107949 w 107949"/>
                <a:gd name="connsiteY2" fmla="*/ 469871 h 469871"/>
                <a:gd name="connsiteX3" fmla="*/ 0 w 107949"/>
                <a:gd name="connsiteY3" fmla="*/ 469871 h 469871"/>
                <a:gd name="connsiteX4" fmla="*/ 0 w 107949"/>
                <a:gd name="connsiteY4" fmla="*/ 0 h 469871"/>
                <a:gd name="connsiteX0" fmla="*/ 0 w 107949"/>
                <a:gd name="connsiteY0" fmla="*/ 257751 h 727622"/>
                <a:gd name="connsiteX1" fmla="*/ 103108 w 107949"/>
                <a:gd name="connsiteY1" fmla="*/ 0 h 727622"/>
                <a:gd name="connsiteX2" fmla="*/ 107949 w 107949"/>
                <a:gd name="connsiteY2" fmla="*/ 727622 h 727622"/>
                <a:gd name="connsiteX3" fmla="*/ 0 w 107949"/>
                <a:gd name="connsiteY3" fmla="*/ 727622 h 727622"/>
                <a:gd name="connsiteX4" fmla="*/ 0 w 107949"/>
                <a:gd name="connsiteY4" fmla="*/ 257751 h 727622"/>
                <a:gd name="connsiteX0" fmla="*/ 0 w 250273"/>
                <a:gd name="connsiteY0" fmla="*/ 0 h 1065745"/>
                <a:gd name="connsiteX1" fmla="*/ 245432 w 250273"/>
                <a:gd name="connsiteY1" fmla="*/ 338123 h 1065745"/>
                <a:gd name="connsiteX2" fmla="*/ 250273 w 250273"/>
                <a:gd name="connsiteY2" fmla="*/ 1065745 h 1065745"/>
                <a:gd name="connsiteX3" fmla="*/ 142324 w 250273"/>
                <a:gd name="connsiteY3" fmla="*/ 1065745 h 1065745"/>
                <a:gd name="connsiteX4" fmla="*/ 0 w 250273"/>
                <a:gd name="connsiteY4" fmla="*/ 0 h 1065745"/>
                <a:gd name="connsiteX0" fmla="*/ 0 w 250273"/>
                <a:gd name="connsiteY0" fmla="*/ 0 h 1065745"/>
                <a:gd name="connsiteX1" fmla="*/ 245432 w 250273"/>
                <a:gd name="connsiteY1" fmla="*/ 338123 h 1065745"/>
                <a:gd name="connsiteX2" fmla="*/ 250273 w 250273"/>
                <a:gd name="connsiteY2" fmla="*/ 1065745 h 1065745"/>
                <a:gd name="connsiteX3" fmla="*/ 142324 w 250273"/>
                <a:gd name="connsiteY3" fmla="*/ 1065745 h 1065745"/>
                <a:gd name="connsiteX4" fmla="*/ 0 w 250273"/>
                <a:gd name="connsiteY4" fmla="*/ 0 h 1065745"/>
                <a:gd name="connsiteX0" fmla="*/ 0 w 250273"/>
                <a:gd name="connsiteY0" fmla="*/ 0 h 1065745"/>
                <a:gd name="connsiteX1" fmla="*/ 145441 w 250273"/>
                <a:gd name="connsiteY1" fmla="*/ 25844 h 1065745"/>
                <a:gd name="connsiteX2" fmla="*/ 250273 w 250273"/>
                <a:gd name="connsiteY2" fmla="*/ 1065745 h 1065745"/>
                <a:gd name="connsiteX3" fmla="*/ 142324 w 250273"/>
                <a:gd name="connsiteY3" fmla="*/ 1065745 h 1065745"/>
                <a:gd name="connsiteX4" fmla="*/ 0 w 250273"/>
                <a:gd name="connsiteY4" fmla="*/ 0 h 1065745"/>
                <a:gd name="connsiteX0" fmla="*/ 0 w 261776"/>
                <a:gd name="connsiteY0" fmla="*/ 0 h 1057082"/>
                <a:gd name="connsiteX1" fmla="*/ 156944 w 261776"/>
                <a:gd name="connsiteY1" fmla="*/ 17181 h 1057082"/>
                <a:gd name="connsiteX2" fmla="*/ 261776 w 261776"/>
                <a:gd name="connsiteY2" fmla="*/ 1057082 h 1057082"/>
                <a:gd name="connsiteX3" fmla="*/ 153827 w 261776"/>
                <a:gd name="connsiteY3" fmla="*/ 1057082 h 1057082"/>
                <a:gd name="connsiteX4" fmla="*/ 0 w 261776"/>
                <a:gd name="connsiteY4" fmla="*/ 0 h 1057082"/>
                <a:gd name="connsiteX0" fmla="*/ 0 w 261776"/>
                <a:gd name="connsiteY0" fmla="*/ 0 h 1057082"/>
                <a:gd name="connsiteX1" fmla="*/ 156944 w 261776"/>
                <a:gd name="connsiteY1" fmla="*/ 17181 h 1057082"/>
                <a:gd name="connsiteX2" fmla="*/ 261776 w 261776"/>
                <a:gd name="connsiteY2" fmla="*/ 1057082 h 1057082"/>
                <a:gd name="connsiteX3" fmla="*/ 153827 w 261776"/>
                <a:gd name="connsiteY3" fmla="*/ 1057082 h 1057082"/>
                <a:gd name="connsiteX4" fmla="*/ 0 w 261776"/>
                <a:gd name="connsiteY4" fmla="*/ 0 h 1057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1776" h="1057082">
                  <a:moveTo>
                    <a:pt x="0" y="0"/>
                  </a:moveTo>
                  <a:lnTo>
                    <a:pt x="156944" y="17181"/>
                  </a:lnTo>
                  <a:cubicBezTo>
                    <a:pt x="158558" y="259722"/>
                    <a:pt x="260162" y="814541"/>
                    <a:pt x="261776" y="1057082"/>
                  </a:cubicBezTo>
                  <a:lnTo>
                    <a:pt x="153827" y="1057082"/>
                  </a:lnTo>
                  <a:cubicBezTo>
                    <a:pt x="106386" y="701834"/>
                    <a:pt x="138550" y="548024"/>
                    <a:pt x="0" y="0"/>
                  </a:cubicBezTo>
                  <a:close/>
                </a:path>
              </a:pathLst>
            </a:cu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1" name="正方形/長方形 70">
              <a:extLst>
                <a:ext uri="{FF2B5EF4-FFF2-40B4-BE49-F238E27FC236}">
                  <a16:creationId xmlns="" xmlns:a16="http://schemas.microsoft.com/office/drawing/2014/main" id="{D03E30D0-DE0E-454C-BFC1-97445371DF17}"/>
                </a:ext>
              </a:extLst>
            </p:cNvPr>
            <p:cNvSpPr/>
            <p:nvPr/>
          </p:nvSpPr>
          <p:spPr>
            <a:xfrm>
              <a:off x="6470563" y="1006077"/>
              <a:ext cx="175045" cy="1029536"/>
            </a:xfrm>
            <a:custGeom>
              <a:avLst/>
              <a:gdLst>
                <a:gd name="connsiteX0" fmla="*/ 0 w 131845"/>
                <a:gd name="connsiteY0" fmla="*/ 0 h 957536"/>
                <a:gd name="connsiteX1" fmla="*/ 131845 w 131845"/>
                <a:gd name="connsiteY1" fmla="*/ 0 h 957536"/>
                <a:gd name="connsiteX2" fmla="*/ 131845 w 131845"/>
                <a:gd name="connsiteY2" fmla="*/ 957536 h 957536"/>
                <a:gd name="connsiteX3" fmla="*/ 0 w 131845"/>
                <a:gd name="connsiteY3" fmla="*/ 957536 h 957536"/>
                <a:gd name="connsiteX4" fmla="*/ 0 w 131845"/>
                <a:gd name="connsiteY4" fmla="*/ 0 h 957536"/>
                <a:gd name="connsiteX0" fmla="*/ 0 w 175045"/>
                <a:gd name="connsiteY0" fmla="*/ 0 h 1029536"/>
                <a:gd name="connsiteX1" fmla="*/ 175045 w 175045"/>
                <a:gd name="connsiteY1" fmla="*/ 72000 h 1029536"/>
                <a:gd name="connsiteX2" fmla="*/ 175045 w 175045"/>
                <a:gd name="connsiteY2" fmla="*/ 1029536 h 1029536"/>
                <a:gd name="connsiteX3" fmla="*/ 43200 w 175045"/>
                <a:gd name="connsiteY3" fmla="*/ 1029536 h 1029536"/>
                <a:gd name="connsiteX4" fmla="*/ 0 w 175045"/>
                <a:gd name="connsiteY4" fmla="*/ 0 h 1029536"/>
                <a:gd name="connsiteX0" fmla="*/ 0 w 175045"/>
                <a:gd name="connsiteY0" fmla="*/ 0 h 1029536"/>
                <a:gd name="connsiteX1" fmla="*/ 153445 w 175045"/>
                <a:gd name="connsiteY1" fmla="*/ 0 h 1029536"/>
                <a:gd name="connsiteX2" fmla="*/ 175045 w 175045"/>
                <a:gd name="connsiteY2" fmla="*/ 1029536 h 1029536"/>
                <a:gd name="connsiteX3" fmla="*/ 43200 w 175045"/>
                <a:gd name="connsiteY3" fmla="*/ 1029536 h 1029536"/>
                <a:gd name="connsiteX4" fmla="*/ 0 w 175045"/>
                <a:gd name="connsiteY4" fmla="*/ 0 h 1029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5045" h="1029536">
                  <a:moveTo>
                    <a:pt x="0" y="0"/>
                  </a:moveTo>
                  <a:lnTo>
                    <a:pt x="153445" y="0"/>
                  </a:lnTo>
                  <a:lnTo>
                    <a:pt x="175045" y="1029536"/>
                  </a:lnTo>
                  <a:lnTo>
                    <a:pt x="43200" y="102953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4" name="正方形/長方形 123">
              <a:extLst>
                <a:ext uri="{FF2B5EF4-FFF2-40B4-BE49-F238E27FC236}">
                  <a16:creationId xmlns="" xmlns:a16="http://schemas.microsoft.com/office/drawing/2014/main" id="{E2F5AF15-D825-4179-AA26-CBE790FACC91}"/>
                </a:ext>
              </a:extLst>
            </p:cNvPr>
            <p:cNvSpPr/>
            <p:nvPr/>
          </p:nvSpPr>
          <p:spPr>
            <a:xfrm rot="1857181">
              <a:off x="10078382" y="1601865"/>
              <a:ext cx="114978" cy="1901138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" name="正方形/長方形 3">
              <a:extLst>
                <a:ext uri="{FF2B5EF4-FFF2-40B4-BE49-F238E27FC236}">
                  <a16:creationId xmlns="" xmlns:a16="http://schemas.microsoft.com/office/drawing/2014/main" id="{0F2903BC-5DD3-4889-8AD7-1F4F50D2D0E4}"/>
                </a:ext>
              </a:extLst>
            </p:cNvPr>
            <p:cNvSpPr/>
            <p:nvPr/>
          </p:nvSpPr>
          <p:spPr>
            <a:xfrm rot="21231260">
              <a:off x="7299841" y="567919"/>
              <a:ext cx="45719" cy="772160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5" name="正方形/長方形 284">
              <a:extLst>
                <a:ext uri="{FF2B5EF4-FFF2-40B4-BE49-F238E27FC236}">
                  <a16:creationId xmlns="" xmlns:a16="http://schemas.microsoft.com/office/drawing/2014/main" id="{6629558F-200D-40BD-B5C0-906A0EE4B4A4}"/>
                </a:ext>
              </a:extLst>
            </p:cNvPr>
            <p:cNvSpPr/>
            <p:nvPr/>
          </p:nvSpPr>
          <p:spPr>
            <a:xfrm rot="6685947" flipH="1">
              <a:off x="8145154" y="752247"/>
              <a:ext cx="112884" cy="1848406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9" name="正方形/長方形 288">
              <a:extLst>
                <a:ext uri="{FF2B5EF4-FFF2-40B4-BE49-F238E27FC236}">
                  <a16:creationId xmlns="" xmlns:a16="http://schemas.microsoft.com/office/drawing/2014/main" id="{0894506E-74A0-4F49-B0E5-04F8070C3C9A}"/>
                </a:ext>
              </a:extLst>
            </p:cNvPr>
            <p:cNvSpPr/>
            <p:nvPr/>
          </p:nvSpPr>
          <p:spPr>
            <a:xfrm rot="12518268" flipH="1">
              <a:off x="8221758" y="1793649"/>
              <a:ext cx="114886" cy="740993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29" name="図形グループ 28"/>
          <p:cNvGrpSpPr/>
          <p:nvPr/>
        </p:nvGrpSpPr>
        <p:grpSpPr>
          <a:xfrm>
            <a:off x="5855546" y="4549370"/>
            <a:ext cx="4005971" cy="1882731"/>
            <a:chOff x="5854781" y="1881775"/>
            <a:chExt cx="4005449" cy="1882486"/>
          </a:xfrm>
          <a:solidFill>
            <a:srgbClr val="548235">
              <a:alpha val="5098"/>
            </a:srgbClr>
          </a:solidFill>
        </p:grpSpPr>
        <p:sp>
          <p:nvSpPr>
            <p:cNvPr id="128" name="正方形/長方形 127">
              <a:extLst>
                <a:ext uri="{FF2B5EF4-FFF2-40B4-BE49-F238E27FC236}">
                  <a16:creationId xmlns="" xmlns:a16="http://schemas.microsoft.com/office/drawing/2014/main" id="{86C5B796-9EBF-4C44-A7A4-5BC56D3A560A}"/>
                </a:ext>
              </a:extLst>
            </p:cNvPr>
            <p:cNvSpPr/>
            <p:nvPr/>
          </p:nvSpPr>
          <p:spPr>
            <a:xfrm rot="2071771">
              <a:off x="7859214" y="3026544"/>
              <a:ext cx="2001016" cy="693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0" name="正方形/長方形 129">
              <a:extLst>
                <a:ext uri="{FF2B5EF4-FFF2-40B4-BE49-F238E27FC236}">
                  <a16:creationId xmlns="" xmlns:a16="http://schemas.microsoft.com/office/drawing/2014/main" id="{3C007163-19CE-4AEC-B983-4073E5109CCE}"/>
                </a:ext>
              </a:extLst>
            </p:cNvPr>
            <p:cNvSpPr/>
            <p:nvPr/>
          </p:nvSpPr>
          <p:spPr>
            <a:xfrm rot="7339832" flipV="1">
              <a:off x="9339872" y="3571798"/>
              <a:ext cx="267469" cy="117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6" name="正方形/長方形 75">
              <a:extLst>
                <a:ext uri="{FF2B5EF4-FFF2-40B4-BE49-F238E27FC236}">
                  <a16:creationId xmlns="" xmlns:a16="http://schemas.microsoft.com/office/drawing/2014/main" id="{24174E2D-1C11-405B-8992-8663D5A97541}"/>
                </a:ext>
              </a:extLst>
            </p:cNvPr>
            <p:cNvSpPr/>
            <p:nvPr/>
          </p:nvSpPr>
          <p:spPr>
            <a:xfrm>
              <a:off x="6854719" y="2386428"/>
              <a:ext cx="981875" cy="682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5" name="正方形/長方形 154">
              <a:extLst>
                <a:ext uri="{FF2B5EF4-FFF2-40B4-BE49-F238E27FC236}">
                  <a16:creationId xmlns="" xmlns:a16="http://schemas.microsoft.com/office/drawing/2014/main" id="{E8E778F6-171D-458B-AC8F-4DDCD5079040}"/>
                </a:ext>
              </a:extLst>
            </p:cNvPr>
            <p:cNvSpPr/>
            <p:nvPr/>
          </p:nvSpPr>
          <p:spPr>
            <a:xfrm rot="959217">
              <a:off x="6000053" y="2263275"/>
              <a:ext cx="523739" cy="11568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6" name="正方形/長方形 155">
              <a:extLst>
                <a:ext uri="{FF2B5EF4-FFF2-40B4-BE49-F238E27FC236}">
                  <a16:creationId xmlns="" xmlns:a16="http://schemas.microsoft.com/office/drawing/2014/main" id="{633A009A-9146-4793-B9F8-578EAE93B3C0}"/>
                </a:ext>
              </a:extLst>
            </p:cNvPr>
            <p:cNvSpPr/>
            <p:nvPr/>
          </p:nvSpPr>
          <p:spPr>
            <a:xfrm rot="2976454">
              <a:off x="5673871" y="2062685"/>
              <a:ext cx="475361" cy="11354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3" name="正方形/長方形 162">
              <a:extLst>
                <a:ext uri="{FF2B5EF4-FFF2-40B4-BE49-F238E27FC236}">
                  <a16:creationId xmlns="" xmlns:a16="http://schemas.microsoft.com/office/drawing/2014/main" id="{7F145372-CC97-4110-BEF5-CC7B6924548D}"/>
                </a:ext>
              </a:extLst>
            </p:cNvPr>
            <p:cNvSpPr/>
            <p:nvPr/>
          </p:nvSpPr>
          <p:spPr>
            <a:xfrm rot="5400000">
              <a:off x="6368078" y="2194665"/>
              <a:ext cx="436318" cy="14494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="" xmlns:a16="http://schemas.microsoft.com/office/drawing/2014/main" id="{80367C12-EFCB-4914-A7F7-F5D0C2102B9E}"/>
                </a:ext>
              </a:extLst>
            </p:cNvPr>
            <p:cNvSpPr/>
            <p:nvPr/>
          </p:nvSpPr>
          <p:spPr>
            <a:xfrm rot="771123">
              <a:off x="6769432" y="2525836"/>
              <a:ext cx="45719" cy="3306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2" name="正方形/長方形 181">
              <a:extLst>
                <a:ext uri="{FF2B5EF4-FFF2-40B4-BE49-F238E27FC236}">
                  <a16:creationId xmlns="" xmlns:a16="http://schemas.microsoft.com/office/drawing/2014/main" id="{CA736D94-C798-4C1E-82DB-92DCC6C583D2}"/>
                </a:ext>
              </a:extLst>
            </p:cNvPr>
            <p:cNvSpPr/>
            <p:nvPr/>
          </p:nvSpPr>
          <p:spPr>
            <a:xfrm rot="771123">
              <a:off x="6698167" y="2505962"/>
              <a:ext cx="45719" cy="3306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3" name="正方形/長方形 182">
              <a:extLst>
                <a:ext uri="{FF2B5EF4-FFF2-40B4-BE49-F238E27FC236}">
                  <a16:creationId xmlns="" xmlns:a16="http://schemas.microsoft.com/office/drawing/2014/main" id="{E09A6418-F879-40B3-B218-64BA24EB1879}"/>
                </a:ext>
              </a:extLst>
            </p:cNvPr>
            <p:cNvSpPr/>
            <p:nvPr/>
          </p:nvSpPr>
          <p:spPr>
            <a:xfrm rot="771123">
              <a:off x="6594790" y="2496763"/>
              <a:ext cx="73559" cy="32857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4" name="正方形/長方形 183">
              <a:extLst>
                <a:ext uri="{FF2B5EF4-FFF2-40B4-BE49-F238E27FC236}">
                  <a16:creationId xmlns="" xmlns:a16="http://schemas.microsoft.com/office/drawing/2014/main" id="{073818A0-4F2C-459D-A6D8-E6A862AE6BA9}"/>
                </a:ext>
              </a:extLst>
            </p:cNvPr>
            <p:cNvSpPr/>
            <p:nvPr/>
          </p:nvSpPr>
          <p:spPr>
            <a:xfrm rot="6074951">
              <a:off x="6638236" y="2693401"/>
              <a:ext cx="108935" cy="18125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9" name="正方形/長方形 128">
              <a:extLst>
                <a:ext uri="{FF2B5EF4-FFF2-40B4-BE49-F238E27FC236}">
                  <a16:creationId xmlns="" xmlns:a16="http://schemas.microsoft.com/office/drawing/2014/main" id="{03676208-FC9F-4F0D-98ED-D2B1403F56CA}"/>
                </a:ext>
              </a:extLst>
            </p:cNvPr>
            <p:cNvSpPr/>
            <p:nvPr/>
          </p:nvSpPr>
          <p:spPr>
            <a:xfrm rot="7339832" flipV="1">
              <a:off x="9512016" y="3377931"/>
              <a:ext cx="169954" cy="10226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" name="正方形/長方形 1">
              <a:extLst>
                <a:ext uri="{FF2B5EF4-FFF2-40B4-BE49-F238E27FC236}">
                  <a16:creationId xmlns="" xmlns:a16="http://schemas.microsoft.com/office/drawing/2014/main" id="{9555774D-A9FB-41EE-A64D-AA1CDFABC444}"/>
                </a:ext>
              </a:extLst>
            </p:cNvPr>
            <p:cNvSpPr/>
            <p:nvPr/>
          </p:nvSpPr>
          <p:spPr>
            <a:xfrm rot="1138685">
              <a:off x="7829249" y="2419117"/>
              <a:ext cx="218692" cy="785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25" name="図形グループ 24"/>
          <p:cNvGrpSpPr/>
          <p:nvPr/>
        </p:nvGrpSpPr>
        <p:grpSpPr>
          <a:xfrm>
            <a:off x="6323117" y="5506508"/>
            <a:ext cx="851019" cy="1606144"/>
            <a:chOff x="6317443" y="2838227"/>
            <a:chExt cx="850908" cy="1605935"/>
          </a:xfrm>
          <a:solidFill>
            <a:srgbClr val="7030A0">
              <a:alpha val="16078"/>
            </a:srgbClr>
          </a:solidFill>
        </p:grpSpPr>
        <p:sp>
          <p:nvSpPr>
            <p:cNvPr id="20" name="正方形/長方形 19">
              <a:extLst>
                <a:ext uri="{FF2B5EF4-FFF2-40B4-BE49-F238E27FC236}">
                  <a16:creationId xmlns="" xmlns:a16="http://schemas.microsoft.com/office/drawing/2014/main" id="{04FBCC50-E480-4069-961E-F4A24DC9A5B4}"/>
                </a:ext>
              </a:extLst>
            </p:cNvPr>
            <p:cNvSpPr/>
            <p:nvPr/>
          </p:nvSpPr>
          <p:spPr>
            <a:xfrm>
              <a:off x="6317443" y="4219646"/>
              <a:ext cx="308974" cy="579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6" name="正方形/長方形 275">
              <a:extLst>
                <a:ext uri="{FF2B5EF4-FFF2-40B4-BE49-F238E27FC236}">
                  <a16:creationId xmlns="" xmlns:a16="http://schemas.microsoft.com/office/drawing/2014/main" id="{ED10A82A-73CF-4495-AD64-2E82B51608A5}"/>
                </a:ext>
              </a:extLst>
            </p:cNvPr>
            <p:cNvSpPr/>
            <p:nvPr/>
          </p:nvSpPr>
          <p:spPr>
            <a:xfrm rot="20788204">
              <a:off x="6619118" y="4154865"/>
              <a:ext cx="528788" cy="7412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7" name="正方形/長方形 276">
              <a:extLst>
                <a:ext uri="{FF2B5EF4-FFF2-40B4-BE49-F238E27FC236}">
                  <a16:creationId xmlns="" xmlns:a16="http://schemas.microsoft.com/office/drawing/2014/main" id="{38B58193-7DE0-4C43-A5EE-FDB33BDBAA92}"/>
                </a:ext>
              </a:extLst>
            </p:cNvPr>
            <p:cNvSpPr/>
            <p:nvPr/>
          </p:nvSpPr>
          <p:spPr>
            <a:xfrm rot="4398713">
              <a:off x="6992146" y="4208480"/>
              <a:ext cx="295343" cy="570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8" name="正方形/長方形 277">
              <a:extLst>
                <a:ext uri="{FF2B5EF4-FFF2-40B4-BE49-F238E27FC236}">
                  <a16:creationId xmlns="" xmlns:a16="http://schemas.microsoft.com/office/drawing/2014/main" id="{FE5592A9-26EB-4DAF-A9C6-7ECC50E9D202}"/>
                </a:ext>
              </a:extLst>
            </p:cNvPr>
            <p:cNvSpPr/>
            <p:nvPr/>
          </p:nvSpPr>
          <p:spPr>
            <a:xfrm rot="4398713">
              <a:off x="6772119" y="4267958"/>
              <a:ext cx="295343" cy="570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6" name="正方形/長方形 285">
              <a:extLst>
                <a:ext uri="{FF2B5EF4-FFF2-40B4-BE49-F238E27FC236}">
                  <a16:creationId xmlns="" xmlns:a16="http://schemas.microsoft.com/office/drawing/2014/main" id="{87918953-5779-4707-9E19-A51189F70350}"/>
                </a:ext>
              </a:extLst>
            </p:cNvPr>
            <p:cNvSpPr/>
            <p:nvPr/>
          </p:nvSpPr>
          <p:spPr>
            <a:xfrm rot="5400000" flipV="1">
              <a:off x="6307686" y="3992063"/>
              <a:ext cx="477647" cy="6549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9" name="正方形/長方形 308">
              <a:extLst>
                <a:ext uri="{FF2B5EF4-FFF2-40B4-BE49-F238E27FC236}">
                  <a16:creationId xmlns="" xmlns:a16="http://schemas.microsoft.com/office/drawing/2014/main" id="{24A9BA28-9366-4981-9B93-624C6BEBBF54}"/>
                </a:ext>
              </a:extLst>
            </p:cNvPr>
            <p:cNvSpPr/>
            <p:nvPr/>
          </p:nvSpPr>
          <p:spPr>
            <a:xfrm rot="5678328">
              <a:off x="6317004" y="3019227"/>
              <a:ext cx="604708" cy="24270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115" name="図形グループ 114"/>
          <p:cNvGrpSpPr/>
          <p:nvPr/>
        </p:nvGrpSpPr>
        <p:grpSpPr>
          <a:xfrm>
            <a:off x="5609070" y="3302711"/>
            <a:ext cx="4823412" cy="4639630"/>
            <a:chOff x="5608340" y="635281"/>
            <a:chExt cx="4822784" cy="4639026"/>
          </a:xfrm>
        </p:grpSpPr>
        <p:sp>
          <p:nvSpPr>
            <p:cNvPr id="116" name="円/楕円 115">
              <a:extLst>
                <a:ext uri="{FF2B5EF4-FFF2-40B4-BE49-F238E27FC236}">
                  <a16:creationId xmlns="" xmlns:a16="http://schemas.microsoft.com/office/drawing/2014/main" id="{684BED2C-C26D-F44A-AFC2-C3C01B177A54}"/>
                </a:ext>
              </a:extLst>
            </p:cNvPr>
            <p:cNvSpPr/>
            <p:nvPr/>
          </p:nvSpPr>
          <p:spPr>
            <a:xfrm>
              <a:off x="6166405" y="5095402"/>
              <a:ext cx="178905" cy="178905"/>
            </a:xfrm>
            <a:prstGeom prst="ellipse">
              <a:avLst/>
            </a:prstGeom>
            <a:solidFill>
              <a:srgbClr val="FF4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17" name="円/楕円 116">
              <a:extLst>
                <a:ext uri="{FF2B5EF4-FFF2-40B4-BE49-F238E27FC236}">
                  <a16:creationId xmlns="" xmlns:a16="http://schemas.microsoft.com/office/drawing/2014/main" id="{80A3333C-F1A9-9A43-97C1-6BB2BD3925B2}"/>
                </a:ext>
              </a:extLst>
            </p:cNvPr>
            <p:cNvSpPr/>
            <p:nvPr/>
          </p:nvSpPr>
          <p:spPr>
            <a:xfrm>
              <a:off x="5613020" y="4724000"/>
              <a:ext cx="184908" cy="184908"/>
            </a:xfrm>
            <a:prstGeom prst="ellipse">
              <a:avLst/>
            </a:prstGeom>
            <a:solidFill>
              <a:srgbClr val="9411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18" name="円/楕円 117">
              <a:extLst>
                <a:ext uri="{FF2B5EF4-FFF2-40B4-BE49-F238E27FC236}">
                  <a16:creationId xmlns="" xmlns:a16="http://schemas.microsoft.com/office/drawing/2014/main" id="{F516855C-6946-B640-A909-6E56EACEB976}"/>
                </a:ext>
              </a:extLst>
            </p:cNvPr>
            <p:cNvSpPr/>
            <p:nvPr/>
          </p:nvSpPr>
          <p:spPr>
            <a:xfrm>
              <a:off x="5608340" y="4904228"/>
              <a:ext cx="189588" cy="189588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19" name="円/楕円 118">
              <a:extLst>
                <a:ext uri="{FF2B5EF4-FFF2-40B4-BE49-F238E27FC236}">
                  <a16:creationId xmlns="" xmlns:a16="http://schemas.microsoft.com/office/drawing/2014/main" id="{D3D94654-3FEA-A049-A007-FB75DD75D356}"/>
                </a:ext>
              </a:extLst>
            </p:cNvPr>
            <p:cNvSpPr/>
            <p:nvPr/>
          </p:nvSpPr>
          <p:spPr>
            <a:xfrm>
              <a:off x="10247129" y="3609663"/>
              <a:ext cx="183995" cy="183995"/>
            </a:xfrm>
            <a:prstGeom prst="ellipse">
              <a:avLst/>
            </a:prstGeom>
            <a:solidFill>
              <a:srgbClr val="9FFA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7" name="円/楕円 136">
              <a:extLst>
                <a:ext uri="{FF2B5EF4-FFF2-40B4-BE49-F238E27FC236}">
                  <a16:creationId xmlns="" xmlns:a16="http://schemas.microsoft.com/office/drawing/2014/main" id="{F3F557B1-0756-BB4F-BA6C-B30E9CFC28DF}"/>
                </a:ext>
              </a:extLst>
            </p:cNvPr>
            <p:cNvSpPr/>
            <p:nvPr/>
          </p:nvSpPr>
          <p:spPr>
            <a:xfrm>
              <a:off x="6559611" y="3722117"/>
              <a:ext cx="178886" cy="178886"/>
            </a:xfrm>
            <a:prstGeom prst="ellipse">
              <a:avLst/>
            </a:prstGeom>
            <a:solidFill>
              <a:srgbClr val="9437FF"/>
            </a:solidFill>
            <a:ln>
              <a:solidFill>
                <a:srgbClr val="9437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8" name="円/楕円 137">
              <a:extLst>
                <a:ext uri="{FF2B5EF4-FFF2-40B4-BE49-F238E27FC236}">
                  <a16:creationId xmlns="" xmlns:a16="http://schemas.microsoft.com/office/drawing/2014/main" id="{4A1717D4-1556-3445-9EB7-0F50689C6C6A}"/>
                </a:ext>
              </a:extLst>
            </p:cNvPr>
            <p:cNvSpPr/>
            <p:nvPr/>
          </p:nvSpPr>
          <p:spPr>
            <a:xfrm>
              <a:off x="6325935" y="3502939"/>
              <a:ext cx="184256" cy="184256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9" name="円/楕円 138">
              <a:extLst>
                <a:ext uri="{FF2B5EF4-FFF2-40B4-BE49-F238E27FC236}">
                  <a16:creationId xmlns="" xmlns:a16="http://schemas.microsoft.com/office/drawing/2014/main" id="{A3EE4680-C570-4F44-BAFE-8A4B71711E77}"/>
                </a:ext>
              </a:extLst>
            </p:cNvPr>
            <p:cNvSpPr/>
            <p:nvPr/>
          </p:nvSpPr>
          <p:spPr>
            <a:xfrm>
              <a:off x="6869872" y="2319601"/>
              <a:ext cx="181135" cy="181135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0" name="円/楕円 139">
              <a:extLst>
                <a:ext uri="{FF2B5EF4-FFF2-40B4-BE49-F238E27FC236}">
                  <a16:creationId xmlns="" xmlns:a16="http://schemas.microsoft.com/office/drawing/2014/main" id="{089D73A2-ED69-7048-BB7B-B284B7EE1952}"/>
                </a:ext>
              </a:extLst>
            </p:cNvPr>
            <p:cNvSpPr/>
            <p:nvPr/>
          </p:nvSpPr>
          <p:spPr>
            <a:xfrm>
              <a:off x="6521793" y="1706947"/>
              <a:ext cx="179381" cy="179381"/>
            </a:xfrm>
            <a:prstGeom prst="ellipse">
              <a:avLst/>
            </a:prstGeom>
            <a:solidFill>
              <a:srgbClr val="FFACE2"/>
            </a:solidFill>
            <a:ln>
              <a:solidFill>
                <a:srgbClr val="FFACE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>
                <a:solidFill>
                  <a:srgbClr val="FFACE2"/>
                </a:solidFill>
              </a:endParaRPr>
            </a:p>
          </p:txBody>
        </p:sp>
        <p:sp>
          <p:nvSpPr>
            <p:cNvPr id="141" name="円/楕円 140"/>
            <p:cNvSpPr/>
            <p:nvPr/>
          </p:nvSpPr>
          <p:spPr>
            <a:xfrm flipV="1">
              <a:off x="7091595" y="635281"/>
              <a:ext cx="194210" cy="180411"/>
            </a:xfrm>
            <a:prstGeom prst="ellipse">
              <a:avLst/>
            </a:prstGeom>
            <a:solidFill>
              <a:srgbClr val="00B0F0">
                <a:alpha val="85098"/>
              </a:srgbClr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2" name="円/楕円 141">
              <a:extLst>
                <a:ext uri="{FF2B5EF4-FFF2-40B4-BE49-F238E27FC236}">
                  <a16:creationId xmlns="" xmlns:a16="http://schemas.microsoft.com/office/drawing/2014/main" id="{DC792135-9ECF-5E4F-AD7B-C201E632705A}"/>
                </a:ext>
              </a:extLst>
            </p:cNvPr>
            <p:cNvSpPr/>
            <p:nvPr/>
          </p:nvSpPr>
          <p:spPr>
            <a:xfrm>
              <a:off x="6989434" y="3160649"/>
              <a:ext cx="180866" cy="180866"/>
            </a:xfrm>
            <a:prstGeom prst="ellipse">
              <a:avLst/>
            </a:prstGeom>
            <a:solidFill>
              <a:srgbClr val="ED7D31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3" name="円/楕円 142">
              <a:extLst>
                <a:ext uri="{FF2B5EF4-FFF2-40B4-BE49-F238E27FC236}">
                  <a16:creationId xmlns="" xmlns:a16="http://schemas.microsoft.com/office/drawing/2014/main" id="{D3D94654-3FEA-A049-A007-FB75DD75D356}"/>
                </a:ext>
              </a:extLst>
            </p:cNvPr>
            <p:cNvSpPr/>
            <p:nvPr/>
          </p:nvSpPr>
          <p:spPr>
            <a:xfrm>
              <a:off x="9153362" y="3923813"/>
              <a:ext cx="183995" cy="183995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4" name="円/楕円 143">
              <a:extLst>
                <a:ext uri="{FF2B5EF4-FFF2-40B4-BE49-F238E27FC236}">
                  <a16:creationId xmlns="" xmlns:a16="http://schemas.microsoft.com/office/drawing/2014/main" id="{D3D94654-3FEA-A049-A007-FB75DD75D356}"/>
                </a:ext>
              </a:extLst>
            </p:cNvPr>
            <p:cNvSpPr/>
            <p:nvPr/>
          </p:nvSpPr>
          <p:spPr>
            <a:xfrm>
              <a:off x="9009823" y="3152574"/>
              <a:ext cx="183995" cy="183995"/>
            </a:xfrm>
            <a:prstGeom prst="ellipse">
              <a:avLst/>
            </a:prstGeom>
            <a:solidFill>
              <a:srgbClr val="FF7E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145" name="図形グループ 144"/>
          <p:cNvGrpSpPr/>
          <p:nvPr/>
        </p:nvGrpSpPr>
        <p:grpSpPr>
          <a:xfrm>
            <a:off x="6320228" y="5324327"/>
            <a:ext cx="1612487" cy="1468530"/>
            <a:chOff x="6319402" y="2656633"/>
            <a:chExt cx="1612277" cy="1468339"/>
          </a:xfrm>
        </p:grpSpPr>
        <p:sp>
          <p:nvSpPr>
            <p:cNvPr id="146" name="正方形/長方形 145"/>
            <p:cNvSpPr/>
            <p:nvPr/>
          </p:nvSpPr>
          <p:spPr>
            <a:xfrm>
              <a:off x="7341745" y="2656633"/>
              <a:ext cx="553950" cy="1216460"/>
            </a:xfrm>
            <a:prstGeom prst="rect">
              <a:avLst/>
            </a:prstGeom>
            <a:noFill/>
          </p:spPr>
          <p:txBody>
            <a:bodyPr vert="eaVert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東</a:t>
              </a:r>
              <a:r>
                <a:rPr lang="en-US" altLang="ja-JP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1016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147" name="正方形/長方形 146"/>
            <p:cNvSpPr/>
            <p:nvPr/>
          </p:nvSpPr>
          <p:spPr>
            <a:xfrm>
              <a:off x="6319402" y="3663307"/>
              <a:ext cx="1612277" cy="461665"/>
            </a:xfrm>
            <a:prstGeom prst="rect">
              <a:avLst/>
            </a:prstGeom>
            <a:noFill/>
          </p:spPr>
          <p:txBody>
            <a:bodyPr vert="horz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南</a:t>
              </a:r>
              <a:r>
                <a:rPr lang="en-US" altLang="ja-JP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635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148" name="正方形/長方形 147"/>
            <p:cNvSpPr/>
            <p:nvPr/>
          </p:nvSpPr>
          <p:spPr>
            <a:xfrm>
              <a:off x="6356388" y="2688619"/>
              <a:ext cx="553950" cy="1137025"/>
            </a:xfrm>
            <a:prstGeom prst="rect">
              <a:avLst/>
            </a:prstGeom>
            <a:noFill/>
          </p:spPr>
          <p:txBody>
            <a:bodyPr vert="eaVert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西</a:t>
              </a:r>
              <a:r>
                <a:rPr lang="en-US" altLang="ja-JP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635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</p:grpSp>
      <p:grpSp>
        <p:nvGrpSpPr>
          <p:cNvPr id="149" name="図形グループ 148"/>
          <p:cNvGrpSpPr/>
          <p:nvPr/>
        </p:nvGrpSpPr>
        <p:grpSpPr>
          <a:xfrm>
            <a:off x="2977103" y="2934272"/>
            <a:ext cx="8184377" cy="6401352"/>
            <a:chOff x="2976713" y="266887"/>
            <a:chExt cx="8183311" cy="6400519"/>
          </a:xfrm>
        </p:grpSpPr>
        <p:sp>
          <p:nvSpPr>
            <p:cNvPr id="150" name="左矢印 149"/>
            <p:cNvSpPr/>
            <p:nvPr/>
          </p:nvSpPr>
          <p:spPr>
            <a:xfrm>
              <a:off x="2976713" y="5818451"/>
              <a:ext cx="1398441" cy="444137"/>
            </a:xfrm>
            <a:prstGeom prst="lef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1" name="テキスト ボックス 150"/>
            <p:cNvSpPr txBox="1"/>
            <p:nvPr/>
          </p:nvSpPr>
          <p:spPr>
            <a:xfrm>
              <a:off x="3365609" y="6144334"/>
              <a:ext cx="79329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都</a:t>
              </a:r>
              <a:r>
                <a:rPr lang="en-US" altLang="ja-JP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  <a:r>
                <a:rPr lang="ja-JP" altLang="en-US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庁</a:t>
              </a:r>
              <a:r>
                <a:rPr lang="en-US" altLang="ja-JP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  <a:endParaRPr lang="ja-JP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52" name="上矢印 151"/>
            <p:cNvSpPr/>
            <p:nvPr/>
          </p:nvSpPr>
          <p:spPr>
            <a:xfrm>
              <a:off x="6604919" y="266887"/>
              <a:ext cx="407255" cy="631240"/>
            </a:xfrm>
            <a:prstGeom prst="up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3" name="テキスト ボックス 152"/>
            <p:cNvSpPr txBox="1"/>
            <p:nvPr/>
          </p:nvSpPr>
          <p:spPr>
            <a:xfrm>
              <a:off x="5651209" y="507076"/>
              <a:ext cx="1364476" cy="4469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新大久保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54" name="右矢印 153"/>
            <p:cNvSpPr/>
            <p:nvPr/>
          </p:nvSpPr>
          <p:spPr>
            <a:xfrm>
              <a:off x="9846633" y="4264193"/>
              <a:ext cx="1293326" cy="337070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b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endParaRPr>
            </a:p>
          </p:txBody>
        </p:sp>
        <p:sp>
          <p:nvSpPr>
            <p:cNvPr id="157" name="正方形/長方形 156"/>
            <p:cNvSpPr/>
            <p:nvPr/>
          </p:nvSpPr>
          <p:spPr>
            <a:xfrm>
              <a:off x="9652471" y="4552652"/>
              <a:ext cx="1507553" cy="446917"/>
            </a:xfrm>
            <a:prstGeom prst="rect">
              <a:avLst/>
            </a:prstGeom>
            <a:noFill/>
          </p:spPr>
          <p:txBody>
            <a:bodyPr wrap="square" lIns="91452" tIns="45726" rIns="91452" bIns="45726">
              <a:spAutoFit/>
            </a:bodyPr>
            <a:lstStyle/>
            <a:p>
              <a:pPr algn="ctr"/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歌舞伎町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58" name="下矢印 157"/>
            <p:cNvSpPr/>
            <p:nvPr/>
          </p:nvSpPr>
          <p:spPr>
            <a:xfrm>
              <a:off x="6603894" y="5475877"/>
              <a:ext cx="491586" cy="1191529"/>
            </a:xfrm>
            <a:prstGeom prst="down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9" name="テキスト ボックス 158"/>
            <p:cNvSpPr txBox="1"/>
            <p:nvPr/>
          </p:nvSpPr>
          <p:spPr>
            <a:xfrm>
              <a:off x="5865777" y="6041870"/>
              <a:ext cx="1069524" cy="4469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代々木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9" name="図形グループ 18"/>
          <p:cNvGrpSpPr/>
          <p:nvPr/>
        </p:nvGrpSpPr>
        <p:grpSpPr>
          <a:xfrm>
            <a:off x="6402468" y="2881032"/>
            <a:ext cx="4299761" cy="4696358"/>
            <a:chOff x="6398982" y="213792"/>
            <a:chExt cx="4299201" cy="4695747"/>
          </a:xfrm>
        </p:grpSpPr>
        <p:sp>
          <p:nvSpPr>
            <p:cNvPr id="131" name="テキスト ボックス 130"/>
            <p:cNvSpPr txBox="1"/>
            <p:nvPr/>
          </p:nvSpPr>
          <p:spPr>
            <a:xfrm>
              <a:off x="6398982" y="1208410"/>
              <a:ext cx="31290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133" name="テキスト ボックス 132"/>
            <p:cNvSpPr txBox="1"/>
            <p:nvPr/>
          </p:nvSpPr>
          <p:spPr>
            <a:xfrm>
              <a:off x="7084829" y="213792"/>
              <a:ext cx="31290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136" name="テキスト ボックス 135"/>
            <p:cNvSpPr txBox="1"/>
            <p:nvPr/>
          </p:nvSpPr>
          <p:spPr>
            <a:xfrm>
              <a:off x="7066689" y="460785"/>
              <a:ext cx="31290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162" name="テキスト ボックス 161"/>
            <p:cNvSpPr txBox="1"/>
            <p:nvPr/>
          </p:nvSpPr>
          <p:spPr>
            <a:xfrm>
              <a:off x="6416383" y="1862053"/>
              <a:ext cx="31290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166" name="テキスト ボックス 165"/>
            <p:cNvSpPr txBox="1"/>
            <p:nvPr/>
          </p:nvSpPr>
          <p:spPr>
            <a:xfrm rot="1743804">
              <a:off x="8514914" y="4740262"/>
              <a:ext cx="31290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169" name="テキスト ボックス 168"/>
            <p:cNvSpPr txBox="1"/>
            <p:nvPr/>
          </p:nvSpPr>
          <p:spPr>
            <a:xfrm rot="1873878">
              <a:off x="9159936" y="3791108"/>
              <a:ext cx="31290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175" name="テキスト ボックス 174"/>
            <p:cNvSpPr txBox="1"/>
            <p:nvPr/>
          </p:nvSpPr>
          <p:spPr>
            <a:xfrm rot="19563538">
              <a:off x="10385277" y="3468321"/>
              <a:ext cx="31290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</p:grpSp>
      <p:grpSp>
        <p:nvGrpSpPr>
          <p:cNvPr id="132" name="図形グループ 131"/>
          <p:cNvGrpSpPr/>
          <p:nvPr/>
        </p:nvGrpSpPr>
        <p:grpSpPr>
          <a:xfrm>
            <a:off x="2734993" y="4893554"/>
            <a:ext cx="5167572" cy="3614011"/>
            <a:chOff x="2734634" y="2225917"/>
            <a:chExt cx="5166899" cy="3613540"/>
          </a:xfrm>
          <a:solidFill>
            <a:srgbClr val="2E75B6">
              <a:alpha val="5098"/>
            </a:srgbClr>
          </a:solidFill>
        </p:grpSpPr>
        <p:sp>
          <p:nvSpPr>
            <p:cNvPr id="164" name="正方形/長方形 163">
              <a:extLst>
                <a:ext uri="{FF2B5EF4-FFF2-40B4-BE49-F238E27FC236}">
                  <a16:creationId xmlns="" xmlns:a16="http://schemas.microsoft.com/office/drawing/2014/main" id="{FEE06075-D669-4096-B3D8-956709181212}"/>
                </a:ext>
              </a:extLst>
            </p:cNvPr>
            <p:cNvSpPr/>
            <p:nvPr/>
          </p:nvSpPr>
          <p:spPr>
            <a:xfrm rot="7165904" flipV="1">
              <a:off x="7713242" y="2577633"/>
              <a:ext cx="284956" cy="9162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5" name="正方形/長方形 164">
              <a:extLst>
                <a:ext uri="{FF2B5EF4-FFF2-40B4-BE49-F238E27FC236}">
                  <a16:creationId xmlns="" xmlns:a16="http://schemas.microsoft.com/office/drawing/2014/main" id="{80DF7B2D-6220-4016-B9E8-37CD5D4A4213}"/>
                </a:ext>
              </a:extLst>
            </p:cNvPr>
            <p:cNvSpPr/>
            <p:nvPr/>
          </p:nvSpPr>
          <p:spPr>
            <a:xfrm rot="5400000" flipH="1" flipV="1">
              <a:off x="7404176" y="2988381"/>
              <a:ext cx="489817" cy="811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7" name="正方形/長方形 166">
              <a:extLst>
                <a:ext uri="{FF2B5EF4-FFF2-40B4-BE49-F238E27FC236}">
                  <a16:creationId xmlns="" xmlns:a16="http://schemas.microsoft.com/office/drawing/2014/main" id="{5ABAB600-A67D-4765-BBFD-57B00FB41E68}"/>
                </a:ext>
              </a:extLst>
            </p:cNvPr>
            <p:cNvSpPr/>
            <p:nvPr/>
          </p:nvSpPr>
          <p:spPr>
            <a:xfrm rot="5400000">
              <a:off x="7547160" y="2981265"/>
              <a:ext cx="503910" cy="812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8" name="正方形/長方形 167">
              <a:extLst>
                <a:ext uri="{FF2B5EF4-FFF2-40B4-BE49-F238E27FC236}">
                  <a16:creationId xmlns="" xmlns:a16="http://schemas.microsoft.com/office/drawing/2014/main" id="{495E9A35-676C-4102-9B91-3F943D22746F}"/>
                </a:ext>
              </a:extLst>
            </p:cNvPr>
            <p:cNvSpPr/>
            <p:nvPr/>
          </p:nvSpPr>
          <p:spPr>
            <a:xfrm rot="10800000" flipV="1">
              <a:off x="7468554" y="3228223"/>
              <a:ext cx="37418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0" name="正方形/長方形 169">
              <a:extLst>
                <a:ext uri="{FF2B5EF4-FFF2-40B4-BE49-F238E27FC236}">
                  <a16:creationId xmlns="" xmlns:a16="http://schemas.microsoft.com/office/drawing/2014/main" id="{7FE693AF-2488-49AA-B4B8-E7FBDB6045C4}"/>
                </a:ext>
              </a:extLst>
            </p:cNvPr>
            <p:cNvSpPr/>
            <p:nvPr/>
          </p:nvSpPr>
          <p:spPr>
            <a:xfrm rot="5400000" flipV="1">
              <a:off x="7125637" y="2967793"/>
              <a:ext cx="748580" cy="10486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173" name="正方形/長方形 172">
              <a:extLst>
                <a:ext uri="{FF2B5EF4-FFF2-40B4-BE49-F238E27FC236}">
                  <a16:creationId xmlns="" xmlns:a16="http://schemas.microsoft.com/office/drawing/2014/main" id="{964E32B0-EAD7-4155-9427-358A18D3BAE2}"/>
                </a:ext>
              </a:extLst>
            </p:cNvPr>
            <p:cNvSpPr/>
            <p:nvPr/>
          </p:nvSpPr>
          <p:spPr>
            <a:xfrm rot="10800000">
              <a:off x="7558510" y="2713370"/>
              <a:ext cx="243804" cy="651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7" name="正方形/長方形 176">
              <a:extLst>
                <a:ext uri="{FF2B5EF4-FFF2-40B4-BE49-F238E27FC236}">
                  <a16:creationId xmlns="" xmlns:a16="http://schemas.microsoft.com/office/drawing/2014/main" id="{F429E724-65A0-406A-9EBF-0C5CCD58822E}"/>
                </a:ext>
              </a:extLst>
            </p:cNvPr>
            <p:cNvSpPr/>
            <p:nvPr/>
          </p:nvSpPr>
          <p:spPr>
            <a:xfrm rot="921646">
              <a:off x="6431472" y="2481233"/>
              <a:ext cx="99666" cy="41264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9" name="正方形/長方形 178">
              <a:extLst>
                <a:ext uri="{FF2B5EF4-FFF2-40B4-BE49-F238E27FC236}">
                  <a16:creationId xmlns="" xmlns:a16="http://schemas.microsoft.com/office/drawing/2014/main" id="{9BED0A4C-51F8-427D-BFF0-D315015DAF28}"/>
                </a:ext>
              </a:extLst>
            </p:cNvPr>
            <p:cNvSpPr/>
            <p:nvPr/>
          </p:nvSpPr>
          <p:spPr>
            <a:xfrm rot="6338268">
              <a:off x="6527330" y="2912700"/>
              <a:ext cx="45719" cy="44716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0" name="正方形/長方形 179">
              <a:extLst>
                <a:ext uri="{FF2B5EF4-FFF2-40B4-BE49-F238E27FC236}">
                  <a16:creationId xmlns="" xmlns:a16="http://schemas.microsoft.com/office/drawing/2014/main" id="{581D973E-4C31-4791-896A-5EA374EF14A6}"/>
                </a:ext>
              </a:extLst>
            </p:cNvPr>
            <p:cNvSpPr/>
            <p:nvPr/>
          </p:nvSpPr>
          <p:spPr>
            <a:xfrm rot="5400000">
              <a:off x="6048850" y="2991758"/>
              <a:ext cx="45719" cy="37451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1" name="正方形/長方形 180">
              <a:extLst>
                <a:ext uri="{FF2B5EF4-FFF2-40B4-BE49-F238E27FC236}">
                  <a16:creationId xmlns="" xmlns:a16="http://schemas.microsoft.com/office/drawing/2014/main" id="{10842899-3417-431B-8AE2-CCFCFB4E4C35}"/>
                </a:ext>
              </a:extLst>
            </p:cNvPr>
            <p:cNvSpPr/>
            <p:nvPr/>
          </p:nvSpPr>
          <p:spPr>
            <a:xfrm rot="1861668" flipH="1">
              <a:off x="6188629" y="3186740"/>
              <a:ext cx="45719" cy="29569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5" name="正方形/長方形 184">
              <a:extLst>
                <a:ext uri="{FF2B5EF4-FFF2-40B4-BE49-F238E27FC236}">
                  <a16:creationId xmlns="" xmlns:a16="http://schemas.microsoft.com/office/drawing/2014/main" id="{36D9ECBF-C8EF-47C9-AD54-ADF22667DD23}"/>
                </a:ext>
              </a:extLst>
            </p:cNvPr>
            <p:cNvSpPr/>
            <p:nvPr/>
          </p:nvSpPr>
          <p:spPr>
            <a:xfrm rot="5400000">
              <a:off x="6239098" y="3307644"/>
              <a:ext cx="45719" cy="1903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6" name="正方形/長方形 185">
              <a:extLst>
                <a:ext uri="{FF2B5EF4-FFF2-40B4-BE49-F238E27FC236}">
                  <a16:creationId xmlns="" xmlns:a16="http://schemas.microsoft.com/office/drawing/2014/main" id="{54B9BD92-ABFE-4D0A-B646-94B34A64491F}"/>
                </a:ext>
              </a:extLst>
            </p:cNvPr>
            <p:cNvSpPr/>
            <p:nvPr/>
          </p:nvSpPr>
          <p:spPr>
            <a:xfrm rot="7134134">
              <a:off x="6006434" y="3504036"/>
              <a:ext cx="45719" cy="2512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8" name="正方形/長方形 187">
              <a:extLst>
                <a:ext uri="{FF2B5EF4-FFF2-40B4-BE49-F238E27FC236}">
                  <a16:creationId xmlns="" xmlns:a16="http://schemas.microsoft.com/office/drawing/2014/main" id="{DD255508-17AE-40D2-BE24-63AC7F4169E9}"/>
                </a:ext>
              </a:extLst>
            </p:cNvPr>
            <p:cNvSpPr/>
            <p:nvPr/>
          </p:nvSpPr>
          <p:spPr>
            <a:xfrm rot="6117456">
              <a:off x="6521096" y="2736053"/>
              <a:ext cx="108781" cy="44744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6" name="正方形/長方形 195">
              <a:extLst>
                <a:ext uri="{FF2B5EF4-FFF2-40B4-BE49-F238E27FC236}">
                  <a16:creationId xmlns="" xmlns:a16="http://schemas.microsoft.com/office/drawing/2014/main" id="{01ED39C9-3FFE-4E95-B463-8FDCCF7EB0D7}"/>
                </a:ext>
              </a:extLst>
            </p:cNvPr>
            <p:cNvSpPr/>
            <p:nvPr/>
          </p:nvSpPr>
          <p:spPr>
            <a:xfrm rot="589892">
              <a:off x="6341495" y="2929746"/>
              <a:ext cx="111832" cy="19458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202" name="正方形/長方形 201">
              <a:extLst>
                <a:ext uri="{FF2B5EF4-FFF2-40B4-BE49-F238E27FC236}">
                  <a16:creationId xmlns="" xmlns:a16="http://schemas.microsoft.com/office/drawing/2014/main" id="{A1A0B506-1B09-4A84-8AEF-47D2C60CDBE7}"/>
                </a:ext>
              </a:extLst>
            </p:cNvPr>
            <p:cNvSpPr/>
            <p:nvPr/>
          </p:nvSpPr>
          <p:spPr>
            <a:xfrm rot="5400000">
              <a:off x="6116567" y="2452865"/>
              <a:ext cx="77844" cy="55056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3" name="正方形/長方形 202">
              <a:extLst>
                <a:ext uri="{FF2B5EF4-FFF2-40B4-BE49-F238E27FC236}">
                  <a16:creationId xmlns="" xmlns:a16="http://schemas.microsoft.com/office/drawing/2014/main" id="{1E770619-DB21-4B1D-8ACB-9EAAE4414AB7}"/>
                </a:ext>
              </a:extLst>
            </p:cNvPr>
            <p:cNvSpPr/>
            <p:nvPr/>
          </p:nvSpPr>
          <p:spPr>
            <a:xfrm>
              <a:off x="5879222" y="2338412"/>
              <a:ext cx="109600" cy="37451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4" name="正方形/長方形 203">
              <a:extLst>
                <a:ext uri="{FF2B5EF4-FFF2-40B4-BE49-F238E27FC236}">
                  <a16:creationId xmlns="" xmlns:a16="http://schemas.microsoft.com/office/drawing/2014/main" id="{87CCFBD4-CB70-4C56-A874-49DB31A6E742}"/>
                </a:ext>
              </a:extLst>
            </p:cNvPr>
            <p:cNvSpPr/>
            <p:nvPr/>
          </p:nvSpPr>
          <p:spPr>
            <a:xfrm>
              <a:off x="6357138" y="3197881"/>
              <a:ext cx="84349" cy="22327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1" name="正方形/長方形 210">
              <a:extLst>
                <a:ext uri="{FF2B5EF4-FFF2-40B4-BE49-F238E27FC236}">
                  <a16:creationId xmlns="" xmlns:a16="http://schemas.microsoft.com/office/drawing/2014/main" id="{50BEF9C9-FC19-4B33-992B-592798D30A28}"/>
                </a:ext>
              </a:extLst>
            </p:cNvPr>
            <p:cNvSpPr/>
            <p:nvPr/>
          </p:nvSpPr>
          <p:spPr>
            <a:xfrm>
              <a:off x="5876715" y="3112902"/>
              <a:ext cx="77223" cy="4894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3" name="正方形/長方形 212">
              <a:extLst>
                <a:ext uri="{FF2B5EF4-FFF2-40B4-BE49-F238E27FC236}">
                  <a16:creationId xmlns="" xmlns:a16="http://schemas.microsoft.com/office/drawing/2014/main" id="{AB615DFF-FBAF-4248-872D-62F674918E1F}"/>
                </a:ext>
              </a:extLst>
            </p:cNvPr>
            <p:cNvSpPr/>
            <p:nvPr/>
          </p:nvSpPr>
          <p:spPr>
            <a:xfrm rot="5400000">
              <a:off x="4932700" y="1961736"/>
              <a:ext cx="45719" cy="184267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7" name="正方形/長方形 216">
              <a:extLst>
                <a:ext uri="{FF2B5EF4-FFF2-40B4-BE49-F238E27FC236}">
                  <a16:creationId xmlns="" xmlns:a16="http://schemas.microsoft.com/office/drawing/2014/main" id="{58C3F6C6-FE21-45CC-970D-AFB22F4815D5}"/>
                </a:ext>
              </a:extLst>
            </p:cNvPr>
            <p:cNvSpPr/>
            <p:nvPr/>
          </p:nvSpPr>
          <p:spPr>
            <a:xfrm rot="5400000">
              <a:off x="4905217" y="2132663"/>
              <a:ext cx="45719" cy="184267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8" name="正方形/長方形 217">
              <a:extLst>
                <a:ext uri="{FF2B5EF4-FFF2-40B4-BE49-F238E27FC236}">
                  <a16:creationId xmlns="" xmlns:a16="http://schemas.microsoft.com/office/drawing/2014/main" id="{6308E746-933E-4BE7-A4D9-64140052E975}"/>
                </a:ext>
              </a:extLst>
            </p:cNvPr>
            <p:cNvSpPr/>
            <p:nvPr/>
          </p:nvSpPr>
          <p:spPr>
            <a:xfrm rot="5400000">
              <a:off x="6028560" y="3366762"/>
              <a:ext cx="45719" cy="1830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0" name="正方形/長方形 219">
              <a:extLst>
                <a:ext uri="{FF2B5EF4-FFF2-40B4-BE49-F238E27FC236}">
                  <a16:creationId xmlns="" xmlns:a16="http://schemas.microsoft.com/office/drawing/2014/main" id="{228A6DB2-5EDA-4967-B393-0DCEDC9A20B7}"/>
                </a:ext>
              </a:extLst>
            </p:cNvPr>
            <p:cNvSpPr/>
            <p:nvPr/>
          </p:nvSpPr>
          <p:spPr>
            <a:xfrm rot="10582598">
              <a:off x="6115848" y="3493582"/>
              <a:ext cx="64177" cy="11206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4" name="正方形/長方形 223">
              <a:extLst>
                <a:ext uri="{FF2B5EF4-FFF2-40B4-BE49-F238E27FC236}">
                  <a16:creationId xmlns="" xmlns:a16="http://schemas.microsoft.com/office/drawing/2014/main" id="{D0E9BE67-6CE8-4610-9F23-964ED2EC62DA}"/>
                </a:ext>
              </a:extLst>
            </p:cNvPr>
            <p:cNvSpPr/>
            <p:nvPr/>
          </p:nvSpPr>
          <p:spPr>
            <a:xfrm rot="15954450">
              <a:off x="6303285" y="3560228"/>
              <a:ext cx="56426" cy="4367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5" name="正方形/長方形 224">
              <a:extLst>
                <a:ext uri="{FF2B5EF4-FFF2-40B4-BE49-F238E27FC236}">
                  <a16:creationId xmlns="" xmlns:a16="http://schemas.microsoft.com/office/drawing/2014/main" id="{9E3BFFE5-BE74-42A2-AFE2-B599DF55E4EF}"/>
                </a:ext>
              </a:extLst>
            </p:cNvPr>
            <p:cNvSpPr/>
            <p:nvPr/>
          </p:nvSpPr>
          <p:spPr>
            <a:xfrm rot="14904751">
              <a:off x="5585887" y="4165843"/>
              <a:ext cx="132484" cy="143852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7" name="正方形/長方形 226">
              <a:extLst>
                <a:ext uri="{FF2B5EF4-FFF2-40B4-BE49-F238E27FC236}">
                  <a16:creationId xmlns="" xmlns:a16="http://schemas.microsoft.com/office/drawing/2014/main" id="{A1660E5E-9B0F-4910-AF9F-EC6D97E7D6BA}"/>
                </a:ext>
              </a:extLst>
            </p:cNvPr>
            <p:cNvSpPr/>
            <p:nvPr/>
          </p:nvSpPr>
          <p:spPr>
            <a:xfrm rot="10121873">
              <a:off x="6290360" y="4703282"/>
              <a:ext cx="51078" cy="11361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8" name="正方形/長方形 227">
              <a:extLst>
                <a:ext uri="{FF2B5EF4-FFF2-40B4-BE49-F238E27FC236}">
                  <a16:creationId xmlns="" xmlns:a16="http://schemas.microsoft.com/office/drawing/2014/main" id="{33615E73-57CA-4C34-AABB-94B098287ABC}"/>
                </a:ext>
              </a:extLst>
            </p:cNvPr>
            <p:cNvSpPr/>
            <p:nvPr/>
          </p:nvSpPr>
          <p:spPr>
            <a:xfrm rot="14783953">
              <a:off x="4330815" y="4731984"/>
              <a:ext cx="100667" cy="13771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9" name="正方形/長方形 228">
              <a:extLst>
                <a:ext uri="{FF2B5EF4-FFF2-40B4-BE49-F238E27FC236}">
                  <a16:creationId xmlns="" xmlns:a16="http://schemas.microsoft.com/office/drawing/2014/main" id="{4D2B1ABA-C5FB-4932-A4EA-383262F4F6C8}"/>
                </a:ext>
              </a:extLst>
            </p:cNvPr>
            <p:cNvSpPr/>
            <p:nvPr/>
          </p:nvSpPr>
          <p:spPr>
            <a:xfrm rot="8965469" flipH="1">
              <a:off x="3631158" y="5274324"/>
              <a:ext cx="91917" cy="4557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1" name="正方形/長方形 230">
              <a:extLst>
                <a:ext uri="{FF2B5EF4-FFF2-40B4-BE49-F238E27FC236}">
                  <a16:creationId xmlns="" xmlns:a16="http://schemas.microsoft.com/office/drawing/2014/main" id="{FB30CD8F-8B41-4BC6-B073-E3D62ADC7887}"/>
                </a:ext>
              </a:extLst>
            </p:cNvPr>
            <p:cNvSpPr/>
            <p:nvPr/>
          </p:nvSpPr>
          <p:spPr>
            <a:xfrm rot="15871761">
              <a:off x="3121240" y="4905174"/>
              <a:ext cx="87911" cy="86112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2" name="正方形/長方形 231">
              <a:extLst>
                <a:ext uri="{FF2B5EF4-FFF2-40B4-BE49-F238E27FC236}">
                  <a16:creationId xmlns="" xmlns:a16="http://schemas.microsoft.com/office/drawing/2014/main" id="{3CD52EC1-2D34-416E-80A8-AD58434A8074}"/>
                </a:ext>
              </a:extLst>
            </p:cNvPr>
            <p:cNvSpPr/>
            <p:nvPr/>
          </p:nvSpPr>
          <p:spPr>
            <a:xfrm rot="15767436" flipH="1" flipV="1">
              <a:off x="3017962" y="4172064"/>
              <a:ext cx="2355767" cy="18439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3" name="正方形/長方形 232">
              <a:extLst>
                <a:ext uri="{FF2B5EF4-FFF2-40B4-BE49-F238E27FC236}">
                  <a16:creationId xmlns="" xmlns:a16="http://schemas.microsoft.com/office/drawing/2014/main" id="{95C1156B-8FFB-4278-AA70-FD66D11E880C}"/>
                </a:ext>
              </a:extLst>
            </p:cNvPr>
            <p:cNvSpPr/>
            <p:nvPr/>
          </p:nvSpPr>
          <p:spPr>
            <a:xfrm rot="7270420">
              <a:off x="6675681" y="3367197"/>
              <a:ext cx="45719" cy="1554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4" name="正方形/長方形 233">
              <a:extLst>
                <a:ext uri="{FF2B5EF4-FFF2-40B4-BE49-F238E27FC236}">
                  <a16:creationId xmlns="" xmlns:a16="http://schemas.microsoft.com/office/drawing/2014/main" id="{E0E44F45-D47B-48C5-BCD0-575A80612B6F}"/>
                </a:ext>
              </a:extLst>
            </p:cNvPr>
            <p:cNvSpPr/>
            <p:nvPr/>
          </p:nvSpPr>
          <p:spPr>
            <a:xfrm>
              <a:off x="5879222" y="2751213"/>
              <a:ext cx="109600" cy="10392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5" name="正方形/長方形 234">
              <a:extLst>
                <a:ext uri="{FF2B5EF4-FFF2-40B4-BE49-F238E27FC236}">
                  <a16:creationId xmlns="" xmlns:a16="http://schemas.microsoft.com/office/drawing/2014/main" id="{25E11155-815F-4CC4-B5AA-14EBE9F20434}"/>
                </a:ext>
              </a:extLst>
            </p:cNvPr>
            <p:cNvSpPr/>
            <p:nvPr/>
          </p:nvSpPr>
          <p:spPr>
            <a:xfrm rot="4031518">
              <a:off x="6247300" y="3033546"/>
              <a:ext cx="124135" cy="34113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6" name="正方形/長方形 235">
              <a:extLst>
                <a:ext uri="{FF2B5EF4-FFF2-40B4-BE49-F238E27FC236}">
                  <a16:creationId xmlns="" xmlns:a16="http://schemas.microsoft.com/office/drawing/2014/main" id="{77548ADF-7F11-48F5-98C4-1484B4E2B309}"/>
                </a:ext>
              </a:extLst>
            </p:cNvPr>
            <p:cNvSpPr/>
            <p:nvPr/>
          </p:nvSpPr>
          <p:spPr>
            <a:xfrm rot="18050935" flipH="1" flipV="1">
              <a:off x="6621599" y="2314719"/>
              <a:ext cx="364175" cy="18657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7" name="正方形/長方形 236"/>
            <p:cNvSpPr/>
            <p:nvPr/>
          </p:nvSpPr>
          <p:spPr>
            <a:xfrm>
              <a:off x="6108811" y="2363304"/>
              <a:ext cx="79553" cy="3496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8" name="正方形/長方形 237"/>
            <p:cNvSpPr/>
            <p:nvPr/>
          </p:nvSpPr>
          <p:spPr>
            <a:xfrm rot="285287">
              <a:off x="5968226" y="2546161"/>
              <a:ext cx="500887" cy="4851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1271632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正方形/長方形 37">
            <a:extLst>
              <a:ext uri="{FF2B5EF4-FFF2-40B4-BE49-F238E27FC236}">
                <a16:creationId xmlns="" xmlns:a16="http://schemas.microsoft.com/office/drawing/2014/main" id="{0CEAD584-F284-4162-A703-C1D9FB364E75}"/>
              </a:ext>
            </a:extLst>
          </p:cNvPr>
          <p:cNvSpPr/>
          <p:nvPr/>
        </p:nvSpPr>
        <p:spPr>
          <a:xfrm rot="2406507" flipH="1">
            <a:off x="10001892" y="6355393"/>
            <a:ext cx="45725" cy="97178"/>
          </a:xfrm>
          <a:prstGeom prst="rect">
            <a:avLst/>
          </a:prstGeom>
          <a:solidFill>
            <a:srgbClr val="929000">
              <a:alpha val="80000"/>
            </a:srgbClr>
          </a:solidFill>
          <a:ln>
            <a:solidFill>
              <a:srgbClr val="929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6" name="正方形/長方形 15">
            <a:extLst>
              <a:ext uri="{FF2B5EF4-FFF2-40B4-BE49-F238E27FC236}">
                <a16:creationId xmlns="" xmlns:a16="http://schemas.microsoft.com/office/drawing/2014/main" id="{ADD7572C-9759-46D6-9A39-7DE49A9C760B}"/>
              </a:ext>
            </a:extLst>
          </p:cNvPr>
          <p:cNvSpPr/>
          <p:nvPr/>
        </p:nvSpPr>
        <p:spPr>
          <a:xfrm rot="4951710" flipH="1">
            <a:off x="8542275" y="7694906"/>
            <a:ext cx="48654" cy="174302"/>
          </a:xfrm>
          <a:prstGeom prst="rect">
            <a:avLst/>
          </a:prstGeom>
          <a:solidFill>
            <a:srgbClr val="929000"/>
          </a:solidFill>
          <a:ln>
            <a:solidFill>
              <a:srgbClr val="929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37" name="正方形/長方形 36">
            <a:extLst>
              <a:ext uri="{FF2B5EF4-FFF2-40B4-BE49-F238E27FC236}">
                <a16:creationId xmlns="" xmlns:a16="http://schemas.microsoft.com/office/drawing/2014/main" id="{6217C7DB-D88D-47F8-8D0C-2410997B87B7}"/>
              </a:ext>
            </a:extLst>
          </p:cNvPr>
          <p:cNvSpPr/>
          <p:nvPr/>
        </p:nvSpPr>
        <p:spPr>
          <a:xfrm rot="18353288" flipH="1">
            <a:off x="10066867" y="6359742"/>
            <a:ext cx="45725" cy="135966"/>
          </a:xfrm>
          <a:prstGeom prst="rect">
            <a:avLst/>
          </a:prstGeom>
          <a:solidFill>
            <a:srgbClr val="929000"/>
          </a:solidFill>
          <a:ln>
            <a:solidFill>
              <a:srgbClr val="929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9" name="正方形/長方形 88">
            <a:extLst>
              <a:ext uri="{FF2B5EF4-FFF2-40B4-BE49-F238E27FC236}">
                <a16:creationId xmlns="" xmlns:a16="http://schemas.microsoft.com/office/drawing/2014/main" id="{1EF76879-849E-437E-BF06-EA4E1A73557E}"/>
              </a:ext>
            </a:extLst>
          </p:cNvPr>
          <p:cNvSpPr/>
          <p:nvPr/>
        </p:nvSpPr>
        <p:spPr>
          <a:xfrm rot="7297858" flipV="1">
            <a:off x="8074562" y="5231401"/>
            <a:ext cx="76917" cy="45725"/>
          </a:xfrm>
          <a:prstGeom prst="rect">
            <a:avLst/>
          </a:prstGeom>
          <a:solidFill>
            <a:srgbClr val="548235">
              <a:alpha val="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77" name="正方形/長方形 176">
            <a:extLst>
              <a:ext uri="{FF2B5EF4-FFF2-40B4-BE49-F238E27FC236}">
                <a16:creationId xmlns="" xmlns:a16="http://schemas.microsoft.com/office/drawing/2014/main" id="{3E80F318-6BE9-41BE-89F8-B29D8DD7A4B2}"/>
              </a:ext>
            </a:extLst>
          </p:cNvPr>
          <p:cNvSpPr/>
          <p:nvPr/>
        </p:nvSpPr>
        <p:spPr>
          <a:xfrm rot="5400000" flipV="1">
            <a:off x="7367636" y="5976881"/>
            <a:ext cx="214851" cy="45725"/>
          </a:xfrm>
          <a:prstGeom prst="rect">
            <a:avLst/>
          </a:prstGeom>
          <a:solidFill>
            <a:srgbClr val="2E75B6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39" name="図形グループ 38"/>
          <p:cNvGrpSpPr/>
          <p:nvPr/>
        </p:nvGrpSpPr>
        <p:grpSpPr>
          <a:xfrm>
            <a:off x="6296206" y="3237387"/>
            <a:ext cx="4685305" cy="5370878"/>
            <a:chOff x="6295384" y="569965"/>
            <a:chExt cx="4684695" cy="5370179"/>
          </a:xfrm>
          <a:solidFill>
            <a:srgbClr val="929000"/>
          </a:solidFill>
        </p:grpSpPr>
        <p:sp>
          <p:nvSpPr>
            <p:cNvPr id="5" name="正方形/長方形 4">
              <a:extLst>
                <a:ext uri="{FF2B5EF4-FFF2-40B4-BE49-F238E27FC236}">
                  <a16:creationId xmlns="" xmlns:a16="http://schemas.microsoft.com/office/drawing/2014/main" id="{A93AD24E-432C-4905-AE5C-0720EE86FB06}"/>
                </a:ext>
              </a:extLst>
            </p:cNvPr>
            <p:cNvSpPr/>
            <p:nvPr/>
          </p:nvSpPr>
          <p:spPr>
            <a:xfrm rot="21112284" flipH="1">
              <a:off x="8199850" y="5705387"/>
              <a:ext cx="45719" cy="234757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" name="正方形/長方形 12">
              <a:extLst>
                <a:ext uri="{FF2B5EF4-FFF2-40B4-BE49-F238E27FC236}">
                  <a16:creationId xmlns="" xmlns:a16="http://schemas.microsoft.com/office/drawing/2014/main" id="{4233DB10-8E10-452E-90CE-FDF076C88DEB}"/>
                </a:ext>
              </a:extLst>
            </p:cNvPr>
            <p:cNvSpPr/>
            <p:nvPr/>
          </p:nvSpPr>
          <p:spPr>
            <a:xfrm rot="667674" flipH="1">
              <a:off x="8174792" y="5461046"/>
              <a:ext cx="79239" cy="234757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" name="正方形/長方形 13">
              <a:extLst>
                <a:ext uri="{FF2B5EF4-FFF2-40B4-BE49-F238E27FC236}">
                  <a16:creationId xmlns="" xmlns:a16="http://schemas.microsoft.com/office/drawing/2014/main" id="{77009A51-28D4-42DE-BB73-E65783BAE3E0}"/>
                </a:ext>
              </a:extLst>
            </p:cNvPr>
            <p:cNvSpPr/>
            <p:nvPr/>
          </p:nvSpPr>
          <p:spPr>
            <a:xfrm rot="2048566" flipH="1">
              <a:off x="8629998" y="4056300"/>
              <a:ext cx="89911" cy="1545035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" name="正方形/長方形 17">
              <a:extLst>
                <a:ext uri="{FF2B5EF4-FFF2-40B4-BE49-F238E27FC236}">
                  <a16:creationId xmlns="" xmlns:a16="http://schemas.microsoft.com/office/drawing/2014/main" id="{A3FEC7E3-D690-433C-B174-993C737BCD8A}"/>
                </a:ext>
              </a:extLst>
            </p:cNvPr>
            <p:cNvSpPr/>
            <p:nvPr/>
          </p:nvSpPr>
          <p:spPr>
            <a:xfrm rot="15852330" flipH="1">
              <a:off x="8433852" y="4814812"/>
              <a:ext cx="45719" cy="234757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="" xmlns:a16="http://schemas.microsoft.com/office/drawing/2014/main" id="{87B9AFA1-2A85-4C10-9293-3B346320E371}"/>
                </a:ext>
              </a:extLst>
            </p:cNvPr>
            <p:cNvSpPr/>
            <p:nvPr/>
          </p:nvSpPr>
          <p:spPr>
            <a:xfrm rot="5400000" flipH="1">
              <a:off x="8891592" y="4464914"/>
              <a:ext cx="45719" cy="145043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" name="正方形/長方形 22">
              <a:extLst>
                <a:ext uri="{FF2B5EF4-FFF2-40B4-BE49-F238E27FC236}">
                  <a16:creationId xmlns="" xmlns:a16="http://schemas.microsoft.com/office/drawing/2014/main" id="{A3984E20-7D03-455A-865C-1049C15BFEF8}"/>
                </a:ext>
              </a:extLst>
            </p:cNvPr>
            <p:cNvSpPr/>
            <p:nvPr/>
          </p:nvSpPr>
          <p:spPr>
            <a:xfrm rot="4923622" flipH="1">
              <a:off x="8426907" y="3574504"/>
              <a:ext cx="45719" cy="1342050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" name="正方形/長方形 23">
              <a:extLst>
                <a:ext uri="{FF2B5EF4-FFF2-40B4-BE49-F238E27FC236}">
                  <a16:creationId xmlns="" xmlns:a16="http://schemas.microsoft.com/office/drawing/2014/main" id="{B6056851-F154-4211-95A3-FCF01B09A5D8}"/>
                </a:ext>
              </a:extLst>
            </p:cNvPr>
            <p:cNvSpPr/>
            <p:nvPr/>
          </p:nvSpPr>
          <p:spPr>
            <a:xfrm rot="21112284">
              <a:off x="8692111" y="4133843"/>
              <a:ext cx="57276" cy="80913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" name="正方形/長方形 24">
              <a:extLst>
                <a:ext uri="{FF2B5EF4-FFF2-40B4-BE49-F238E27FC236}">
                  <a16:creationId xmlns="" xmlns:a16="http://schemas.microsoft.com/office/drawing/2014/main" id="{88B266A2-41FC-4E4D-A4BC-6660A114181C}"/>
                </a:ext>
              </a:extLst>
            </p:cNvPr>
            <p:cNvSpPr/>
            <p:nvPr/>
          </p:nvSpPr>
          <p:spPr>
            <a:xfrm rot="4888086" flipH="1">
              <a:off x="8633672" y="4040925"/>
              <a:ext cx="45719" cy="173651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" name="正方形/長方形 26">
              <a:extLst>
                <a:ext uri="{FF2B5EF4-FFF2-40B4-BE49-F238E27FC236}">
                  <a16:creationId xmlns="" xmlns:a16="http://schemas.microsoft.com/office/drawing/2014/main" id="{D954C7CA-8CAA-4286-82D9-F3C6828204C4}"/>
                </a:ext>
              </a:extLst>
            </p:cNvPr>
            <p:cNvSpPr/>
            <p:nvPr/>
          </p:nvSpPr>
          <p:spPr>
            <a:xfrm rot="2066648" flipH="1">
              <a:off x="9184634" y="3708507"/>
              <a:ext cx="105307" cy="571562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grpSp>
          <p:nvGrpSpPr>
            <p:cNvPr id="35" name="グループ化 34">
              <a:extLst>
                <a:ext uri="{FF2B5EF4-FFF2-40B4-BE49-F238E27FC236}">
                  <a16:creationId xmlns="" xmlns:a16="http://schemas.microsoft.com/office/drawing/2014/main" id="{831DB543-5394-43BD-B3EF-70138F24CD22}"/>
                </a:ext>
              </a:extLst>
            </p:cNvPr>
            <p:cNvGrpSpPr/>
            <p:nvPr/>
          </p:nvGrpSpPr>
          <p:grpSpPr>
            <a:xfrm>
              <a:off x="9642892" y="3461641"/>
              <a:ext cx="1337187" cy="432223"/>
              <a:chOff x="9535434" y="3376689"/>
              <a:chExt cx="1337187" cy="432223"/>
            </a:xfrm>
            <a:grpFill/>
          </p:grpSpPr>
          <p:sp>
            <p:nvSpPr>
              <p:cNvPr id="28" name="正方形/長方形 27">
                <a:extLst>
                  <a:ext uri="{FF2B5EF4-FFF2-40B4-BE49-F238E27FC236}">
                    <a16:creationId xmlns="" xmlns:a16="http://schemas.microsoft.com/office/drawing/2014/main" id="{9B7B8AF5-B551-48BE-AD58-6A496EF82C50}"/>
                  </a:ext>
                </a:extLst>
              </p:cNvPr>
              <p:cNvSpPr/>
              <p:nvPr/>
            </p:nvSpPr>
            <p:spPr>
              <a:xfrm rot="18342786" flipH="1">
                <a:off x="9738599" y="3451423"/>
                <a:ext cx="74261" cy="480591"/>
              </a:xfrm>
              <a:prstGeom prst="rect">
                <a:avLst/>
              </a:prstGeom>
              <a:grpFill/>
              <a:ln>
                <a:solidFill>
                  <a:srgbClr val="929000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dirty="0"/>
              </a:p>
            </p:txBody>
          </p:sp>
          <p:sp>
            <p:nvSpPr>
              <p:cNvPr id="29" name="正方形/長方形 28">
                <a:extLst>
                  <a:ext uri="{FF2B5EF4-FFF2-40B4-BE49-F238E27FC236}">
                    <a16:creationId xmlns="" xmlns:a16="http://schemas.microsoft.com/office/drawing/2014/main" id="{CD5A0FAF-0BFC-4670-A7C5-622CDD4CAA78}"/>
                  </a:ext>
                </a:extLst>
              </p:cNvPr>
              <p:cNvSpPr/>
              <p:nvPr/>
            </p:nvSpPr>
            <p:spPr>
              <a:xfrm rot="2147115" flipH="1">
                <a:off x="9803599" y="3738705"/>
                <a:ext cx="45719" cy="53345"/>
              </a:xfrm>
              <a:prstGeom prst="rect">
                <a:avLst/>
              </a:prstGeom>
              <a:grpFill/>
              <a:ln>
                <a:solidFill>
                  <a:srgbClr val="929000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0" name="正方形/長方形 29">
                <a:extLst>
                  <a:ext uri="{FF2B5EF4-FFF2-40B4-BE49-F238E27FC236}">
                    <a16:creationId xmlns="" xmlns:a16="http://schemas.microsoft.com/office/drawing/2014/main" id="{A1534681-95BD-49B2-B992-4EF765ACDEB5}"/>
                  </a:ext>
                </a:extLst>
              </p:cNvPr>
              <p:cNvSpPr/>
              <p:nvPr/>
            </p:nvSpPr>
            <p:spPr>
              <a:xfrm rot="18282435" flipH="1">
                <a:off x="9739820" y="3726135"/>
                <a:ext cx="45719" cy="119835"/>
              </a:xfrm>
              <a:prstGeom prst="rect">
                <a:avLst/>
              </a:prstGeom>
              <a:grpFill/>
              <a:ln>
                <a:solidFill>
                  <a:srgbClr val="929000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1" name="正方形/長方形 30">
                <a:extLst>
                  <a:ext uri="{FF2B5EF4-FFF2-40B4-BE49-F238E27FC236}">
                    <a16:creationId xmlns="" xmlns:a16="http://schemas.microsoft.com/office/drawing/2014/main" id="{BAD2DF34-5956-43CB-A7A3-34DEBF027314}"/>
                  </a:ext>
                </a:extLst>
              </p:cNvPr>
              <p:cNvSpPr/>
              <p:nvPr/>
            </p:nvSpPr>
            <p:spPr>
              <a:xfrm rot="2085766" flipH="1">
                <a:off x="9767774" y="3556197"/>
                <a:ext cx="45719" cy="114384"/>
              </a:xfrm>
              <a:prstGeom prst="rect">
                <a:avLst/>
              </a:prstGeom>
              <a:grpFill/>
              <a:ln>
                <a:solidFill>
                  <a:srgbClr val="929000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2" name="正方形/長方形 31">
                <a:extLst>
                  <a:ext uri="{FF2B5EF4-FFF2-40B4-BE49-F238E27FC236}">
                    <a16:creationId xmlns="" xmlns:a16="http://schemas.microsoft.com/office/drawing/2014/main" id="{E4EB3064-B95A-4EA7-BFF1-B374D6146B64}"/>
                  </a:ext>
                </a:extLst>
              </p:cNvPr>
              <p:cNvSpPr/>
              <p:nvPr/>
            </p:nvSpPr>
            <p:spPr>
              <a:xfrm rot="2018083" flipH="1">
                <a:off x="9664906" y="3530901"/>
                <a:ext cx="61156" cy="66080"/>
              </a:xfrm>
              <a:prstGeom prst="rect">
                <a:avLst/>
              </a:prstGeom>
              <a:grpFill/>
              <a:ln>
                <a:solidFill>
                  <a:srgbClr val="929000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3" name="正方形/長方形 32">
                <a:extLst>
                  <a:ext uri="{FF2B5EF4-FFF2-40B4-BE49-F238E27FC236}">
                    <a16:creationId xmlns="" xmlns:a16="http://schemas.microsoft.com/office/drawing/2014/main" id="{3E377FE4-C6F4-43BF-A7A5-368C66A1A39D}"/>
                  </a:ext>
                </a:extLst>
              </p:cNvPr>
              <p:cNvSpPr/>
              <p:nvPr/>
            </p:nvSpPr>
            <p:spPr>
              <a:xfrm rot="3180863" flipH="1">
                <a:off x="10069550" y="3424630"/>
                <a:ext cx="107949" cy="469871"/>
              </a:xfrm>
              <a:prstGeom prst="rect">
                <a:avLst/>
              </a:prstGeom>
              <a:grpFill/>
              <a:ln>
                <a:solidFill>
                  <a:srgbClr val="929000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4" name="正方形/長方形 33">
                <a:extLst>
                  <a:ext uri="{FF2B5EF4-FFF2-40B4-BE49-F238E27FC236}">
                    <a16:creationId xmlns="" xmlns:a16="http://schemas.microsoft.com/office/drawing/2014/main" id="{094D82D1-2A84-4EB2-978F-E034E14FBF72}"/>
                  </a:ext>
                </a:extLst>
              </p:cNvPr>
              <p:cNvSpPr/>
              <p:nvPr/>
            </p:nvSpPr>
            <p:spPr>
              <a:xfrm rot="4290602" flipH="1">
                <a:off x="10523710" y="3132400"/>
                <a:ext cx="104622" cy="593200"/>
              </a:xfrm>
              <a:prstGeom prst="rect">
                <a:avLst/>
              </a:prstGeom>
              <a:grpFill/>
              <a:ln>
                <a:solidFill>
                  <a:srgbClr val="929000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  <p:sp>
          <p:nvSpPr>
            <p:cNvPr id="66" name="正方形/長方形 65">
              <a:extLst>
                <a:ext uri="{FF2B5EF4-FFF2-40B4-BE49-F238E27FC236}">
                  <a16:creationId xmlns="" xmlns:a16="http://schemas.microsoft.com/office/drawing/2014/main" id="{10A7842E-0FFB-459E-80A0-BF98F4C885F9}"/>
                </a:ext>
              </a:extLst>
            </p:cNvPr>
            <p:cNvSpPr/>
            <p:nvPr/>
          </p:nvSpPr>
          <p:spPr>
            <a:xfrm rot="20844704">
              <a:off x="6476002" y="1107936"/>
              <a:ext cx="68830" cy="278966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7" name="正方形/長方形 66">
              <a:extLst>
                <a:ext uri="{FF2B5EF4-FFF2-40B4-BE49-F238E27FC236}">
                  <a16:creationId xmlns="" xmlns:a16="http://schemas.microsoft.com/office/drawing/2014/main" id="{3BA5ACE3-F113-430F-9AE0-F4FFB69DED76}"/>
                </a:ext>
              </a:extLst>
            </p:cNvPr>
            <p:cNvSpPr/>
            <p:nvPr/>
          </p:nvSpPr>
          <p:spPr>
            <a:xfrm rot="4670912">
              <a:off x="6547686" y="1004821"/>
              <a:ext cx="45719" cy="197933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0" name="正方形/長方形 69">
              <a:extLst>
                <a:ext uri="{FF2B5EF4-FFF2-40B4-BE49-F238E27FC236}">
                  <a16:creationId xmlns="" xmlns:a16="http://schemas.microsoft.com/office/drawing/2014/main" id="{74B6342A-2171-41A4-A83C-00695AE5CFD9}"/>
                </a:ext>
              </a:extLst>
            </p:cNvPr>
            <p:cNvSpPr/>
            <p:nvPr/>
          </p:nvSpPr>
          <p:spPr>
            <a:xfrm rot="21307743">
              <a:off x="6543248" y="1292254"/>
              <a:ext cx="68503" cy="273880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1" name="正方形/長方形 70">
              <a:extLst>
                <a:ext uri="{FF2B5EF4-FFF2-40B4-BE49-F238E27FC236}">
                  <a16:creationId xmlns="" xmlns:a16="http://schemas.microsoft.com/office/drawing/2014/main" id="{D03E30D0-DE0E-454C-BFC1-97445371DF17}"/>
                </a:ext>
              </a:extLst>
            </p:cNvPr>
            <p:cNvSpPr/>
            <p:nvPr/>
          </p:nvSpPr>
          <p:spPr>
            <a:xfrm>
              <a:off x="6557150" y="1533966"/>
              <a:ext cx="57800" cy="565007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2" name="正方形/長方形 71">
              <a:extLst>
                <a:ext uri="{FF2B5EF4-FFF2-40B4-BE49-F238E27FC236}">
                  <a16:creationId xmlns="" xmlns:a16="http://schemas.microsoft.com/office/drawing/2014/main" id="{B1D5D5F0-6922-4A28-9F29-BDA52F528BCC}"/>
                </a:ext>
              </a:extLst>
            </p:cNvPr>
            <p:cNvSpPr/>
            <p:nvPr/>
          </p:nvSpPr>
          <p:spPr>
            <a:xfrm>
              <a:off x="6295384" y="1454421"/>
              <a:ext cx="280435" cy="45719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3" name="正方形/長方形 72">
              <a:extLst>
                <a:ext uri="{FF2B5EF4-FFF2-40B4-BE49-F238E27FC236}">
                  <a16:creationId xmlns="" xmlns:a16="http://schemas.microsoft.com/office/drawing/2014/main" id="{07B8EFEB-9D4C-4F81-98C8-64D72604F6BB}"/>
                </a:ext>
              </a:extLst>
            </p:cNvPr>
            <p:cNvSpPr/>
            <p:nvPr/>
          </p:nvSpPr>
          <p:spPr>
            <a:xfrm rot="5400000">
              <a:off x="6621762" y="1520786"/>
              <a:ext cx="45719" cy="89457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4" name="正方形/長方形 73">
              <a:extLst>
                <a:ext uri="{FF2B5EF4-FFF2-40B4-BE49-F238E27FC236}">
                  <a16:creationId xmlns="" xmlns:a16="http://schemas.microsoft.com/office/drawing/2014/main" id="{12F040EB-982F-44FB-91D9-6D226C6A51F8}"/>
                </a:ext>
              </a:extLst>
            </p:cNvPr>
            <p:cNvSpPr/>
            <p:nvPr/>
          </p:nvSpPr>
          <p:spPr>
            <a:xfrm>
              <a:off x="6674926" y="1542655"/>
              <a:ext cx="45719" cy="142002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5" name="正方形/長方形 74">
              <a:extLst>
                <a:ext uri="{FF2B5EF4-FFF2-40B4-BE49-F238E27FC236}">
                  <a16:creationId xmlns="" xmlns:a16="http://schemas.microsoft.com/office/drawing/2014/main" id="{C3288218-04ED-4A4E-A301-1AF79E385EAF}"/>
                </a:ext>
              </a:extLst>
            </p:cNvPr>
            <p:cNvSpPr/>
            <p:nvPr/>
          </p:nvSpPr>
          <p:spPr>
            <a:xfrm rot="5400000">
              <a:off x="6513519" y="1846126"/>
              <a:ext cx="45719" cy="179503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4" name="正方形/長方形 123">
              <a:extLst>
                <a:ext uri="{FF2B5EF4-FFF2-40B4-BE49-F238E27FC236}">
                  <a16:creationId xmlns="" xmlns:a16="http://schemas.microsoft.com/office/drawing/2014/main" id="{E2F5AF15-D825-4179-AA26-CBE790FACC91}"/>
                </a:ext>
              </a:extLst>
            </p:cNvPr>
            <p:cNvSpPr/>
            <p:nvPr/>
          </p:nvSpPr>
          <p:spPr>
            <a:xfrm rot="1857181">
              <a:off x="10091092" y="1589841"/>
              <a:ext cx="60263" cy="1901138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5" name="正方形/長方形 124">
              <a:extLst>
                <a:ext uri="{FF2B5EF4-FFF2-40B4-BE49-F238E27FC236}">
                  <a16:creationId xmlns="" xmlns:a16="http://schemas.microsoft.com/office/drawing/2014/main" id="{FE76AEF5-970F-4100-88CA-FC0FC453989D}"/>
                </a:ext>
              </a:extLst>
            </p:cNvPr>
            <p:cNvSpPr/>
            <p:nvPr/>
          </p:nvSpPr>
          <p:spPr>
            <a:xfrm rot="1857181" flipV="1">
              <a:off x="10365847" y="1664189"/>
              <a:ext cx="246990" cy="70121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6" name="正方形/長方形 125">
              <a:extLst>
                <a:ext uri="{FF2B5EF4-FFF2-40B4-BE49-F238E27FC236}">
                  <a16:creationId xmlns="" xmlns:a16="http://schemas.microsoft.com/office/drawing/2014/main" id="{1958EBA0-9E35-4A0B-A488-12B55A42F9CB}"/>
                </a:ext>
              </a:extLst>
            </p:cNvPr>
            <p:cNvSpPr/>
            <p:nvPr/>
          </p:nvSpPr>
          <p:spPr>
            <a:xfrm rot="1657240" flipV="1">
              <a:off x="10159063" y="2058930"/>
              <a:ext cx="246990" cy="70121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" name="正方形/長方形 3">
              <a:extLst>
                <a:ext uri="{FF2B5EF4-FFF2-40B4-BE49-F238E27FC236}">
                  <a16:creationId xmlns="" xmlns:a16="http://schemas.microsoft.com/office/drawing/2014/main" id="{0F2903BC-5DD3-4889-8AD7-1F4F50D2D0E4}"/>
                </a:ext>
              </a:extLst>
            </p:cNvPr>
            <p:cNvSpPr/>
            <p:nvPr/>
          </p:nvSpPr>
          <p:spPr>
            <a:xfrm rot="21231260">
              <a:off x="7308655" y="569965"/>
              <a:ext cx="45719" cy="772160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2" name="正方形/長方形 231">
              <a:extLst>
                <a:ext uri="{FF2B5EF4-FFF2-40B4-BE49-F238E27FC236}">
                  <a16:creationId xmlns="" xmlns:a16="http://schemas.microsoft.com/office/drawing/2014/main" id="{A610752A-A881-4934-B197-9175271165CA}"/>
                </a:ext>
              </a:extLst>
            </p:cNvPr>
            <p:cNvSpPr/>
            <p:nvPr/>
          </p:nvSpPr>
          <p:spPr>
            <a:xfrm rot="6517677">
              <a:off x="7210502" y="1128955"/>
              <a:ext cx="45719" cy="244744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0" name="正方形/長方形 279">
              <a:extLst>
                <a:ext uri="{FF2B5EF4-FFF2-40B4-BE49-F238E27FC236}">
                  <a16:creationId xmlns="" xmlns:a16="http://schemas.microsoft.com/office/drawing/2014/main" id="{06812F1E-3827-44B9-9845-ED7EE4F93EAF}"/>
                </a:ext>
              </a:extLst>
            </p:cNvPr>
            <p:cNvSpPr/>
            <p:nvPr/>
          </p:nvSpPr>
          <p:spPr>
            <a:xfrm rot="1018406" flipH="1">
              <a:off x="7273410" y="1291807"/>
              <a:ext cx="76211" cy="258923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1" name="正方形/長方形 280">
              <a:extLst>
                <a:ext uri="{FF2B5EF4-FFF2-40B4-BE49-F238E27FC236}">
                  <a16:creationId xmlns="" xmlns:a16="http://schemas.microsoft.com/office/drawing/2014/main" id="{FFE85CBC-5386-4F55-B79D-E149F4167DC8}"/>
                </a:ext>
              </a:extLst>
            </p:cNvPr>
            <p:cNvSpPr/>
            <p:nvPr/>
          </p:nvSpPr>
          <p:spPr>
            <a:xfrm rot="1018406" flipH="1">
              <a:off x="7826330" y="1445394"/>
              <a:ext cx="60921" cy="235500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2" name="正方形/長方形 281">
              <a:extLst>
                <a:ext uri="{FF2B5EF4-FFF2-40B4-BE49-F238E27FC236}">
                  <a16:creationId xmlns="" xmlns:a16="http://schemas.microsoft.com/office/drawing/2014/main" id="{7EDA60EF-B902-4C3F-896E-77F5ED75208F}"/>
                </a:ext>
              </a:extLst>
            </p:cNvPr>
            <p:cNvSpPr/>
            <p:nvPr/>
          </p:nvSpPr>
          <p:spPr>
            <a:xfrm rot="1018406" flipH="1">
              <a:off x="7429808" y="1444504"/>
              <a:ext cx="45719" cy="106536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3" name="正方形/長方形 282">
              <a:extLst>
                <a:ext uri="{FF2B5EF4-FFF2-40B4-BE49-F238E27FC236}">
                  <a16:creationId xmlns="" xmlns:a16="http://schemas.microsoft.com/office/drawing/2014/main" id="{CFB226ED-448D-4A52-8A86-5A39E3EA0B94}"/>
                </a:ext>
              </a:extLst>
            </p:cNvPr>
            <p:cNvSpPr/>
            <p:nvPr/>
          </p:nvSpPr>
          <p:spPr>
            <a:xfrm rot="6789039" flipH="1">
              <a:off x="7518312" y="1255614"/>
              <a:ext cx="45719" cy="119415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4" name="正方形/長方形 283">
              <a:extLst>
                <a:ext uri="{FF2B5EF4-FFF2-40B4-BE49-F238E27FC236}">
                  <a16:creationId xmlns="" xmlns:a16="http://schemas.microsoft.com/office/drawing/2014/main" id="{1CC5AF07-BAF8-43C8-9453-E259A0CD93D5}"/>
                </a:ext>
              </a:extLst>
            </p:cNvPr>
            <p:cNvSpPr/>
            <p:nvPr/>
          </p:nvSpPr>
          <p:spPr>
            <a:xfrm rot="1018406" flipH="1">
              <a:off x="7467223" y="1274295"/>
              <a:ext cx="45719" cy="82850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5" name="正方形/長方形 284">
              <a:extLst>
                <a:ext uri="{FF2B5EF4-FFF2-40B4-BE49-F238E27FC236}">
                  <a16:creationId xmlns="" xmlns:a16="http://schemas.microsoft.com/office/drawing/2014/main" id="{6629558F-200D-40BD-B5C0-906A0EE4B4A4}"/>
                </a:ext>
              </a:extLst>
            </p:cNvPr>
            <p:cNvSpPr/>
            <p:nvPr/>
          </p:nvSpPr>
          <p:spPr>
            <a:xfrm rot="6685947">
              <a:off x="8181513" y="732508"/>
              <a:ext cx="45719" cy="1848406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7" name="正方形/長方形 286">
              <a:extLst>
                <a:ext uri="{FF2B5EF4-FFF2-40B4-BE49-F238E27FC236}">
                  <a16:creationId xmlns="" xmlns:a16="http://schemas.microsoft.com/office/drawing/2014/main" id="{B3E509AA-152F-4A36-9A78-0BA4C2CB203D}"/>
                </a:ext>
              </a:extLst>
            </p:cNvPr>
            <p:cNvSpPr/>
            <p:nvPr/>
          </p:nvSpPr>
          <p:spPr>
            <a:xfrm rot="6685947">
              <a:off x="8152004" y="807754"/>
              <a:ext cx="45719" cy="1849807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8" name="正方形/長方形 287">
              <a:extLst>
                <a:ext uri="{FF2B5EF4-FFF2-40B4-BE49-F238E27FC236}">
                  <a16:creationId xmlns="" xmlns:a16="http://schemas.microsoft.com/office/drawing/2014/main" id="{B9137A04-0DFC-42FD-9D66-E2FC7C51DD55}"/>
                </a:ext>
              </a:extLst>
            </p:cNvPr>
            <p:cNvSpPr/>
            <p:nvPr/>
          </p:nvSpPr>
          <p:spPr>
            <a:xfrm rot="12352490" flipH="1">
              <a:off x="8463997" y="1692544"/>
              <a:ext cx="45719" cy="246357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9" name="正方形/長方形 288">
              <a:extLst>
                <a:ext uri="{FF2B5EF4-FFF2-40B4-BE49-F238E27FC236}">
                  <a16:creationId xmlns="" xmlns:a16="http://schemas.microsoft.com/office/drawing/2014/main" id="{0894506E-74A0-4F49-B0E5-04F8070C3C9A}"/>
                </a:ext>
              </a:extLst>
            </p:cNvPr>
            <p:cNvSpPr/>
            <p:nvPr/>
          </p:nvSpPr>
          <p:spPr>
            <a:xfrm rot="12518268">
              <a:off x="8274930" y="1801034"/>
              <a:ext cx="45719" cy="740993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0" name="正方形/長方形 289">
              <a:extLst>
                <a:ext uri="{FF2B5EF4-FFF2-40B4-BE49-F238E27FC236}">
                  <a16:creationId xmlns="" xmlns:a16="http://schemas.microsoft.com/office/drawing/2014/main" id="{A75EF2D1-6A26-44F9-B4C7-90B6F8380EE3}"/>
                </a:ext>
              </a:extLst>
            </p:cNvPr>
            <p:cNvSpPr/>
            <p:nvPr/>
          </p:nvSpPr>
          <p:spPr>
            <a:xfrm rot="17517894" flipH="1">
              <a:off x="7779494" y="1520599"/>
              <a:ext cx="45719" cy="305680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2" name="正方形/長方形 291">
              <a:extLst>
                <a:ext uri="{FF2B5EF4-FFF2-40B4-BE49-F238E27FC236}">
                  <a16:creationId xmlns="" xmlns:a16="http://schemas.microsoft.com/office/drawing/2014/main" id="{A7EFD03D-BC31-4AE2-821A-E3278BCF1765}"/>
                </a:ext>
              </a:extLst>
            </p:cNvPr>
            <p:cNvSpPr/>
            <p:nvPr/>
          </p:nvSpPr>
          <p:spPr>
            <a:xfrm rot="16438824" flipH="1">
              <a:off x="7343590" y="1469766"/>
              <a:ext cx="45719" cy="128402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3" name="正方形/長方形 292">
              <a:extLst>
                <a:ext uri="{FF2B5EF4-FFF2-40B4-BE49-F238E27FC236}">
                  <a16:creationId xmlns="" xmlns:a16="http://schemas.microsoft.com/office/drawing/2014/main" id="{EFB1BEB3-9952-450E-A410-E6E8380A848A}"/>
                </a:ext>
              </a:extLst>
            </p:cNvPr>
            <p:cNvSpPr/>
            <p:nvPr/>
          </p:nvSpPr>
          <p:spPr>
            <a:xfrm rot="17077175" flipH="1">
              <a:off x="7478136" y="1469521"/>
              <a:ext cx="45719" cy="165563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4" name="正方形/長方形 293">
              <a:extLst>
                <a:ext uri="{FF2B5EF4-FFF2-40B4-BE49-F238E27FC236}">
                  <a16:creationId xmlns="" xmlns:a16="http://schemas.microsoft.com/office/drawing/2014/main" id="{BBCA16CE-4FAE-4B4A-A386-B3A22E807840}"/>
                </a:ext>
              </a:extLst>
            </p:cNvPr>
            <p:cNvSpPr/>
            <p:nvPr/>
          </p:nvSpPr>
          <p:spPr>
            <a:xfrm rot="17469233" flipH="1">
              <a:off x="7869051" y="1264969"/>
              <a:ext cx="45719" cy="358853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5" name="正方形/長方形 294">
              <a:extLst>
                <a:ext uri="{FF2B5EF4-FFF2-40B4-BE49-F238E27FC236}">
                  <a16:creationId xmlns="" xmlns:a16="http://schemas.microsoft.com/office/drawing/2014/main" id="{E9C3C705-58B9-42DA-A677-411523C46CC9}"/>
                </a:ext>
              </a:extLst>
            </p:cNvPr>
            <p:cNvSpPr/>
            <p:nvPr/>
          </p:nvSpPr>
          <p:spPr>
            <a:xfrm rot="17580612" flipH="1">
              <a:off x="8517844" y="1524779"/>
              <a:ext cx="45719" cy="356145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6" name="正方形/長方形 295">
              <a:extLst>
                <a:ext uri="{FF2B5EF4-FFF2-40B4-BE49-F238E27FC236}">
                  <a16:creationId xmlns="" xmlns:a16="http://schemas.microsoft.com/office/drawing/2014/main" id="{AFC89126-C12E-44DC-B010-0504971B0333}"/>
                </a:ext>
              </a:extLst>
            </p:cNvPr>
            <p:cNvSpPr/>
            <p:nvPr/>
          </p:nvSpPr>
          <p:spPr>
            <a:xfrm rot="1566779" flipH="1">
              <a:off x="8115994" y="1555388"/>
              <a:ext cx="45719" cy="153353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7" name="正方形/長方形 296">
              <a:extLst>
                <a:ext uri="{FF2B5EF4-FFF2-40B4-BE49-F238E27FC236}">
                  <a16:creationId xmlns="" xmlns:a16="http://schemas.microsoft.com/office/drawing/2014/main" id="{A8AF721D-FBDC-45CC-8DED-42EB17CE0C71}"/>
                </a:ext>
              </a:extLst>
            </p:cNvPr>
            <p:cNvSpPr/>
            <p:nvPr/>
          </p:nvSpPr>
          <p:spPr>
            <a:xfrm rot="17580612" flipH="1">
              <a:off x="8198596" y="1505003"/>
              <a:ext cx="45719" cy="149034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8" name="正方形/長方形 297">
              <a:extLst>
                <a:ext uri="{FF2B5EF4-FFF2-40B4-BE49-F238E27FC236}">
                  <a16:creationId xmlns="" xmlns:a16="http://schemas.microsoft.com/office/drawing/2014/main" id="{257894B9-E8BF-4D2C-9FE0-5D187062566A}"/>
                </a:ext>
              </a:extLst>
            </p:cNvPr>
            <p:cNvSpPr/>
            <p:nvPr/>
          </p:nvSpPr>
          <p:spPr>
            <a:xfrm rot="17580612" flipH="1">
              <a:off x="8849176" y="1743971"/>
              <a:ext cx="45719" cy="173115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9" name="正方形/長方形 298">
              <a:extLst>
                <a:ext uri="{FF2B5EF4-FFF2-40B4-BE49-F238E27FC236}">
                  <a16:creationId xmlns="" xmlns:a16="http://schemas.microsoft.com/office/drawing/2014/main" id="{959FD62F-0594-4842-9C61-7507627B0672}"/>
                </a:ext>
              </a:extLst>
            </p:cNvPr>
            <p:cNvSpPr/>
            <p:nvPr/>
          </p:nvSpPr>
          <p:spPr>
            <a:xfrm rot="1496829" flipH="1">
              <a:off x="8925273" y="1705413"/>
              <a:ext cx="45719" cy="243035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0" name="正方形/長方形 299">
              <a:extLst>
                <a:ext uri="{FF2B5EF4-FFF2-40B4-BE49-F238E27FC236}">
                  <a16:creationId xmlns="" xmlns:a16="http://schemas.microsoft.com/office/drawing/2014/main" id="{4B32C0AA-DCFC-4A10-B0F1-219F816253BA}"/>
                </a:ext>
              </a:extLst>
            </p:cNvPr>
            <p:cNvSpPr/>
            <p:nvPr/>
          </p:nvSpPr>
          <p:spPr>
            <a:xfrm rot="17580612" flipH="1">
              <a:off x="8400696" y="1728875"/>
              <a:ext cx="45719" cy="356145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1" name="正方形/長方形 300">
              <a:extLst>
                <a:ext uri="{FF2B5EF4-FFF2-40B4-BE49-F238E27FC236}">
                  <a16:creationId xmlns="" xmlns:a16="http://schemas.microsoft.com/office/drawing/2014/main" id="{B266E213-CDA0-4777-8602-A0610BA02CF6}"/>
                </a:ext>
              </a:extLst>
            </p:cNvPr>
            <p:cNvSpPr/>
            <p:nvPr/>
          </p:nvSpPr>
          <p:spPr>
            <a:xfrm rot="17580612" flipH="1">
              <a:off x="8725079" y="1959251"/>
              <a:ext cx="45719" cy="198958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2" name="正方形/長方形 301">
              <a:extLst>
                <a:ext uri="{FF2B5EF4-FFF2-40B4-BE49-F238E27FC236}">
                  <a16:creationId xmlns="" xmlns:a16="http://schemas.microsoft.com/office/drawing/2014/main" id="{677048A8-C002-4682-94C4-627D80801E12}"/>
                </a:ext>
              </a:extLst>
            </p:cNvPr>
            <p:cNvSpPr/>
            <p:nvPr/>
          </p:nvSpPr>
          <p:spPr>
            <a:xfrm rot="1448984" flipH="1">
              <a:off x="8804588" y="2015833"/>
              <a:ext cx="45719" cy="97749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4" name="正方形/長方形 303">
              <a:extLst>
                <a:ext uri="{FF2B5EF4-FFF2-40B4-BE49-F238E27FC236}">
                  <a16:creationId xmlns="" xmlns:a16="http://schemas.microsoft.com/office/drawing/2014/main" id="{FB2C8E52-CFB9-49CB-A0EB-C67301EAB03B}"/>
                </a:ext>
              </a:extLst>
            </p:cNvPr>
            <p:cNvSpPr/>
            <p:nvPr/>
          </p:nvSpPr>
          <p:spPr>
            <a:xfrm rot="1600985" flipH="1">
              <a:off x="8300768" y="2233965"/>
              <a:ext cx="45719" cy="131991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5" name="正方形/長方形 304">
              <a:extLst>
                <a:ext uri="{FF2B5EF4-FFF2-40B4-BE49-F238E27FC236}">
                  <a16:creationId xmlns="" xmlns:a16="http://schemas.microsoft.com/office/drawing/2014/main" id="{DFAAD9BB-9EDA-44E3-AF53-79FECF16D1A8}"/>
                </a:ext>
              </a:extLst>
            </p:cNvPr>
            <p:cNvSpPr/>
            <p:nvPr/>
          </p:nvSpPr>
          <p:spPr>
            <a:xfrm rot="1600985" flipH="1">
              <a:off x="8158156" y="2157781"/>
              <a:ext cx="45719" cy="131991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6" name="正方形/長方形 305">
              <a:extLst>
                <a:ext uri="{FF2B5EF4-FFF2-40B4-BE49-F238E27FC236}">
                  <a16:creationId xmlns="" xmlns:a16="http://schemas.microsoft.com/office/drawing/2014/main" id="{3D045120-AC00-4AEA-8826-314532C3030F}"/>
                </a:ext>
              </a:extLst>
            </p:cNvPr>
            <p:cNvSpPr/>
            <p:nvPr/>
          </p:nvSpPr>
          <p:spPr>
            <a:xfrm rot="1600985" flipH="1">
              <a:off x="8204534" y="2391711"/>
              <a:ext cx="45719" cy="131991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7" name="正方形/長方形 306">
              <a:extLst>
                <a:ext uri="{FF2B5EF4-FFF2-40B4-BE49-F238E27FC236}">
                  <a16:creationId xmlns="" xmlns:a16="http://schemas.microsoft.com/office/drawing/2014/main" id="{1D60380A-DE74-40CE-B05E-9D908BA7BC40}"/>
                </a:ext>
              </a:extLst>
            </p:cNvPr>
            <p:cNvSpPr/>
            <p:nvPr/>
          </p:nvSpPr>
          <p:spPr>
            <a:xfrm rot="1600985" flipH="1">
              <a:off x="8071412" y="2320461"/>
              <a:ext cx="45719" cy="131991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8" name="正方形/長方形 307">
              <a:extLst>
                <a:ext uri="{FF2B5EF4-FFF2-40B4-BE49-F238E27FC236}">
                  <a16:creationId xmlns="" xmlns:a16="http://schemas.microsoft.com/office/drawing/2014/main" id="{41ABCCE3-C86D-4FCD-ADE4-4309091D3E01}"/>
                </a:ext>
              </a:extLst>
            </p:cNvPr>
            <p:cNvSpPr/>
            <p:nvPr/>
          </p:nvSpPr>
          <p:spPr>
            <a:xfrm rot="1600985" flipH="1">
              <a:off x="8422500" y="1990847"/>
              <a:ext cx="45719" cy="131991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9" name="正方形/長方形 398">
              <a:extLst>
                <a:ext uri="{FF2B5EF4-FFF2-40B4-BE49-F238E27FC236}">
                  <a16:creationId xmlns="" xmlns:a16="http://schemas.microsoft.com/office/drawing/2014/main" id="{E5BABAA9-5A95-41F6-B488-D12F1EE59CE8}"/>
                </a:ext>
              </a:extLst>
            </p:cNvPr>
            <p:cNvSpPr/>
            <p:nvPr/>
          </p:nvSpPr>
          <p:spPr>
            <a:xfrm rot="1600985" flipH="1">
              <a:off x="8280515" y="1924746"/>
              <a:ext cx="45719" cy="131991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0" name="正方形/長方形 399">
              <a:extLst>
                <a:ext uri="{FF2B5EF4-FFF2-40B4-BE49-F238E27FC236}">
                  <a16:creationId xmlns="" xmlns:a16="http://schemas.microsoft.com/office/drawing/2014/main" id="{8F222B6E-CD3E-49D6-8DE9-4819F40F1DBC}"/>
                </a:ext>
              </a:extLst>
            </p:cNvPr>
            <p:cNvSpPr/>
            <p:nvPr/>
          </p:nvSpPr>
          <p:spPr>
            <a:xfrm rot="6834828" flipH="1">
              <a:off x="8357088" y="1913592"/>
              <a:ext cx="45719" cy="131991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1" name="正方形/長方形 400">
              <a:extLst>
                <a:ext uri="{FF2B5EF4-FFF2-40B4-BE49-F238E27FC236}">
                  <a16:creationId xmlns="" xmlns:a16="http://schemas.microsoft.com/office/drawing/2014/main" id="{E808D8D7-BBD3-4B25-8056-DD7B0F3BB0F4}"/>
                </a:ext>
              </a:extLst>
            </p:cNvPr>
            <p:cNvSpPr/>
            <p:nvPr/>
          </p:nvSpPr>
          <p:spPr>
            <a:xfrm rot="7062487" flipH="1">
              <a:off x="8250989" y="2122424"/>
              <a:ext cx="50800" cy="200731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2" name="正方形/長方形 401">
              <a:extLst>
                <a:ext uri="{FF2B5EF4-FFF2-40B4-BE49-F238E27FC236}">
                  <a16:creationId xmlns="" xmlns:a16="http://schemas.microsoft.com/office/drawing/2014/main" id="{E74F7F4E-CDAE-42EC-969B-0057A616648A}"/>
                </a:ext>
              </a:extLst>
            </p:cNvPr>
            <p:cNvSpPr/>
            <p:nvPr/>
          </p:nvSpPr>
          <p:spPr>
            <a:xfrm rot="7238574" flipH="1">
              <a:off x="8100357" y="2369723"/>
              <a:ext cx="67092" cy="196326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sp>
        <p:nvSpPr>
          <p:cNvPr id="8" name="二等辺三角形 7">
            <a:extLst>
              <a:ext uri="{FF2B5EF4-FFF2-40B4-BE49-F238E27FC236}">
                <a16:creationId xmlns="" xmlns:a16="http://schemas.microsoft.com/office/drawing/2014/main" id="{C93CA7AE-5542-49E2-BBB2-DB160E46D388}"/>
              </a:ext>
            </a:extLst>
          </p:cNvPr>
          <p:cNvSpPr/>
          <p:nvPr/>
        </p:nvSpPr>
        <p:spPr>
          <a:xfrm rot="16519777">
            <a:off x="6692023" y="5015189"/>
            <a:ext cx="51202" cy="290111"/>
          </a:xfrm>
          <a:prstGeom prst="triangle">
            <a:avLst/>
          </a:prstGeom>
          <a:solidFill>
            <a:srgbClr val="548235">
              <a:alpha val="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9" name="正方形/長方形 8">
            <a:extLst>
              <a:ext uri="{FF2B5EF4-FFF2-40B4-BE49-F238E27FC236}">
                <a16:creationId xmlns="" xmlns:a16="http://schemas.microsoft.com/office/drawing/2014/main" id="{85ACCFC8-21C3-4E15-AECC-C0944D7304A0}"/>
              </a:ext>
            </a:extLst>
          </p:cNvPr>
          <p:cNvSpPr/>
          <p:nvPr/>
        </p:nvSpPr>
        <p:spPr>
          <a:xfrm rot="921646">
            <a:off x="6689812" y="5529344"/>
            <a:ext cx="76262" cy="171997"/>
          </a:xfrm>
          <a:prstGeom prst="rect">
            <a:avLst/>
          </a:prstGeom>
          <a:solidFill>
            <a:srgbClr val="2E75B6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0" name="正方形/長方形 189">
            <a:extLst>
              <a:ext uri="{FF2B5EF4-FFF2-40B4-BE49-F238E27FC236}">
                <a16:creationId xmlns="" xmlns:a16="http://schemas.microsoft.com/office/drawing/2014/main" id="{C41DA65D-A4C5-4800-ADD6-FEC51D17570C}"/>
              </a:ext>
            </a:extLst>
          </p:cNvPr>
          <p:cNvSpPr/>
          <p:nvPr/>
        </p:nvSpPr>
        <p:spPr>
          <a:xfrm rot="921646">
            <a:off x="6547162" y="5497821"/>
            <a:ext cx="56332" cy="177472"/>
          </a:xfrm>
          <a:prstGeom prst="rect">
            <a:avLst/>
          </a:prstGeom>
          <a:solidFill>
            <a:srgbClr val="2E75B6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19" name="図形グループ 18"/>
          <p:cNvGrpSpPr/>
          <p:nvPr/>
        </p:nvGrpSpPr>
        <p:grpSpPr>
          <a:xfrm>
            <a:off x="6521237" y="5614894"/>
            <a:ext cx="206827" cy="476107"/>
            <a:chOff x="6520388" y="2947160"/>
            <a:chExt cx="206800" cy="476045"/>
          </a:xfrm>
        </p:grpSpPr>
        <p:sp>
          <p:nvSpPr>
            <p:cNvPr id="192" name="正方形/長方形 191">
              <a:extLst>
                <a:ext uri="{FF2B5EF4-FFF2-40B4-BE49-F238E27FC236}">
                  <a16:creationId xmlns="" xmlns:a16="http://schemas.microsoft.com/office/drawing/2014/main" id="{67E0B63F-8708-4173-BFD9-9675C10384BC}"/>
                </a:ext>
              </a:extLst>
            </p:cNvPr>
            <p:cNvSpPr/>
            <p:nvPr/>
          </p:nvSpPr>
          <p:spPr>
            <a:xfrm>
              <a:off x="6626131" y="3181210"/>
              <a:ext cx="77053" cy="241995"/>
            </a:xfrm>
            <a:prstGeom prst="rect">
              <a:avLst/>
            </a:prstGeom>
            <a:solidFill>
              <a:srgbClr val="BDD7EE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3" name="正方形/長方形 192">
              <a:extLst>
                <a:ext uri="{FF2B5EF4-FFF2-40B4-BE49-F238E27FC236}">
                  <a16:creationId xmlns="" xmlns:a16="http://schemas.microsoft.com/office/drawing/2014/main" id="{703EB734-EA22-47B8-9F09-F938A6622C92}"/>
                </a:ext>
              </a:extLst>
            </p:cNvPr>
            <p:cNvSpPr/>
            <p:nvPr/>
          </p:nvSpPr>
          <p:spPr>
            <a:xfrm rot="921646" flipH="1">
              <a:off x="6681469" y="3026409"/>
              <a:ext cx="45719" cy="171975"/>
            </a:xfrm>
            <a:prstGeom prst="rect">
              <a:avLst/>
            </a:prstGeom>
            <a:solidFill>
              <a:srgbClr val="BDD7EE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9" name="正方形/長方形 198">
              <a:extLst>
                <a:ext uri="{FF2B5EF4-FFF2-40B4-BE49-F238E27FC236}">
                  <a16:creationId xmlns="" xmlns:a16="http://schemas.microsoft.com/office/drawing/2014/main" id="{B4935324-20AC-4B97-85C8-6048003D04AD}"/>
                </a:ext>
              </a:extLst>
            </p:cNvPr>
            <p:cNvSpPr/>
            <p:nvPr/>
          </p:nvSpPr>
          <p:spPr>
            <a:xfrm rot="921646" flipH="1">
              <a:off x="6589849" y="3023510"/>
              <a:ext cx="45719" cy="148512"/>
            </a:xfrm>
            <a:prstGeom prst="rect">
              <a:avLst/>
            </a:prstGeom>
            <a:solidFill>
              <a:srgbClr val="BDD7EE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1" name="正方形/長方形 200">
              <a:extLst>
                <a:ext uri="{FF2B5EF4-FFF2-40B4-BE49-F238E27FC236}">
                  <a16:creationId xmlns="" xmlns:a16="http://schemas.microsoft.com/office/drawing/2014/main" id="{E2BEB892-860C-43D4-8995-AEA1514DCB2A}"/>
                </a:ext>
              </a:extLst>
            </p:cNvPr>
            <p:cNvSpPr/>
            <p:nvPr/>
          </p:nvSpPr>
          <p:spPr>
            <a:xfrm rot="921646">
              <a:off x="6520388" y="2947160"/>
              <a:ext cx="45719" cy="171975"/>
            </a:xfrm>
            <a:prstGeom prst="rect">
              <a:avLst/>
            </a:prstGeom>
            <a:solidFill>
              <a:srgbClr val="BDD7EE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sp>
        <p:nvSpPr>
          <p:cNvPr id="12" name="二等辺三角形 11">
            <a:extLst>
              <a:ext uri="{FF2B5EF4-FFF2-40B4-BE49-F238E27FC236}">
                <a16:creationId xmlns="" xmlns:a16="http://schemas.microsoft.com/office/drawing/2014/main" id="{4DAE8A9A-F441-40CB-AF8A-1120EC621E83}"/>
              </a:ext>
            </a:extLst>
          </p:cNvPr>
          <p:cNvSpPr/>
          <p:nvPr/>
        </p:nvSpPr>
        <p:spPr>
          <a:xfrm rot="5400000">
            <a:off x="6380154" y="5734470"/>
            <a:ext cx="151021" cy="242027"/>
          </a:xfrm>
          <a:prstGeom prst="triangle">
            <a:avLst>
              <a:gd name="adj" fmla="val 34701"/>
            </a:avLst>
          </a:prstGeom>
          <a:solidFill>
            <a:srgbClr val="2E75B6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35" name="正方形/長方形 234">
            <a:extLst>
              <a:ext uri="{FF2B5EF4-FFF2-40B4-BE49-F238E27FC236}">
                <a16:creationId xmlns="" xmlns:a16="http://schemas.microsoft.com/office/drawing/2014/main" id="{33651F01-3B94-459F-A82F-24D7C877A55C}"/>
              </a:ext>
            </a:extLst>
          </p:cNvPr>
          <p:cNvSpPr/>
          <p:nvPr/>
        </p:nvSpPr>
        <p:spPr>
          <a:xfrm rot="5400000">
            <a:off x="6085799" y="6658592"/>
            <a:ext cx="45725" cy="152270"/>
          </a:xfrm>
          <a:prstGeom prst="rect">
            <a:avLst/>
          </a:prstGeom>
          <a:solidFill>
            <a:srgbClr val="2E75B6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51" name="正方形/長方形 250">
            <a:extLst>
              <a:ext uri="{FF2B5EF4-FFF2-40B4-BE49-F238E27FC236}">
                <a16:creationId xmlns="" xmlns:a16="http://schemas.microsoft.com/office/drawing/2014/main" id="{9284FBA7-E741-4F74-BE64-3B44990E948C}"/>
              </a:ext>
            </a:extLst>
          </p:cNvPr>
          <p:cNvSpPr/>
          <p:nvPr/>
        </p:nvSpPr>
        <p:spPr>
          <a:xfrm>
            <a:off x="6055391" y="7205376"/>
            <a:ext cx="45725" cy="214509"/>
          </a:xfrm>
          <a:prstGeom prst="rect">
            <a:avLst/>
          </a:prstGeom>
          <a:solidFill>
            <a:srgbClr val="2E75B6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2" name="正方形/長方形 81">
            <a:extLst>
              <a:ext uri="{FF2B5EF4-FFF2-40B4-BE49-F238E27FC236}">
                <a16:creationId xmlns="" xmlns:a16="http://schemas.microsoft.com/office/drawing/2014/main" id="{4EF74D6D-983D-4480-A056-32C5D92F3062}"/>
              </a:ext>
            </a:extLst>
          </p:cNvPr>
          <p:cNvSpPr/>
          <p:nvPr/>
        </p:nvSpPr>
        <p:spPr>
          <a:xfrm rot="12650634" flipV="1">
            <a:off x="7790819" y="4912803"/>
            <a:ext cx="46053" cy="45725"/>
          </a:xfrm>
          <a:prstGeom prst="rect">
            <a:avLst/>
          </a:prstGeom>
          <a:solidFill>
            <a:srgbClr val="5482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9" name="正方形/長方形 138">
            <a:extLst>
              <a:ext uri="{FF2B5EF4-FFF2-40B4-BE49-F238E27FC236}">
                <a16:creationId xmlns="" xmlns:a16="http://schemas.microsoft.com/office/drawing/2014/main" id="{11C0C729-663F-47BA-B559-3C2ADE1AE82C}"/>
              </a:ext>
            </a:extLst>
          </p:cNvPr>
          <p:cNvSpPr/>
          <p:nvPr/>
        </p:nvSpPr>
        <p:spPr>
          <a:xfrm rot="7339832" flipV="1">
            <a:off x="8956339" y="5685849"/>
            <a:ext cx="235323" cy="45725"/>
          </a:xfrm>
          <a:prstGeom prst="rect">
            <a:avLst/>
          </a:prstGeom>
          <a:solidFill>
            <a:srgbClr val="548235">
              <a:alpha val="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="" xmlns:a16="http://schemas.microsoft.com/office/drawing/2014/main" id="{2C4DF0A4-2020-4DCA-A76D-05AF473F2BA7}"/>
              </a:ext>
            </a:extLst>
          </p:cNvPr>
          <p:cNvSpPr/>
          <p:nvPr/>
        </p:nvSpPr>
        <p:spPr>
          <a:xfrm rot="5076809" flipH="1">
            <a:off x="8143750" y="8308965"/>
            <a:ext cx="45725" cy="120738"/>
          </a:xfrm>
          <a:prstGeom prst="rect">
            <a:avLst/>
          </a:prstGeom>
          <a:solidFill>
            <a:srgbClr val="929000"/>
          </a:solidFill>
          <a:ln>
            <a:solidFill>
              <a:srgbClr val="929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22" name="図形グループ 21"/>
          <p:cNvGrpSpPr/>
          <p:nvPr/>
        </p:nvGrpSpPr>
        <p:grpSpPr>
          <a:xfrm>
            <a:off x="5632043" y="4576805"/>
            <a:ext cx="4238289" cy="1845676"/>
            <a:chOff x="5631307" y="1909209"/>
            <a:chExt cx="4237737" cy="1845436"/>
          </a:xfrm>
          <a:solidFill>
            <a:srgbClr val="548235">
              <a:alpha val="9804"/>
            </a:srgbClr>
          </a:solidFill>
        </p:grpSpPr>
        <p:sp>
          <p:nvSpPr>
            <p:cNvPr id="128" name="正方形/長方形 127">
              <a:extLst>
                <a:ext uri="{FF2B5EF4-FFF2-40B4-BE49-F238E27FC236}">
                  <a16:creationId xmlns="" xmlns:a16="http://schemas.microsoft.com/office/drawing/2014/main" id="{86C5B796-9EBF-4C44-A7A4-5BC56D3A560A}"/>
                </a:ext>
              </a:extLst>
            </p:cNvPr>
            <p:cNvSpPr/>
            <p:nvPr/>
          </p:nvSpPr>
          <p:spPr>
            <a:xfrm rot="2071771">
              <a:off x="7868028" y="3028590"/>
              <a:ext cx="2001016" cy="693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9" name="正方形/長方形 128">
              <a:extLst>
                <a:ext uri="{FF2B5EF4-FFF2-40B4-BE49-F238E27FC236}">
                  <a16:creationId xmlns="" xmlns:a16="http://schemas.microsoft.com/office/drawing/2014/main" id="{03676208-FC9F-4F0D-98ED-D2B1403F56CA}"/>
                </a:ext>
              </a:extLst>
            </p:cNvPr>
            <p:cNvSpPr/>
            <p:nvPr/>
          </p:nvSpPr>
          <p:spPr>
            <a:xfrm rot="7339832" flipV="1">
              <a:off x="9512811" y="3384392"/>
              <a:ext cx="159502" cy="642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0" name="正方形/長方形 129">
              <a:extLst>
                <a:ext uri="{FF2B5EF4-FFF2-40B4-BE49-F238E27FC236}">
                  <a16:creationId xmlns="" xmlns:a16="http://schemas.microsoft.com/office/drawing/2014/main" id="{3C007163-19CE-4AEC-B983-4073E5109CCE}"/>
                </a:ext>
              </a:extLst>
            </p:cNvPr>
            <p:cNvSpPr/>
            <p:nvPr/>
          </p:nvSpPr>
          <p:spPr>
            <a:xfrm rot="7339832" flipV="1">
              <a:off x="9334524" y="3588250"/>
              <a:ext cx="255465" cy="7732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0" name="正方形/長方形 139">
              <a:extLst>
                <a:ext uri="{FF2B5EF4-FFF2-40B4-BE49-F238E27FC236}">
                  <a16:creationId xmlns="" xmlns:a16="http://schemas.microsoft.com/office/drawing/2014/main" id="{A8C7E395-3719-47F0-804A-8B0084EF5706}"/>
                </a:ext>
              </a:extLst>
            </p:cNvPr>
            <p:cNvSpPr/>
            <p:nvPr/>
          </p:nvSpPr>
          <p:spPr>
            <a:xfrm rot="7339832" flipV="1">
              <a:off x="8692769" y="3018106"/>
              <a:ext cx="10603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4" name="正方形/長方形 143">
              <a:extLst>
                <a:ext uri="{FF2B5EF4-FFF2-40B4-BE49-F238E27FC236}">
                  <a16:creationId xmlns="" xmlns:a16="http://schemas.microsoft.com/office/drawing/2014/main" id="{3C4F5212-577B-4CFB-93CE-E30FF162196C}"/>
                </a:ext>
              </a:extLst>
            </p:cNvPr>
            <p:cNvSpPr/>
            <p:nvPr/>
          </p:nvSpPr>
          <p:spPr>
            <a:xfrm rot="18190392">
              <a:off x="8517340" y="2773970"/>
              <a:ext cx="14183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7" name="正方形/長方形 146">
              <a:extLst>
                <a:ext uri="{FF2B5EF4-FFF2-40B4-BE49-F238E27FC236}">
                  <a16:creationId xmlns="" xmlns:a16="http://schemas.microsoft.com/office/drawing/2014/main" id="{7F0A3549-B051-47A4-BC59-DC11B07DB2B7}"/>
                </a:ext>
              </a:extLst>
            </p:cNvPr>
            <p:cNvSpPr/>
            <p:nvPr/>
          </p:nvSpPr>
          <p:spPr>
            <a:xfrm rot="18190392">
              <a:off x="8393073" y="2661053"/>
              <a:ext cx="14183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0" name="正方形/長方形 149">
              <a:extLst>
                <a:ext uri="{FF2B5EF4-FFF2-40B4-BE49-F238E27FC236}">
                  <a16:creationId xmlns="" xmlns:a16="http://schemas.microsoft.com/office/drawing/2014/main" id="{0CB0AEAD-3721-4D10-B58A-FBD693DCAF6F}"/>
                </a:ext>
              </a:extLst>
            </p:cNvPr>
            <p:cNvSpPr/>
            <p:nvPr/>
          </p:nvSpPr>
          <p:spPr>
            <a:xfrm rot="18190392">
              <a:off x="8293271" y="2564573"/>
              <a:ext cx="14183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1" name="正方形/長方形 150">
              <a:extLst>
                <a:ext uri="{FF2B5EF4-FFF2-40B4-BE49-F238E27FC236}">
                  <a16:creationId xmlns="" xmlns:a16="http://schemas.microsoft.com/office/drawing/2014/main" id="{6CA0189F-7071-44FA-91A9-FECD42B661B4}"/>
                </a:ext>
              </a:extLst>
            </p:cNvPr>
            <p:cNvSpPr/>
            <p:nvPr/>
          </p:nvSpPr>
          <p:spPr>
            <a:xfrm rot="18190392">
              <a:off x="8107026" y="2651720"/>
              <a:ext cx="14183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2" name="正方形/長方形 151">
              <a:extLst>
                <a:ext uri="{FF2B5EF4-FFF2-40B4-BE49-F238E27FC236}">
                  <a16:creationId xmlns="" xmlns:a16="http://schemas.microsoft.com/office/drawing/2014/main" id="{741385A5-A20C-4E53-80ED-574B78F79434}"/>
                </a:ext>
              </a:extLst>
            </p:cNvPr>
            <p:cNvSpPr/>
            <p:nvPr/>
          </p:nvSpPr>
          <p:spPr>
            <a:xfrm rot="2091662">
              <a:off x="9611693" y="3409621"/>
              <a:ext cx="54935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3" name="正方形/長方形 152">
              <a:extLst>
                <a:ext uri="{FF2B5EF4-FFF2-40B4-BE49-F238E27FC236}">
                  <a16:creationId xmlns="" xmlns:a16="http://schemas.microsoft.com/office/drawing/2014/main" id="{B75F69AC-4C15-4F95-969C-0D008D335BA8}"/>
                </a:ext>
              </a:extLst>
            </p:cNvPr>
            <p:cNvSpPr/>
            <p:nvPr/>
          </p:nvSpPr>
          <p:spPr>
            <a:xfrm rot="18190392">
              <a:off x="9648908" y="3404533"/>
              <a:ext cx="10213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" name="正方形/長方形 1">
              <a:extLst>
                <a:ext uri="{FF2B5EF4-FFF2-40B4-BE49-F238E27FC236}">
                  <a16:creationId xmlns="" xmlns:a16="http://schemas.microsoft.com/office/drawing/2014/main" id="{9555774D-A9FB-41EE-A64D-AA1CDFABC444}"/>
                </a:ext>
              </a:extLst>
            </p:cNvPr>
            <p:cNvSpPr/>
            <p:nvPr/>
          </p:nvSpPr>
          <p:spPr>
            <a:xfrm rot="1138685">
              <a:off x="7838063" y="2421163"/>
              <a:ext cx="218692" cy="785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6" name="正方形/長方形 75">
              <a:extLst>
                <a:ext uri="{FF2B5EF4-FFF2-40B4-BE49-F238E27FC236}">
                  <a16:creationId xmlns="" xmlns:a16="http://schemas.microsoft.com/office/drawing/2014/main" id="{24174E2D-1C11-405B-8992-8663D5A97541}"/>
                </a:ext>
              </a:extLst>
            </p:cNvPr>
            <p:cNvSpPr/>
            <p:nvPr/>
          </p:nvSpPr>
          <p:spPr>
            <a:xfrm>
              <a:off x="6863533" y="2388474"/>
              <a:ext cx="981875" cy="682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7" name="正方形/長方形 76">
              <a:extLst>
                <a:ext uri="{FF2B5EF4-FFF2-40B4-BE49-F238E27FC236}">
                  <a16:creationId xmlns="" xmlns:a16="http://schemas.microsoft.com/office/drawing/2014/main" id="{2957C89A-5C36-4B03-890B-6917EB10E38C}"/>
                </a:ext>
              </a:extLst>
            </p:cNvPr>
            <p:cNvSpPr/>
            <p:nvPr/>
          </p:nvSpPr>
          <p:spPr>
            <a:xfrm rot="7263525" flipV="1">
              <a:off x="7914389" y="2334342"/>
              <a:ext cx="18588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4" name="正方形/長方形 173">
              <a:extLst>
                <a:ext uri="{FF2B5EF4-FFF2-40B4-BE49-F238E27FC236}">
                  <a16:creationId xmlns="" xmlns:a16="http://schemas.microsoft.com/office/drawing/2014/main" id="{E79B3673-2E18-4996-B642-E6D9E5631DFE}"/>
                </a:ext>
              </a:extLst>
            </p:cNvPr>
            <p:cNvSpPr/>
            <p:nvPr/>
          </p:nvSpPr>
          <p:spPr>
            <a:xfrm rot="5400000" flipV="1">
              <a:off x="7368115" y="2527912"/>
              <a:ext cx="21482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="" xmlns:a16="http://schemas.microsoft.com/office/drawing/2014/main" id="{1C2193CD-5259-47F0-A56B-03BF73C8ED90}"/>
                </a:ext>
              </a:extLst>
            </p:cNvPr>
            <p:cNvSpPr/>
            <p:nvPr/>
          </p:nvSpPr>
          <p:spPr>
            <a:xfrm>
              <a:off x="6502215" y="2389014"/>
              <a:ext cx="357952" cy="9839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5" name="正方形/長方形 154">
              <a:extLst>
                <a:ext uri="{FF2B5EF4-FFF2-40B4-BE49-F238E27FC236}">
                  <a16:creationId xmlns="" xmlns:a16="http://schemas.microsoft.com/office/drawing/2014/main" id="{E8E778F6-171D-458B-AC8F-4DDCD5079040}"/>
                </a:ext>
              </a:extLst>
            </p:cNvPr>
            <p:cNvSpPr/>
            <p:nvPr/>
          </p:nvSpPr>
          <p:spPr>
            <a:xfrm rot="959217">
              <a:off x="6001436" y="2326757"/>
              <a:ext cx="523739" cy="6172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6" name="正方形/長方形 155">
              <a:extLst>
                <a:ext uri="{FF2B5EF4-FFF2-40B4-BE49-F238E27FC236}">
                  <a16:creationId xmlns="" xmlns:a16="http://schemas.microsoft.com/office/drawing/2014/main" id="{633A009A-9146-4793-B9F8-578EAE93B3C0}"/>
                </a:ext>
              </a:extLst>
            </p:cNvPr>
            <p:cNvSpPr/>
            <p:nvPr/>
          </p:nvSpPr>
          <p:spPr>
            <a:xfrm rot="2976454">
              <a:off x="5666522" y="2108223"/>
              <a:ext cx="436318" cy="5304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7" name="正方形/長方形 156">
              <a:extLst>
                <a:ext uri="{FF2B5EF4-FFF2-40B4-BE49-F238E27FC236}">
                  <a16:creationId xmlns="" xmlns:a16="http://schemas.microsoft.com/office/drawing/2014/main" id="{DC14DA84-86F6-442F-AD06-5DD8014A7EC5}"/>
                </a:ext>
              </a:extLst>
            </p:cNvPr>
            <p:cNvSpPr/>
            <p:nvPr/>
          </p:nvSpPr>
          <p:spPr>
            <a:xfrm rot="8684888">
              <a:off x="5686430" y="1981684"/>
              <a:ext cx="87341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9" name="正方形/長方形 158">
              <a:extLst>
                <a:ext uri="{FF2B5EF4-FFF2-40B4-BE49-F238E27FC236}">
                  <a16:creationId xmlns="" xmlns:a16="http://schemas.microsoft.com/office/drawing/2014/main" id="{00CB9904-4C6E-4928-83F5-07F2DB05D646}"/>
                </a:ext>
              </a:extLst>
            </p:cNvPr>
            <p:cNvSpPr/>
            <p:nvPr/>
          </p:nvSpPr>
          <p:spPr>
            <a:xfrm rot="6165579" flipV="1">
              <a:off x="6068008" y="2207138"/>
              <a:ext cx="170089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0" name="正方形/長方形 159">
              <a:extLst>
                <a:ext uri="{FF2B5EF4-FFF2-40B4-BE49-F238E27FC236}">
                  <a16:creationId xmlns="" xmlns:a16="http://schemas.microsoft.com/office/drawing/2014/main" id="{B19781DC-FF6E-404B-A163-81F80A3463ED}"/>
                </a:ext>
              </a:extLst>
            </p:cNvPr>
            <p:cNvSpPr/>
            <p:nvPr/>
          </p:nvSpPr>
          <p:spPr>
            <a:xfrm rot="769139">
              <a:off x="6146755" y="2142353"/>
              <a:ext cx="13627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2" name="正方形/長方形 161">
              <a:extLst>
                <a:ext uri="{FF2B5EF4-FFF2-40B4-BE49-F238E27FC236}">
                  <a16:creationId xmlns="" xmlns:a16="http://schemas.microsoft.com/office/drawing/2014/main" id="{367E40C0-2925-4B1C-833D-B23FD6D7FC78}"/>
                </a:ext>
              </a:extLst>
            </p:cNvPr>
            <p:cNvSpPr/>
            <p:nvPr/>
          </p:nvSpPr>
          <p:spPr>
            <a:xfrm rot="19700208" flipV="1">
              <a:off x="5952976" y="2311442"/>
              <a:ext cx="13867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3" name="正方形/長方形 162">
              <a:extLst>
                <a:ext uri="{FF2B5EF4-FFF2-40B4-BE49-F238E27FC236}">
                  <a16:creationId xmlns="" xmlns:a16="http://schemas.microsoft.com/office/drawing/2014/main" id="{7F145372-CC97-4110-BEF5-CC7B6924548D}"/>
                </a:ext>
              </a:extLst>
            </p:cNvPr>
            <p:cNvSpPr/>
            <p:nvPr/>
          </p:nvSpPr>
          <p:spPr>
            <a:xfrm rot="5400000">
              <a:off x="6373097" y="2251174"/>
              <a:ext cx="436318" cy="5304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4" name="正方形/長方形 163">
              <a:extLst>
                <a:ext uri="{FF2B5EF4-FFF2-40B4-BE49-F238E27FC236}">
                  <a16:creationId xmlns="" xmlns:a16="http://schemas.microsoft.com/office/drawing/2014/main" id="{4BDB860A-338A-4A50-B303-098DF0B83A57}"/>
                </a:ext>
              </a:extLst>
            </p:cNvPr>
            <p:cNvSpPr/>
            <p:nvPr/>
          </p:nvSpPr>
          <p:spPr>
            <a:xfrm rot="255847">
              <a:off x="6490993" y="2198688"/>
              <a:ext cx="104073" cy="4684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7" name="正方形/長方形 166">
              <a:extLst>
                <a:ext uri="{FF2B5EF4-FFF2-40B4-BE49-F238E27FC236}">
                  <a16:creationId xmlns="" xmlns:a16="http://schemas.microsoft.com/office/drawing/2014/main" id="{F97D9ED2-4C74-4062-AF76-DF8F1CED1887}"/>
                </a:ext>
              </a:extLst>
            </p:cNvPr>
            <p:cNvSpPr/>
            <p:nvPr/>
          </p:nvSpPr>
          <p:spPr>
            <a:xfrm rot="10800000" flipV="1">
              <a:off x="6566401" y="2102211"/>
              <a:ext cx="13023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8" name="正方形/長方形 167">
              <a:extLst>
                <a:ext uri="{FF2B5EF4-FFF2-40B4-BE49-F238E27FC236}">
                  <a16:creationId xmlns="" xmlns:a16="http://schemas.microsoft.com/office/drawing/2014/main" id="{7104585D-9EB3-4458-ACA6-4F416C32F381}"/>
                </a:ext>
              </a:extLst>
            </p:cNvPr>
            <p:cNvSpPr/>
            <p:nvPr/>
          </p:nvSpPr>
          <p:spPr>
            <a:xfrm rot="10800000" flipV="1">
              <a:off x="6472772" y="2289827"/>
              <a:ext cx="13023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9" name="正方形/長方形 178">
              <a:extLst>
                <a:ext uri="{FF2B5EF4-FFF2-40B4-BE49-F238E27FC236}">
                  <a16:creationId xmlns="" xmlns:a16="http://schemas.microsoft.com/office/drawing/2014/main" id="{3A97836D-7A7A-4D33-9306-9351DBC09152}"/>
                </a:ext>
              </a:extLst>
            </p:cNvPr>
            <p:cNvSpPr/>
            <p:nvPr/>
          </p:nvSpPr>
          <p:spPr>
            <a:xfrm rot="11507744" flipV="1">
              <a:off x="6343040" y="2281910"/>
              <a:ext cx="13023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0" name="正方形/長方形 179">
              <a:extLst>
                <a:ext uri="{FF2B5EF4-FFF2-40B4-BE49-F238E27FC236}">
                  <a16:creationId xmlns="" xmlns:a16="http://schemas.microsoft.com/office/drawing/2014/main" id="{6B713C18-DB77-4FF0-B85D-CA8CF8238C26}"/>
                </a:ext>
              </a:extLst>
            </p:cNvPr>
            <p:cNvSpPr/>
            <p:nvPr/>
          </p:nvSpPr>
          <p:spPr>
            <a:xfrm rot="10634550" flipV="1">
              <a:off x="6571929" y="2332817"/>
              <a:ext cx="13023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1" name="正方形/長方形 180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0800000" flipV="1">
              <a:off x="6658572" y="2276592"/>
              <a:ext cx="12308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="" xmlns:a16="http://schemas.microsoft.com/office/drawing/2014/main" id="{80367C12-EFCB-4914-A7F7-F5D0C2102B9E}"/>
                </a:ext>
              </a:extLst>
            </p:cNvPr>
            <p:cNvSpPr/>
            <p:nvPr/>
          </p:nvSpPr>
          <p:spPr>
            <a:xfrm rot="771123">
              <a:off x="6778246" y="2527882"/>
              <a:ext cx="45719" cy="3306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2" name="正方形/長方形 181">
              <a:extLst>
                <a:ext uri="{FF2B5EF4-FFF2-40B4-BE49-F238E27FC236}">
                  <a16:creationId xmlns="" xmlns:a16="http://schemas.microsoft.com/office/drawing/2014/main" id="{CA736D94-C798-4C1E-82DB-92DCC6C583D2}"/>
                </a:ext>
              </a:extLst>
            </p:cNvPr>
            <p:cNvSpPr/>
            <p:nvPr/>
          </p:nvSpPr>
          <p:spPr>
            <a:xfrm rot="771123">
              <a:off x="6706981" y="2508008"/>
              <a:ext cx="45719" cy="3306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3" name="正方形/長方形 182">
              <a:extLst>
                <a:ext uri="{FF2B5EF4-FFF2-40B4-BE49-F238E27FC236}">
                  <a16:creationId xmlns="" xmlns:a16="http://schemas.microsoft.com/office/drawing/2014/main" id="{E09A6418-F879-40B3-B218-64BA24EB1879}"/>
                </a:ext>
              </a:extLst>
            </p:cNvPr>
            <p:cNvSpPr/>
            <p:nvPr/>
          </p:nvSpPr>
          <p:spPr>
            <a:xfrm rot="771123">
              <a:off x="6603604" y="2498809"/>
              <a:ext cx="73559" cy="32857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4" name="正方形/長方形 183">
              <a:extLst>
                <a:ext uri="{FF2B5EF4-FFF2-40B4-BE49-F238E27FC236}">
                  <a16:creationId xmlns="" xmlns:a16="http://schemas.microsoft.com/office/drawing/2014/main" id="{073818A0-4F2C-459D-A6D8-E6A862AE6BA9}"/>
                </a:ext>
              </a:extLst>
            </p:cNvPr>
            <p:cNvSpPr/>
            <p:nvPr/>
          </p:nvSpPr>
          <p:spPr>
            <a:xfrm rot="6074951">
              <a:off x="6647050" y="2695447"/>
              <a:ext cx="108935" cy="18125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1" name="正方形/長方形 130">
              <a:extLst>
                <a:ext uri="{FF2B5EF4-FFF2-40B4-BE49-F238E27FC236}">
                  <a16:creationId xmlns="" xmlns:a16="http://schemas.microsoft.com/office/drawing/2014/main" id="{894B19EA-2264-4D2E-A5B4-0EA1425895B9}"/>
                </a:ext>
              </a:extLst>
            </p:cNvPr>
            <p:cNvSpPr/>
            <p:nvPr/>
          </p:nvSpPr>
          <p:spPr>
            <a:xfrm rot="12657098" flipV="1">
              <a:off x="9297154" y="3561752"/>
              <a:ext cx="18107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6" name="正方形/長方形 135">
              <a:extLst>
                <a:ext uri="{FF2B5EF4-FFF2-40B4-BE49-F238E27FC236}">
                  <a16:creationId xmlns="" xmlns:a16="http://schemas.microsoft.com/office/drawing/2014/main" id="{72829BE0-BA56-473B-AD55-D933CE4FCC2C}"/>
                </a:ext>
              </a:extLst>
            </p:cNvPr>
            <p:cNvSpPr/>
            <p:nvPr/>
          </p:nvSpPr>
          <p:spPr>
            <a:xfrm rot="7339832" flipV="1">
              <a:off x="9242167" y="3367319"/>
              <a:ext cx="10603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8" name="正方形/長方形 137">
              <a:extLst>
                <a:ext uri="{FF2B5EF4-FFF2-40B4-BE49-F238E27FC236}">
                  <a16:creationId xmlns="" xmlns:a16="http://schemas.microsoft.com/office/drawing/2014/main" id="{816E227F-09F1-4F4E-84F6-B05E0843E562}"/>
                </a:ext>
              </a:extLst>
            </p:cNvPr>
            <p:cNvSpPr/>
            <p:nvPr/>
          </p:nvSpPr>
          <p:spPr>
            <a:xfrm rot="7339832" flipV="1">
              <a:off x="8940128" y="3161977"/>
              <a:ext cx="10603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1" name="正方形/長方形 80">
              <a:extLst>
                <a:ext uri="{FF2B5EF4-FFF2-40B4-BE49-F238E27FC236}">
                  <a16:creationId xmlns="" xmlns:a16="http://schemas.microsoft.com/office/drawing/2014/main" id="{69D9B4F5-3F91-4CC2-B056-DC4188ED17A5}"/>
                </a:ext>
              </a:extLst>
            </p:cNvPr>
            <p:cNvSpPr/>
            <p:nvPr/>
          </p:nvSpPr>
          <p:spPr>
            <a:xfrm rot="7263525" flipV="1">
              <a:off x="7695067" y="2202612"/>
              <a:ext cx="410515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4" name="正方形/長方形 83">
              <a:extLst>
                <a:ext uri="{FF2B5EF4-FFF2-40B4-BE49-F238E27FC236}">
                  <a16:creationId xmlns="" xmlns:a16="http://schemas.microsoft.com/office/drawing/2014/main" id="{2BC0688D-31B9-4700-AB2B-33B330A7061E}"/>
                </a:ext>
              </a:extLst>
            </p:cNvPr>
            <p:cNvSpPr/>
            <p:nvPr/>
          </p:nvSpPr>
          <p:spPr>
            <a:xfrm rot="6513554" flipV="1">
              <a:off x="7462613" y="2286469"/>
              <a:ext cx="21482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8" name="正方形/長方形 157">
              <a:extLst>
                <a:ext uri="{FF2B5EF4-FFF2-40B4-BE49-F238E27FC236}">
                  <a16:creationId xmlns="" xmlns:a16="http://schemas.microsoft.com/office/drawing/2014/main" id="{A3BB5F59-D8C3-4AB3-9DB2-A4A2CAA00B80}"/>
                </a:ext>
              </a:extLst>
            </p:cNvPr>
            <p:cNvSpPr/>
            <p:nvPr/>
          </p:nvSpPr>
          <p:spPr>
            <a:xfrm rot="3252868" flipV="1">
              <a:off x="5572979" y="1967537"/>
              <a:ext cx="16237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3" name="図形グループ 2"/>
          <p:cNvGrpSpPr/>
          <p:nvPr/>
        </p:nvGrpSpPr>
        <p:grpSpPr>
          <a:xfrm>
            <a:off x="1896141" y="2909938"/>
            <a:ext cx="9347520" cy="6569231"/>
            <a:chOff x="1895891" y="242559"/>
            <a:chExt cx="9346303" cy="6568376"/>
          </a:xfrm>
          <a:solidFill>
            <a:schemeClr val="accent4">
              <a:lumMod val="20000"/>
              <a:lumOff val="80000"/>
            </a:schemeClr>
          </a:solidFill>
        </p:grpSpPr>
        <p:sp>
          <p:nvSpPr>
            <p:cNvPr id="310" name="角丸四角形 309"/>
            <p:cNvSpPr/>
            <p:nvPr/>
          </p:nvSpPr>
          <p:spPr>
            <a:xfrm rot="20733476">
              <a:off x="7181639" y="3890539"/>
              <a:ext cx="468427" cy="459755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ルミネ２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311" name="角丸四角形 310"/>
            <p:cNvSpPr/>
            <p:nvPr/>
          </p:nvSpPr>
          <p:spPr>
            <a:xfrm>
              <a:off x="6923339" y="4620844"/>
              <a:ext cx="1018144" cy="483561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ja-JP" sz="1050">
                  <a:solidFill>
                    <a:schemeClr val="tx1"/>
                  </a:solidFill>
                </a:rPr>
                <a:t>NEWoMan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11" name="角丸四角形 210"/>
            <p:cNvSpPr/>
            <p:nvPr/>
          </p:nvSpPr>
          <p:spPr>
            <a:xfrm>
              <a:off x="6288908" y="4277741"/>
              <a:ext cx="657746" cy="277051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ルミネ１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33" name="角丸四角形 232"/>
            <p:cNvSpPr/>
            <p:nvPr/>
          </p:nvSpPr>
          <p:spPr>
            <a:xfrm>
              <a:off x="8073275" y="242559"/>
              <a:ext cx="805295" cy="489697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050" dirty="0">
                  <a:solidFill>
                    <a:schemeClr val="tx1"/>
                  </a:solidFill>
                </a:rPr>
                <a:t>TOHO</a:t>
              </a:r>
            </a:p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シネマズ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39" name="角丸四角形 238"/>
            <p:cNvSpPr/>
            <p:nvPr/>
          </p:nvSpPr>
          <p:spPr>
            <a:xfrm>
              <a:off x="2264639" y="375122"/>
              <a:ext cx="846955" cy="116099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>
                  <a:solidFill>
                    <a:schemeClr val="tx1"/>
                  </a:solidFill>
                </a:rPr>
                <a:t>東京医科大学病院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40" name="三角形 239"/>
            <p:cNvSpPr/>
            <p:nvPr/>
          </p:nvSpPr>
          <p:spPr>
            <a:xfrm>
              <a:off x="5146720" y="1699515"/>
              <a:ext cx="759288" cy="655637"/>
            </a:xfrm>
            <a:prstGeom prst="triangle">
              <a:avLst>
                <a:gd name="adj" fmla="val 3678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新宿エルタワー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42" name="円/楕円 241"/>
            <p:cNvSpPr/>
            <p:nvPr/>
          </p:nvSpPr>
          <p:spPr>
            <a:xfrm>
              <a:off x="9029072" y="5138967"/>
              <a:ext cx="2213122" cy="167196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>
                  <a:solidFill>
                    <a:schemeClr val="tx1"/>
                  </a:solidFill>
                </a:rPr>
                <a:t>新宿御苑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53" name="角丸四角形 252"/>
            <p:cNvSpPr/>
            <p:nvPr/>
          </p:nvSpPr>
          <p:spPr>
            <a:xfrm rot="21281050">
              <a:off x="1895891" y="3334942"/>
              <a:ext cx="846955" cy="19824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>
                  <a:solidFill>
                    <a:schemeClr val="tx1"/>
                  </a:solidFill>
                </a:rPr>
                <a:t>都庁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34" name="角丸四角形 233"/>
            <p:cNvSpPr/>
            <p:nvPr/>
          </p:nvSpPr>
          <p:spPr>
            <a:xfrm rot="21281050">
              <a:off x="3436550" y="3141627"/>
              <a:ext cx="680273" cy="924933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京王</a:t>
              </a:r>
              <a:endParaRPr lang="en-US" altLang="ja-JP" sz="1050" dirty="0">
                <a:solidFill>
                  <a:schemeClr val="tx1"/>
                </a:solidFill>
              </a:endParaRPr>
            </a:p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プラザホテル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29" name="角丸四角形 228"/>
            <p:cNvSpPr/>
            <p:nvPr/>
          </p:nvSpPr>
          <p:spPr>
            <a:xfrm rot="174692">
              <a:off x="7419813" y="1982558"/>
              <a:ext cx="593387" cy="307939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ja-JP" sz="1050" dirty="0">
                  <a:solidFill>
                    <a:schemeClr val="tx1"/>
                  </a:solidFill>
                </a:rPr>
                <a:t>ALTA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31" name="角丸四角形 230"/>
            <p:cNvSpPr/>
            <p:nvPr/>
          </p:nvSpPr>
          <p:spPr>
            <a:xfrm rot="1913681">
              <a:off x="9092485" y="2680262"/>
              <a:ext cx="691980" cy="65718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ja-JP" alt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ea"/>
                  <a:cs typeface="Apple Chancery" charset="0"/>
                </a:rPr>
                <a:t>伊勢丹</a:t>
              </a:r>
              <a:endParaRPr lang="en-US" altLang="ja-JP" sz="1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cs typeface="Apple Chancery" charset="0"/>
              </a:endParaRPr>
            </a:p>
          </p:txBody>
        </p:sp>
        <p:sp>
          <p:nvSpPr>
            <p:cNvPr id="213" name="角丸四角形 212"/>
            <p:cNvSpPr/>
            <p:nvPr/>
          </p:nvSpPr>
          <p:spPr>
            <a:xfrm rot="1913681">
              <a:off x="8804288" y="3325717"/>
              <a:ext cx="636737" cy="29671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en-US" altLang="ja-JP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Apple Chancery" charset="0"/>
                  <a:cs typeface="Apple Chancery" charset="0"/>
                </a:rPr>
                <a:t>OIOI</a:t>
              </a:r>
            </a:p>
          </p:txBody>
        </p:sp>
        <p:sp>
          <p:nvSpPr>
            <p:cNvPr id="312" name="角丸四角形 311"/>
            <p:cNvSpPr/>
            <p:nvPr/>
          </p:nvSpPr>
          <p:spPr>
            <a:xfrm rot="21051266">
              <a:off x="7230346" y="5225344"/>
              <a:ext cx="922177" cy="88701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ja-JP" alt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ea"/>
                  <a:cs typeface="Apple Chancery" charset="0"/>
                </a:rPr>
                <a:t>タカシマヤ</a:t>
              </a:r>
              <a:endParaRPr lang="en-US" altLang="ja-JP" sz="1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cs typeface="Apple Chancery" charset="0"/>
              </a:endParaRPr>
            </a:p>
          </p:txBody>
        </p:sp>
      </p:grpSp>
      <p:grpSp>
        <p:nvGrpSpPr>
          <p:cNvPr id="17" name="図形グループ 16"/>
          <p:cNvGrpSpPr/>
          <p:nvPr/>
        </p:nvGrpSpPr>
        <p:grpSpPr>
          <a:xfrm>
            <a:off x="6326642" y="5505349"/>
            <a:ext cx="851019" cy="1601772"/>
            <a:chOff x="6326257" y="2844645"/>
            <a:chExt cx="850908" cy="1601563"/>
          </a:xfrm>
          <a:solidFill>
            <a:srgbClr val="7030A0">
              <a:alpha val="5098"/>
            </a:srgbClr>
          </a:solidFill>
        </p:grpSpPr>
        <p:sp>
          <p:nvSpPr>
            <p:cNvPr id="20" name="正方形/長方形 19">
              <a:extLst>
                <a:ext uri="{FF2B5EF4-FFF2-40B4-BE49-F238E27FC236}">
                  <a16:creationId xmlns="" xmlns:a16="http://schemas.microsoft.com/office/drawing/2014/main" id="{04FBCC50-E480-4069-961E-F4A24DC9A5B4}"/>
                </a:ext>
              </a:extLst>
            </p:cNvPr>
            <p:cNvSpPr/>
            <p:nvPr/>
          </p:nvSpPr>
          <p:spPr>
            <a:xfrm>
              <a:off x="6326257" y="4221692"/>
              <a:ext cx="308974" cy="579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6" name="正方形/長方形 275">
              <a:extLst>
                <a:ext uri="{FF2B5EF4-FFF2-40B4-BE49-F238E27FC236}">
                  <a16:creationId xmlns="" xmlns:a16="http://schemas.microsoft.com/office/drawing/2014/main" id="{ED10A82A-73CF-4495-AD64-2E82B51608A5}"/>
                </a:ext>
              </a:extLst>
            </p:cNvPr>
            <p:cNvSpPr/>
            <p:nvPr/>
          </p:nvSpPr>
          <p:spPr>
            <a:xfrm rot="20788204">
              <a:off x="6627932" y="4156911"/>
              <a:ext cx="528788" cy="7412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7" name="正方形/長方形 276">
              <a:extLst>
                <a:ext uri="{FF2B5EF4-FFF2-40B4-BE49-F238E27FC236}">
                  <a16:creationId xmlns="" xmlns:a16="http://schemas.microsoft.com/office/drawing/2014/main" id="{38B58193-7DE0-4C43-A5EE-FDB33BDBAA92}"/>
                </a:ext>
              </a:extLst>
            </p:cNvPr>
            <p:cNvSpPr/>
            <p:nvPr/>
          </p:nvSpPr>
          <p:spPr>
            <a:xfrm rot="4398713">
              <a:off x="7000960" y="4210526"/>
              <a:ext cx="295343" cy="570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8" name="正方形/長方形 277">
              <a:extLst>
                <a:ext uri="{FF2B5EF4-FFF2-40B4-BE49-F238E27FC236}">
                  <a16:creationId xmlns="" xmlns:a16="http://schemas.microsoft.com/office/drawing/2014/main" id="{FE5592A9-26EB-4DAF-A9C6-7ECC50E9D202}"/>
                </a:ext>
              </a:extLst>
            </p:cNvPr>
            <p:cNvSpPr/>
            <p:nvPr/>
          </p:nvSpPr>
          <p:spPr>
            <a:xfrm rot="4398713">
              <a:off x="6780933" y="4270004"/>
              <a:ext cx="295343" cy="570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6" name="正方形/長方形 285">
              <a:extLst>
                <a:ext uri="{FF2B5EF4-FFF2-40B4-BE49-F238E27FC236}">
                  <a16:creationId xmlns="" xmlns:a16="http://schemas.microsoft.com/office/drawing/2014/main" id="{87918953-5779-4707-9E19-A51189F70350}"/>
                </a:ext>
              </a:extLst>
            </p:cNvPr>
            <p:cNvSpPr/>
            <p:nvPr/>
          </p:nvSpPr>
          <p:spPr>
            <a:xfrm rot="5400000" flipV="1">
              <a:off x="6426199" y="4109603"/>
              <a:ext cx="26642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9" name="正方形/長方形 278">
              <a:extLst>
                <a:ext uri="{FF2B5EF4-FFF2-40B4-BE49-F238E27FC236}">
                  <a16:creationId xmlns="" xmlns:a16="http://schemas.microsoft.com/office/drawing/2014/main" id="{1BB92AB5-052B-40E4-84F1-418CCED8A237}"/>
                </a:ext>
              </a:extLst>
            </p:cNvPr>
            <p:cNvSpPr/>
            <p:nvPr/>
          </p:nvSpPr>
          <p:spPr>
            <a:xfrm rot="5400000" flipV="1">
              <a:off x="6391995" y="3857330"/>
              <a:ext cx="29534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3" name="正方形/長方形 302">
              <a:extLst>
                <a:ext uri="{FF2B5EF4-FFF2-40B4-BE49-F238E27FC236}">
                  <a16:creationId xmlns="" xmlns:a16="http://schemas.microsoft.com/office/drawing/2014/main" id="{8304EAD9-F99A-474A-ADA4-84B78FB34962}"/>
                </a:ext>
              </a:extLst>
            </p:cNvPr>
            <p:cNvSpPr/>
            <p:nvPr/>
          </p:nvSpPr>
          <p:spPr>
            <a:xfrm rot="6142172">
              <a:off x="6453666" y="2912995"/>
              <a:ext cx="362923" cy="22622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9" name="正方形/長方形 308">
              <a:extLst>
                <a:ext uri="{FF2B5EF4-FFF2-40B4-BE49-F238E27FC236}">
                  <a16:creationId xmlns="" xmlns:a16="http://schemas.microsoft.com/office/drawing/2014/main" id="{24A9BA28-9366-4981-9B93-624C6BEBBF54}"/>
                </a:ext>
              </a:extLst>
            </p:cNvPr>
            <p:cNvSpPr/>
            <p:nvPr/>
          </p:nvSpPr>
          <p:spPr>
            <a:xfrm rot="5400000">
              <a:off x="6448624" y="3166971"/>
              <a:ext cx="362923" cy="15859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332" name="図形グループ 331"/>
          <p:cNvGrpSpPr/>
          <p:nvPr/>
        </p:nvGrpSpPr>
        <p:grpSpPr>
          <a:xfrm>
            <a:off x="6348090" y="5278512"/>
            <a:ext cx="1612487" cy="1468530"/>
            <a:chOff x="6319402" y="2656633"/>
            <a:chExt cx="1612277" cy="1468339"/>
          </a:xfrm>
        </p:grpSpPr>
        <p:sp>
          <p:nvSpPr>
            <p:cNvPr id="333" name="正方形/長方形 332"/>
            <p:cNvSpPr/>
            <p:nvPr/>
          </p:nvSpPr>
          <p:spPr>
            <a:xfrm>
              <a:off x="7341745" y="2656633"/>
              <a:ext cx="553950" cy="1216460"/>
            </a:xfrm>
            <a:prstGeom prst="rect">
              <a:avLst/>
            </a:prstGeom>
            <a:noFill/>
          </p:spPr>
          <p:txBody>
            <a:bodyPr vert="eaVert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東</a:t>
              </a:r>
              <a:r>
                <a:rPr lang="en-US" altLang="ja-JP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1016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334" name="正方形/長方形 333"/>
            <p:cNvSpPr/>
            <p:nvPr/>
          </p:nvSpPr>
          <p:spPr>
            <a:xfrm>
              <a:off x="6319402" y="3663307"/>
              <a:ext cx="1612277" cy="461665"/>
            </a:xfrm>
            <a:prstGeom prst="rect">
              <a:avLst/>
            </a:prstGeom>
            <a:noFill/>
          </p:spPr>
          <p:txBody>
            <a:bodyPr vert="horz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南</a:t>
              </a:r>
              <a:r>
                <a:rPr lang="en-US" altLang="ja-JP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635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335" name="正方形/長方形 334"/>
            <p:cNvSpPr/>
            <p:nvPr/>
          </p:nvSpPr>
          <p:spPr>
            <a:xfrm>
              <a:off x="6356388" y="2688619"/>
              <a:ext cx="553950" cy="1137025"/>
            </a:xfrm>
            <a:prstGeom prst="rect">
              <a:avLst/>
            </a:prstGeom>
            <a:noFill/>
          </p:spPr>
          <p:txBody>
            <a:bodyPr vert="eaVert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西</a:t>
              </a:r>
              <a:r>
                <a:rPr lang="en-US" altLang="ja-JP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635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</p:grpSp>
      <p:grpSp>
        <p:nvGrpSpPr>
          <p:cNvPr id="336" name="図形グループ 335"/>
          <p:cNvGrpSpPr/>
          <p:nvPr/>
        </p:nvGrpSpPr>
        <p:grpSpPr>
          <a:xfrm>
            <a:off x="2977103" y="2934272"/>
            <a:ext cx="8184377" cy="6401352"/>
            <a:chOff x="2976713" y="266887"/>
            <a:chExt cx="8183311" cy="6400519"/>
          </a:xfrm>
        </p:grpSpPr>
        <p:sp>
          <p:nvSpPr>
            <p:cNvPr id="337" name="左矢印 336"/>
            <p:cNvSpPr/>
            <p:nvPr/>
          </p:nvSpPr>
          <p:spPr>
            <a:xfrm>
              <a:off x="2976713" y="5818451"/>
              <a:ext cx="1398441" cy="444137"/>
            </a:xfrm>
            <a:prstGeom prst="lef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38" name="テキスト ボックス 337"/>
            <p:cNvSpPr txBox="1"/>
            <p:nvPr/>
          </p:nvSpPr>
          <p:spPr>
            <a:xfrm>
              <a:off x="3365609" y="6144334"/>
              <a:ext cx="79329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都</a:t>
              </a:r>
              <a:r>
                <a:rPr lang="en-US" altLang="ja-JP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  <a:r>
                <a:rPr lang="ja-JP" altLang="en-US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庁</a:t>
              </a:r>
              <a:r>
                <a:rPr lang="en-US" altLang="ja-JP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  <a:endParaRPr lang="ja-JP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39" name="上矢印 338"/>
            <p:cNvSpPr/>
            <p:nvPr/>
          </p:nvSpPr>
          <p:spPr>
            <a:xfrm>
              <a:off x="6604919" y="266887"/>
              <a:ext cx="407255" cy="631240"/>
            </a:xfrm>
            <a:prstGeom prst="up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40" name="テキスト ボックス 339"/>
            <p:cNvSpPr txBox="1"/>
            <p:nvPr/>
          </p:nvSpPr>
          <p:spPr>
            <a:xfrm>
              <a:off x="5651209" y="507076"/>
              <a:ext cx="1364476" cy="4469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新大久保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41" name="右矢印 340"/>
            <p:cNvSpPr/>
            <p:nvPr/>
          </p:nvSpPr>
          <p:spPr>
            <a:xfrm>
              <a:off x="9846633" y="4264193"/>
              <a:ext cx="1293326" cy="337070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b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endParaRPr>
            </a:p>
          </p:txBody>
        </p:sp>
        <p:sp>
          <p:nvSpPr>
            <p:cNvPr id="342" name="正方形/長方形 341"/>
            <p:cNvSpPr/>
            <p:nvPr/>
          </p:nvSpPr>
          <p:spPr>
            <a:xfrm>
              <a:off x="9652471" y="4552652"/>
              <a:ext cx="1507553" cy="446917"/>
            </a:xfrm>
            <a:prstGeom prst="rect">
              <a:avLst/>
            </a:prstGeom>
            <a:noFill/>
          </p:spPr>
          <p:txBody>
            <a:bodyPr wrap="square" lIns="91452" tIns="45726" rIns="91452" bIns="45726">
              <a:spAutoFit/>
            </a:bodyPr>
            <a:lstStyle/>
            <a:p>
              <a:pPr algn="ctr"/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歌舞伎町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43" name="下矢印 342"/>
            <p:cNvSpPr/>
            <p:nvPr/>
          </p:nvSpPr>
          <p:spPr>
            <a:xfrm>
              <a:off x="6603894" y="5475877"/>
              <a:ext cx="491586" cy="1191529"/>
            </a:xfrm>
            <a:prstGeom prst="down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44" name="テキスト ボックス 343"/>
            <p:cNvSpPr txBox="1"/>
            <p:nvPr/>
          </p:nvSpPr>
          <p:spPr>
            <a:xfrm>
              <a:off x="5865777" y="6041870"/>
              <a:ext cx="1069524" cy="4469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代々木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355" name="正方形/長方形 354">
            <a:extLst>
              <a:ext uri="{FF2B5EF4-FFF2-40B4-BE49-F238E27FC236}">
                <a16:creationId xmlns="" xmlns:a16="http://schemas.microsoft.com/office/drawing/2014/main" id="{8C460184-453C-4998-A75E-280884023DAD}"/>
              </a:ext>
            </a:extLst>
          </p:cNvPr>
          <p:cNvSpPr/>
          <p:nvPr/>
        </p:nvSpPr>
        <p:spPr>
          <a:xfrm rot="4463088" flipH="1">
            <a:off x="5597609" y="7349727"/>
            <a:ext cx="50547" cy="173178"/>
          </a:xfrm>
          <a:prstGeom prst="rect">
            <a:avLst/>
          </a:prstGeom>
          <a:solidFill>
            <a:srgbClr val="2E75B6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243" name="図形グループ 242"/>
          <p:cNvGrpSpPr/>
          <p:nvPr/>
        </p:nvGrpSpPr>
        <p:grpSpPr>
          <a:xfrm>
            <a:off x="5609070" y="3302711"/>
            <a:ext cx="4823412" cy="4639630"/>
            <a:chOff x="5608340" y="635281"/>
            <a:chExt cx="4822784" cy="4639026"/>
          </a:xfrm>
        </p:grpSpPr>
        <p:sp>
          <p:nvSpPr>
            <p:cNvPr id="244" name="円/楕円 243">
              <a:extLst>
                <a:ext uri="{FF2B5EF4-FFF2-40B4-BE49-F238E27FC236}">
                  <a16:creationId xmlns="" xmlns:a16="http://schemas.microsoft.com/office/drawing/2014/main" id="{684BED2C-C26D-F44A-AFC2-C3C01B177A54}"/>
                </a:ext>
              </a:extLst>
            </p:cNvPr>
            <p:cNvSpPr/>
            <p:nvPr/>
          </p:nvSpPr>
          <p:spPr>
            <a:xfrm>
              <a:off x="6166405" y="5095402"/>
              <a:ext cx="178905" cy="178905"/>
            </a:xfrm>
            <a:prstGeom prst="ellipse">
              <a:avLst/>
            </a:prstGeom>
            <a:solidFill>
              <a:srgbClr val="FF4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2" name="円/楕円 261">
              <a:extLst>
                <a:ext uri="{FF2B5EF4-FFF2-40B4-BE49-F238E27FC236}">
                  <a16:creationId xmlns="" xmlns:a16="http://schemas.microsoft.com/office/drawing/2014/main" id="{F516855C-6946-B640-A909-6E56EACEB976}"/>
                </a:ext>
              </a:extLst>
            </p:cNvPr>
            <p:cNvSpPr/>
            <p:nvPr/>
          </p:nvSpPr>
          <p:spPr>
            <a:xfrm>
              <a:off x="5608340" y="4904228"/>
              <a:ext cx="189588" cy="189588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3" name="円/楕円 262">
              <a:extLst>
                <a:ext uri="{FF2B5EF4-FFF2-40B4-BE49-F238E27FC236}">
                  <a16:creationId xmlns="" xmlns:a16="http://schemas.microsoft.com/office/drawing/2014/main" id="{D3D94654-3FEA-A049-A007-FB75DD75D356}"/>
                </a:ext>
              </a:extLst>
            </p:cNvPr>
            <p:cNvSpPr/>
            <p:nvPr/>
          </p:nvSpPr>
          <p:spPr>
            <a:xfrm>
              <a:off x="10247129" y="3609663"/>
              <a:ext cx="183995" cy="183995"/>
            </a:xfrm>
            <a:prstGeom prst="ellipse">
              <a:avLst/>
            </a:prstGeom>
            <a:solidFill>
              <a:srgbClr val="9FFA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7" name="円/楕円 266">
              <a:extLst>
                <a:ext uri="{FF2B5EF4-FFF2-40B4-BE49-F238E27FC236}">
                  <a16:creationId xmlns="" xmlns:a16="http://schemas.microsoft.com/office/drawing/2014/main" id="{F3F557B1-0756-BB4F-BA6C-B30E9CFC28DF}"/>
                </a:ext>
              </a:extLst>
            </p:cNvPr>
            <p:cNvSpPr/>
            <p:nvPr/>
          </p:nvSpPr>
          <p:spPr>
            <a:xfrm>
              <a:off x="6559611" y="3722117"/>
              <a:ext cx="178886" cy="178886"/>
            </a:xfrm>
            <a:prstGeom prst="ellipse">
              <a:avLst/>
            </a:prstGeom>
            <a:solidFill>
              <a:srgbClr val="9437FF"/>
            </a:solidFill>
            <a:ln>
              <a:solidFill>
                <a:srgbClr val="9437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1" name="円/楕円 290">
              <a:extLst>
                <a:ext uri="{FF2B5EF4-FFF2-40B4-BE49-F238E27FC236}">
                  <a16:creationId xmlns="" xmlns:a16="http://schemas.microsoft.com/office/drawing/2014/main" id="{4A1717D4-1556-3445-9EB7-0F50689C6C6A}"/>
                </a:ext>
              </a:extLst>
            </p:cNvPr>
            <p:cNvSpPr/>
            <p:nvPr/>
          </p:nvSpPr>
          <p:spPr>
            <a:xfrm>
              <a:off x="6325935" y="3502939"/>
              <a:ext cx="184256" cy="184256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13" name="円/楕円 312">
              <a:extLst>
                <a:ext uri="{FF2B5EF4-FFF2-40B4-BE49-F238E27FC236}">
                  <a16:creationId xmlns="" xmlns:a16="http://schemas.microsoft.com/office/drawing/2014/main" id="{A3EE4680-C570-4F44-BAFE-8A4B71711E77}"/>
                </a:ext>
              </a:extLst>
            </p:cNvPr>
            <p:cNvSpPr/>
            <p:nvPr/>
          </p:nvSpPr>
          <p:spPr>
            <a:xfrm>
              <a:off x="6869872" y="2319601"/>
              <a:ext cx="181135" cy="181135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14" name="円/楕円 313">
              <a:extLst>
                <a:ext uri="{FF2B5EF4-FFF2-40B4-BE49-F238E27FC236}">
                  <a16:creationId xmlns="" xmlns:a16="http://schemas.microsoft.com/office/drawing/2014/main" id="{089D73A2-ED69-7048-BB7B-B284B7EE1952}"/>
                </a:ext>
              </a:extLst>
            </p:cNvPr>
            <p:cNvSpPr/>
            <p:nvPr/>
          </p:nvSpPr>
          <p:spPr>
            <a:xfrm>
              <a:off x="6521793" y="1706947"/>
              <a:ext cx="179381" cy="179381"/>
            </a:xfrm>
            <a:prstGeom prst="ellipse">
              <a:avLst/>
            </a:prstGeom>
            <a:solidFill>
              <a:srgbClr val="FFACE2"/>
            </a:solidFill>
            <a:ln>
              <a:solidFill>
                <a:srgbClr val="FFACE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>
                <a:solidFill>
                  <a:srgbClr val="FFACE2"/>
                </a:solidFill>
              </a:endParaRPr>
            </a:p>
          </p:txBody>
        </p:sp>
        <p:sp>
          <p:nvSpPr>
            <p:cNvPr id="315" name="円/楕円 314"/>
            <p:cNvSpPr/>
            <p:nvPr/>
          </p:nvSpPr>
          <p:spPr>
            <a:xfrm flipV="1">
              <a:off x="7091595" y="635281"/>
              <a:ext cx="194210" cy="180411"/>
            </a:xfrm>
            <a:prstGeom prst="ellipse">
              <a:avLst/>
            </a:prstGeom>
            <a:solidFill>
              <a:srgbClr val="00B0F0">
                <a:alpha val="85098"/>
              </a:srgbClr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16" name="円/楕円 315">
              <a:extLst>
                <a:ext uri="{FF2B5EF4-FFF2-40B4-BE49-F238E27FC236}">
                  <a16:creationId xmlns="" xmlns:a16="http://schemas.microsoft.com/office/drawing/2014/main" id="{DC792135-9ECF-5E4F-AD7B-C201E632705A}"/>
                </a:ext>
              </a:extLst>
            </p:cNvPr>
            <p:cNvSpPr/>
            <p:nvPr/>
          </p:nvSpPr>
          <p:spPr>
            <a:xfrm>
              <a:off x="6989434" y="3160649"/>
              <a:ext cx="180866" cy="180866"/>
            </a:xfrm>
            <a:prstGeom prst="ellipse">
              <a:avLst/>
            </a:prstGeom>
            <a:solidFill>
              <a:srgbClr val="ED7D31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17" name="円/楕円 316">
              <a:extLst>
                <a:ext uri="{FF2B5EF4-FFF2-40B4-BE49-F238E27FC236}">
                  <a16:creationId xmlns="" xmlns:a16="http://schemas.microsoft.com/office/drawing/2014/main" id="{D3D94654-3FEA-A049-A007-FB75DD75D356}"/>
                </a:ext>
              </a:extLst>
            </p:cNvPr>
            <p:cNvSpPr/>
            <p:nvPr/>
          </p:nvSpPr>
          <p:spPr>
            <a:xfrm>
              <a:off x="9153362" y="3923813"/>
              <a:ext cx="183995" cy="183995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18" name="円/楕円 317">
              <a:extLst>
                <a:ext uri="{FF2B5EF4-FFF2-40B4-BE49-F238E27FC236}">
                  <a16:creationId xmlns="" xmlns:a16="http://schemas.microsoft.com/office/drawing/2014/main" id="{D3D94654-3FEA-A049-A007-FB75DD75D356}"/>
                </a:ext>
              </a:extLst>
            </p:cNvPr>
            <p:cNvSpPr/>
            <p:nvPr/>
          </p:nvSpPr>
          <p:spPr>
            <a:xfrm>
              <a:off x="9009823" y="3152574"/>
              <a:ext cx="183995" cy="183995"/>
            </a:xfrm>
            <a:prstGeom prst="ellipse">
              <a:avLst/>
            </a:prstGeom>
            <a:solidFill>
              <a:srgbClr val="FF7E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0" name="円/楕円 259">
              <a:extLst>
                <a:ext uri="{FF2B5EF4-FFF2-40B4-BE49-F238E27FC236}">
                  <a16:creationId xmlns="" xmlns:a16="http://schemas.microsoft.com/office/drawing/2014/main" id="{80A3333C-F1A9-9A43-97C1-6BB2BD3925B2}"/>
                </a:ext>
              </a:extLst>
            </p:cNvPr>
            <p:cNvSpPr/>
            <p:nvPr/>
          </p:nvSpPr>
          <p:spPr>
            <a:xfrm>
              <a:off x="5613020" y="4724000"/>
              <a:ext cx="184908" cy="184908"/>
            </a:xfrm>
            <a:prstGeom prst="ellipse">
              <a:avLst/>
            </a:prstGeom>
            <a:solidFill>
              <a:srgbClr val="9411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274" name="図形グループ 273"/>
          <p:cNvGrpSpPr/>
          <p:nvPr/>
        </p:nvGrpSpPr>
        <p:grpSpPr>
          <a:xfrm>
            <a:off x="6401531" y="2881034"/>
            <a:ext cx="4300696" cy="4696853"/>
            <a:chOff x="6398047" y="213792"/>
            <a:chExt cx="4300136" cy="4696242"/>
          </a:xfrm>
        </p:grpSpPr>
        <p:sp>
          <p:nvSpPr>
            <p:cNvPr id="275" name="テキスト ボックス 274"/>
            <p:cNvSpPr txBox="1"/>
            <p:nvPr/>
          </p:nvSpPr>
          <p:spPr>
            <a:xfrm>
              <a:off x="6398047" y="1249292"/>
              <a:ext cx="31290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21" name="テキスト ボックス 320"/>
            <p:cNvSpPr txBox="1"/>
            <p:nvPr/>
          </p:nvSpPr>
          <p:spPr>
            <a:xfrm>
              <a:off x="7084829" y="213792"/>
              <a:ext cx="31290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22" name="テキスト ボックス 321"/>
            <p:cNvSpPr txBox="1"/>
            <p:nvPr/>
          </p:nvSpPr>
          <p:spPr>
            <a:xfrm>
              <a:off x="7066689" y="460785"/>
              <a:ext cx="31290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23" name="テキスト ボックス 322"/>
            <p:cNvSpPr txBox="1"/>
            <p:nvPr/>
          </p:nvSpPr>
          <p:spPr>
            <a:xfrm>
              <a:off x="6411671" y="1863510"/>
              <a:ext cx="342608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24" name="テキスト ボックス 323"/>
            <p:cNvSpPr txBox="1"/>
            <p:nvPr/>
          </p:nvSpPr>
          <p:spPr>
            <a:xfrm rot="1743804">
              <a:off x="8523798" y="4740757"/>
              <a:ext cx="31290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25" name="テキスト ボックス 324"/>
            <p:cNvSpPr txBox="1"/>
            <p:nvPr/>
          </p:nvSpPr>
          <p:spPr>
            <a:xfrm rot="1873878">
              <a:off x="9159055" y="3799693"/>
              <a:ext cx="31290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26" name="テキスト ボックス 325"/>
            <p:cNvSpPr txBox="1"/>
            <p:nvPr/>
          </p:nvSpPr>
          <p:spPr>
            <a:xfrm rot="19563538">
              <a:off x="10385277" y="3468321"/>
              <a:ext cx="31290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</p:grpSp>
      <p:grpSp>
        <p:nvGrpSpPr>
          <p:cNvPr id="319" name="図形グループ 318"/>
          <p:cNvGrpSpPr/>
          <p:nvPr/>
        </p:nvGrpSpPr>
        <p:grpSpPr>
          <a:xfrm>
            <a:off x="2716476" y="4895603"/>
            <a:ext cx="5232018" cy="3622897"/>
            <a:chOff x="2716122" y="2227963"/>
            <a:chExt cx="5231337" cy="3622425"/>
          </a:xfrm>
          <a:solidFill>
            <a:srgbClr val="2E75B6">
              <a:alpha val="5098"/>
            </a:srgbClr>
          </a:solidFill>
        </p:grpSpPr>
        <p:sp>
          <p:nvSpPr>
            <p:cNvPr id="320" name="正方形/長方形 319">
              <a:extLst>
                <a:ext uri="{FF2B5EF4-FFF2-40B4-BE49-F238E27FC236}">
                  <a16:creationId xmlns="" xmlns:a16="http://schemas.microsoft.com/office/drawing/2014/main" id="{3E80F318-6BE9-41BE-89F8-B29D8DD7A4B2}"/>
                </a:ext>
              </a:extLst>
            </p:cNvPr>
            <p:cNvSpPr/>
            <p:nvPr/>
          </p:nvSpPr>
          <p:spPr>
            <a:xfrm rot="5400000" flipV="1">
              <a:off x="7366674" y="3309100"/>
              <a:ext cx="21482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30" name="正方形/長方形 329">
              <a:extLst>
                <a:ext uri="{FF2B5EF4-FFF2-40B4-BE49-F238E27FC236}">
                  <a16:creationId xmlns="" xmlns:a16="http://schemas.microsoft.com/office/drawing/2014/main" id="{27A8E4AC-66B9-4340-AAE9-0F808D5D02ED}"/>
                </a:ext>
              </a:extLst>
            </p:cNvPr>
            <p:cNvSpPr/>
            <p:nvPr/>
          </p:nvSpPr>
          <p:spPr>
            <a:xfrm rot="7729356">
              <a:off x="7817188" y="2627095"/>
              <a:ext cx="21482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31" name="正方形/長方形 330">
              <a:extLst>
                <a:ext uri="{FF2B5EF4-FFF2-40B4-BE49-F238E27FC236}">
                  <a16:creationId xmlns="" xmlns:a16="http://schemas.microsoft.com/office/drawing/2014/main" id="{FEE06075-D669-4096-B3D8-956709181212}"/>
                </a:ext>
              </a:extLst>
            </p:cNvPr>
            <p:cNvSpPr/>
            <p:nvPr/>
          </p:nvSpPr>
          <p:spPr>
            <a:xfrm rot="7165904" flipV="1">
              <a:off x="7702065" y="2591353"/>
              <a:ext cx="28495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45" name="正方形/長方形 344">
              <a:extLst>
                <a:ext uri="{FF2B5EF4-FFF2-40B4-BE49-F238E27FC236}">
                  <a16:creationId xmlns="" xmlns:a16="http://schemas.microsoft.com/office/drawing/2014/main" id="{42002FBD-DCEA-4DE2-919C-594403A21BE9}"/>
                </a:ext>
              </a:extLst>
            </p:cNvPr>
            <p:cNvSpPr/>
            <p:nvPr/>
          </p:nvSpPr>
          <p:spPr>
            <a:xfrm rot="14204146" flipV="1">
              <a:off x="7752379" y="2562760"/>
              <a:ext cx="21482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46" name="正方形/長方形 345">
              <a:extLst>
                <a:ext uri="{FF2B5EF4-FFF2-40B4-BE49-F238E27FC236}">
                  <a16:creationId xmlns="" xmlns:a16="http://schemas.microsoft.com/office/drawing/2014/main" id="{C7530264-8D4D-43A6-914F-B5BF9E3CECE0}"/>
                </a:ext>
              </a:extLst>
            </p:cNvPr>
            <p:cNvSpPr/>
            <p:nvPr/>
          </p:nvSpPr>
          <p:spPr>
            <a:xfrm rot="5400000" flipV="1">
              <a:off x="7733898" y="2903454"/>
              <a:ext cx="230658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47" name="正方形/長方形 346">
              <a:extLst>
                <a:ext uri="{FF2B5EF4-FFF2-40B4-BE49-F238E27FC236}">
                  <a16:creationId xmlns="" xmlns:a16="http://schemas.microsoft.com/office/drawing/2014/main" id="{80DF7B2D-6220-4016-B9E8-37CD5D4A4213}"/>
                </a:ext>
              </a:extLst>
            </p:cNvPr>
            <p:cNvSpPr/>
            <p:nvPr/>
          </p:nvSpPr>
          <p:spPr>
            <a:xfrm rot="5400000" flipH="1" flipV="1">
              <a:off x="7416843" y="3005258"/>
              <a:ext cx="48981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48" name="正方形/長方形 347">
              <a:extLst>
                <a:ext uri="{FF2B5EF4-FFF2-40B4-BE49-F238E27FC236}">
                  <a16:creationId xmlns="" xmlns:a16="http://schemas.microsoft.com/office/drawing/2014/main" id="{5ABAB600-A67D-4765-BBFD-57B00FB41E68}"/>
                </a:ext>
              </a:extLst>
            </p:cNvPr>
            <p:cNvSpPr/>
            <p:nvPr/>
          </p:nvSpPr>
          <p:spPr>
            <a:xfrm rot="5400000">
              <a:off x="7511365" y="2998133"/>
              <a:ext cx="503910" cy="4587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1" name="正方形/長方形 350">
              <a:extLst>
                <a:ext uri="{FF2B5EF4-FFF2-40B4-BE49-F238E27FC236}">
                  <a16:creationId xmlns="" xmlns:a16="http://schemas.microsoft.com/office/drawing/2014/main" id="{DFAABE79-A67C-4857-BCB8-A7A7B1EAFB6A}"/>
                </a:ext>
              </a:extLst>
            </p:cNvPr>
            <p:cNvSpPr/>
            <p:nvPr/>
          </p:nvSpPr>
          <p:spPr>
            <a:xfrm rot="5400000" flipV="1">
              <a:off x="7732777" y="3246176"/>
              <a:ext cx="223438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2" name="正方形/長方形 351">
              <a:extLst>
                <a:ext uri="{FF2B5EF4-FFF2-40B4-BE49-F238E27FC236}">
                  <a16:creationId xmlns="" xmlns:a16="http://schemas.microsoft.com/office/drawing/2014/main" id="{AF8E59FE-3CC5-4C46-B50F-1D081CF34AB5}"/>
                </a:ext>
              </a:extLst>
            </p:cNvPr>
            <p:cNvSpPr/>
            <p:nvPr/>
          </p:nvSpPr>
          <p:spPr>
            <a:xfrm rot="10800000" flipV="1">
              <a:off x="7558421" y="2913230"/>
              <a:ext cx="26695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3" name="正方形/長方形 352">
              <a:extLst>
                <a:ext uri="{FF2B5EF4-FFF2-40B4-BE49-F238E27FC236}">
                  <a16:creationId xmlns="" xmlns:a16="http://schemas.microsoft.com/office/drawing/2014/main" id="{495E9A35-676C-4102-9B91-3F943D22746F}"/>
                </a:ext>
              </a:extLst>
            </p:cNvPr>
            <p:cNvSpPr/>
            <p:nvPr/>
          </p:nvSpPr>
          <p:spPr>
            <a:xfrm rot="10800000" flipV="1">
              <a:off x="7477368" y="3230269"/>
              <a:ext cx="37418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4" name="正方形/長方形 353">
              <a:extLst>
                <a:ext uri="{FF2B5EF4-FFF2-40B4-BE49-F238E27FC236}">
                  <a16:creationId xmlns="" xmlns:a16="http://schemas.microsoft.com/office/drawing/2014/main" id="{7FE693AF-2488-49AA-B4B8-E7FBDB6045C4}"/>
                </a:ext>
              </a:extLst>
            </p:cNvPr>
            <p:cNvSpPr/>
            <p:nvPr/>
          </p:nvSpPr>
          <p:spPr>
            <a:xfrm rot="5400000" flipV="1">
              <a:off x="7129371" y="2945415"/>
              <a:ext cx="748580" cy="10486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356" name="正方形/長方形 355">
              <a:extLst>
                <a:ext uri="{FF2B5EF4-FFF2-40B4-BE49-F238E27FC236}">
                  <a16:creationId xmlns="" xmlns:a16="http://schemas.microsoft.com/office/drawing/2014/main" id="{00F33BDA-6DF9-4B8E-B4F0-C5CD2859E6A6}"/>
                </a:ext>
              </a:extLst>
            </p:cNvPr>
            <p:cNvSpPr/>
            <p:nvPr/>
          </p:nvSpPr>
          <p:spPr>
            <a:xfrm rot="10800000">
              <a:off x="7467991" y="3328012"/>
              <a:ext cx="15759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7" name="正方形/長方形 356">
              <a:extLst>
                <a:ext uri="{FF2B5EF4-FFF2-40B4-BE49-F238E27FC236}">
                  <a16:creationId xmlns="" xmlns:a16="http://schemas.microsoft.com/office/drawing/2014/main" id="{964E32B0-EAD7-4155-9427-358A18D3BAE2}"/>
                </a:ext>
              </a:extLst>
            </p:cNvPr>
            <p:cNvSpPr/>
            <p:nvPr/>
          </p:nvSpPr>
          <p:spPr>
            <a:xfrm rot="10800000">
              <a:off x="7567324" y="2715416"/>
              <a:ext cx="243804" cy="651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8" name="正方形/長方形 357">
              <a:extLst>
                <a:ext uri="{FF2B5EF4-FFF2-40B4-BE49-F238E27FC236}">
                  <a16:creationId xmlns="" xmlns:a16="http://schemas.microsoft.com/office/drawing/2014/main" id="{DD255508-17AE-40D2-BE24-63AC7F4169E9}"/>
                </a:ext>
              </a:extLst>
            </p:cNvPr>
            <p:cNvSpPr/>
            <p:nvPr/>
          </p:nvSpPr>
          <p:spPr>
            <a:xfrm rot="6117456">
              <a:off x="6529910" y="2738099"/>
              <a:ext cx="108781" cy="44744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9" name="正方形/長方形 358">
              <a:extLst>
                <a:ext uri="{FF2B5EF4-FFF2-40B4-BE49-F238E27FC236}">
                  <a16:creationId xmlns="" xmlns:a16="http://schemas.microsoft.com/office/drawing/2014/main" id="{F429E724-65A0-406A-9EBF-0C5CCD58822E}"/>
                </a:ext>
              </a:extLst>
            </p:cNvPr>
            <p:cNvSpPr/>
            <p:nvPr/>
          </p:nvSpPr>
          <p:spPr>
            <a:xfrm rot="921646">
              <a:off x="6440286" y="2483279"/>
              <a:ext cx="99666" cy="41264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0" name="正方形/長方形 359">
              <a:extLst>
                <a:ext uri="{FF2B5EF4-FFF2-40B4-BE49-F238E27FC236}">
                  <a16:creationId xmlns="" xmlns:a16="http://schemas.microsoft.com/office/drawing/2014/main" id="{95C1156B-8FFB-4278-AA70-FD66D11E880C}"/>
                </a:ext>
              </a:extLst>
            </p:cNvPr>
            <p:cNvSpPr/>
            <p:nvPr/>
          </p:nvSpPr>
          <p:spPr>
            <a:xfrm rot="7270420">
              <a:off x="6684495" y="3369243"/>
              <a:ext cx="45719" cy="1554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1" name="正方形/長方形 360">
              <a:extLst>
                <a:ext uri="{FF2B5EF4-FFF2-40B4-BE49-F238E27FC236}">
                  <a16:creationId xmlns="" xmlns:a16="http://schemas.microsoft.com/office/drawing/2014/main" id="{45DB6B29-4777-4021-AD0A-B32B552D301D}"/>
                </a:ext>
              </a:extLst>
            </p:cNvPr>
            <p:cNvSpPr/>
            <p:nvPr/>
          </p:nvSpPr>
          <p:spPr>
            <a:xfrm>
              <a:off x="6735446" y="3474075"/>
              <a:ext cx="45719" cy="859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2" name="正方形/長方形 361">
              <a:extLst>
                <a:ext uri="{FF2B5EF4-FFF2-40B4-BE49-F238E27FC236}">
                  <a16:creationId xmlns="" xmlns:a16="http://schemas.microsoft.com/office/drawing/2014/main" id="{01ED39C9-3FFE-4E95-B463-8FDCCF7EB0D7}"/>
                </a:ext>
              </a:extLst>
            </p:cNvPr>
            <p:cNvSpPr/>
            <p:nvPr/>
          </p:nvSpPr>
          <p:spPr>
            <a:xfrm rot="589892">
              <a:off x="6352239" y="2931958"/>
              <a:ext cx="111832" cy="171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363" name="正方形/長方形 362">
              <a:extLst>
                <a:ext uri="{FF2B5EF4-FFF2-40B4-BE49-F238E27FC236}">
                  <a16:creationId xmlns="" xmlns:a16="http://schemas.microsoft.com/office/drawing/2014/main" id="{A1A0B506-1B09-4A84-8AEF-47D2C60CDBE7}"/>
                </a:ext>
              </a:extLst>
            </p:cNvPr>
            <p:cNvSpPr/>
            <p:nvPr/>
          </p:nvSpPr>
          <p:spPr>
            <a:xfrm rot="5400000">
              <a:off x="6125381" y="2454911"/>
              <a:ext cx="77844" cy="55056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4" name="二等辺三角形 10">
              <a:extLst>
                <a:ext uri="{FF2B5EF4-FFF2-40B4-BE49-F238E27FC236}">
                  <a16:creationId xmlns="" xmlns:a16="http://schemas.microsoft.com/office/drawing/2014/main" id="{E6A3B36E-EF07-44BC-A255-205E727DD532}"/>
                </a:ext>
              </a:extLst>
            </p:cNvPr>
            <p:cNvSpPr/>
            <p:nvPr/>
          </p:nvSpPr>
          <p:spPr>
            <a:xfrm rot="3358098">
              <a:off x="6292424" y="2754760"/>
              <a:ext cx="186325" cy="92144"/>
            </a:xfrm>
            <a:prstGeom prst="triangle">
              <a:avLst>
                <a:gd name="adj" fmla="val 4435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5" name="正方形/長方形 364">
              <a:extLst>
                <a:ext uri="{FF2B5EF4-FFF2-40B4-BE49-F238E27FC236}">
                  <a16:creationId xmlns="" xmlns:a16="http://schemas.microsoft.com/office/drawing/2014/main" id="{1E770619-DB21-4B1D-8ACB-9EAAE4414AB7}"/>
                </a:ext>
              </a:extLst>
            </p:cNvPr>
            <p:cNvSpPr/>
            <p:nvPr/>
          </p:nvSpPr>
          <p:spPr>
            <a:xfrm>
              <a:off x="5888036" y="2340458"/>
              <a:ext cx="109600" cy="37451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6" name="正方形/長方形 365">
              <a:extLst>
                <a:ext uri="{FF2B5EF4-FFF2-40B4-BE49-F238E27FC236}">
                  <a16:creationId xmlns="" xmlns:a16="http://schemas.microsoft.com/office/drawing/2014/main" id="{25E11155-815F-4CC4-B5AA-14EBE9F20434}"/>
                </a:ext>
              </a:extLst>
            </p:cNvPr>
            <p:cNvSpPr/>
            <p:nvPr/>
          </p:nvSpPr>
          <p:spPr>
            <a:xfrm rot="4031518">
              <a:off x="6255643" y="3035281"/>
              <a:ext cx="124809" cy="34113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7" name="正方形/長方形 366">
              <a:extLst>
                <a:ext uri="{FF2B5EF4-FFF2-40B4-BE49-F238E27FC236}">
                  <a16:creationId xmlns="" xmlns:a16="http://schemas.microsoft.com/office/drawing/2014/main" id="{E0E44F45-D47B-48C5-BCD0-575A80612B6F}"/>
                </a:ext>
              </a:extLst>
            </p:cNvPr>
            <p:cNvSpPr/>
            <p:nvPr/>
          </p:nvSpPr>
          <p:spPr>
            <a:xfrm>
              <a:off x="5888036" y="2758231"/>
              <a:ext cx="109600" cy="989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8" name="正方形/長方形 367">
              <a:extLst>
                <a:ext uri="{FF2B5EF4-FFF2-40B4-BE49-F238E27FC236}">
                  <a16:creationId xmlns="" xmlns:a16="http://schemas.microsoft.com/office/drawing/2014/main" id="{87CCFBD4-CB70-4C56-A874-49DB31A6E742}"/>
                </a:ext>
              </a:extLst>
            </p:cNvPr>
            <p:cNvSpPr/>
            <p:nvPr/>
          </p:nvSpPr>
          <p:spPr>
            <a:xfrm>
              <a:off x="6365952" y="3199927"/>
              <a:ext cx="84349" cy="22327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9" name="正方形/長方形 368">
              <a:extLst>
                <a:ext uri="{FF2B5EF4-FFF2-40B4-BE49-F238E27FC236}">
                  <a16:creationId xmlns="" xmlns:a16="http://schemas.microsoft.com/office/drawing/2014/main" id="{50BEF9C9-FC19-4B33-992B-592798D30A28}"/>
                </a:ext>
              </a:extLst>
            </p:cNvPr>
            <p:cNvSpPr/>
            <p:nvPr/>
          </p:nvSpPr>
          <p:spPr>
            <a:xfrm>
              <a:off x="5885529" y="3114948"/>
              <a:ext cx="77223" cy="4894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70" name="正方形/長方形 369">
              <a:extLst>
                <a:ext uri="{FF2B5EF4-FFF2-40B4-BE49-F238E27FC236}">
                  <a16:creationId xmlns="" xmlns:a16="http://schemas.microsoft.com/office/drawing/2014/main" id="{581D973E-4C31-4791-896A-5EA374EF14A6}"/>
                </a:ext>
              </a:extLst>
            </p:cNvPr>
            <p:cNvSpPr/>
            <p:nvPr/>
          </p:nvSpPr>
          <p:spPr>
            <a:xfrm rot="5400000">
              <a:off x="6057664" y="2993804"/>
              <a:ext cx="45719" cy="37451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71" name="正方形/長方形 370">
              <a:extLst>
                <a:ext uri="{FF2B5EF4-FFF2-40B4-BE49-F238E27FC236}">
                  <a16:creationId xmlns="" xmlns:a16="http://schemas.microsoft.com/office/drawing/2014/main" id="{AB615DFF-FBAF-4248-872D-62F674918E1F}"/>
                </a:ext>
              </a:extLst>
            </p:cNvPr>
            <p:cNvSpPr/>
            <p:nvPr/>
          </p:nvSpPr>
          <p:spPr>
            <a:xfrm rot="5400000">
              <a:off x="4941514" y="1963782"/>
              <a:ext cx="45719" cy="184267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72" name="正方形/長方形 371">
              <a:extLst>
                <a:ext uri="{FF2B5EF4-FFF2-40B4-BE49-F238E27FC236}">
                  <a16:creationId xmlns="" xmlns:a16="http://schemas.microsoft.com/office/drawing/2014/main" id="{58C3F6C6-FE21-45CC-970D-AFB22F4815D5}"/>
                </a:ext>
              </a:extLst>
            </p:cNvPr>
            <p:cNvSpPr/>
            <p:nvPr/>
          </p:nvSpPr>
          <p:spPr>
            <a:xfrm rot="5400000">
              <a:off x="4914031" y="2134709"/>
              <a:ext cx="45719" cy="184267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73" name="正方形/長方形 372">
              <a:extLst>
                <a:ext uri="{FF2B5EF4-FFF2-40B4-BE49-F238E27FC236}">
                  <a16:creationId xmlns="" xmlns:a16="http://schemas.microsoft.com/office/drawing/2014/main" id="{374449C4-F0B6-49FD-9CF4-1947A2067AEC}"/>
                </a:ext>
              </a:extLst>
            </p:cNvPr>
            <p:cNvSpPr/>
            <p:nvPr/>
          </p:nvSpPr>
          <p:spPr>
            <a:xfrm rot="7640518">
              <a:off x="5909037" y="3019540"/>
              <a:ext cx="45719" cy="1903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74" name="正方形/長方形 373">
              <a:extLst>
                <a:ext uri="{FF2B5EF4-FFF2-40B4-BE49-F238E27FC236}">
                  <a16:creationId xmlns="" xmlns:a16="http://schemas.microsoft.com/office/drawing/2014/main" id="{CE556BFB-194D-4D72-B15B-459E1F236AB9}"/>
                </a:ext>
              </a:extLst>
            </p:cNvPr>
            <p:cNvSpPr/>
            <p:nvPr/>
          </p:nvSpPr>
          <p:spPr>
            <a:xfrm rot="4033500">
              <a:off x="5908252" y="2803704"/>
              <a:ext cx="53564" cy="1130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75" name="正方形/長方形 374">
              <a:extLst>
                <a:ext uri="{FF2B5EF4-FFF2-40B4-BE49-F238E27FC236}">
                  <a16:creationId xmlns="" xmlns:a16="http://schemas.microsoft.com/office/drawing/2014/main" id="{6308E746-933E-4BE7-A4D9-64140052E975}"/>
                </a:ext>
              </a:extLst>
            </p:cNvPr>
            <p:cNvSpPr/>
            <p:nvPr/>
          </p:nvSpPr>
          <p:spPr>
            <a:xfrm rot="5400000">
              <a:off x="6037374" y="3368808"/>
              <a:ext cx="45719" cy="1830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76" name="正方形/長方形 375">
              <a:extLst>
                <a:ext uri="{FF2B5EF4-FFF2-40B4-BE49-F238E27FC236}">
                  <a16:creationId xmlns="" xmlns:a16="http://schemas.microsoft.com/office/drawing/2014/main" id="{44762973-AF2E-4FFA-9A77-76FCCBE66D5D}"/>
                </a:ext>
              </a:extLst>
            </p:cNvPr>
            <p:cNvSpPr/>
            <p:nvPr/>
          </p:nvSpPr>
          <p:spPr>
            <a:xfrm rot="5400000">
              <a:off x="5909776" y="3644302"/>
              <a:ext cx="45719" cy="9022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77" name="正方形/長方形 376">
              <a:extLst>
                <a:ext uri="{FF2B5EF4-FFF2-40B4-BE49-F238E27FC236}">
                  <a16:creationId xmlns="" xmlns:a16="http://schemas.microsoft.com/office/drawing/2014/main" id="{A749AA9B-C2D8-4A71-A7AE-310B864046C3}"/>
                </a:ext>
              </a:extLst>
            </p:cNvPr>
            <p:cNvSpPr/>
            <p:nvPr/>
          </p:nvSpPr>
          <p:spPr>
            <a:xfrm rot="10800000">
              <a:off x="5885302" y="3585916"/>
              <a:ext cx="45719" cy="936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78" name="正方形/長方形 377">
              <a:extLst>
                <a:ext uri="{FF2B5EF4-FFF2-40B4-BE49-F238E27FC236}">
                  <a16:creationId xmlns="" xmlns:a16="http://schemas.microsoft.com/office/drawing/2014/main" id="{10842899-3417-431B-8AE2-CCFCFB4E4C35}"/>
                </a:ext>
              </a:extLst>
            </p:cNvPr>
            <p:cNvSpPr/>
            <p:nvPr/>
          </p:nvSpPr>
          <p:spPr>
            <a:xfrm rot="1861668" flipH="1">
              <a:off x="6197443" y="3188786"/>
              <a:ext cx="45719" cy="29569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79" name="正方形/長方形 378">
              <a:extLst>
                <a:ext uri="{FF2B5EF4-FFF2-40B4-BE49-F238E27FC236}">
                  <a16:creationId xmlns="" xmlns:a16="http://schemas.microsoft.com/office/drawing/2014/main" id="{375E24D3-94F9-4ECB-84DD-79A18EE1043E}"/>
                </a:ext>
              </a:extLst>
            </p:cNvPr>
            <p:cNvSpPr/>
            <p:nvPr/>
          </p:nvSpPr>
          <p:spPr>
            <a:xfrm rot="10800000">
              <a:off x="6235044" y="3417428"/>
              <a:ext cx="45719" cy="10643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80" name="正方形/長方形 379">
              <a:extLst>
                <a:ext uri="{FF2B5EF4-FFF2-40B4-BE49-F238E27FC236}">
                  <a16:creationId xmlns="" xmlns:a16="http://schemas.microsoft.com/office/drawing/2014/main" id="{36D9ECBF-C8EF-47C9-AD54-ADF22667DD23}"/>
                </a:ext>
              </a:extLst>
            </p:cNvPr>
            <p:cNvSpPr/>
            <p:nvPr/>
          </p:nvSpPr>
          <p:spPr>
            <a:xfrm rot="5400000">
              <a:off x="6247912" y="3309690"/>
              <a:ext cx="45719" cy="1903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81" name="正方形/長方形 380">
              <a:extLst>
                <a:ext uri="{FF2B5EF4-FFF2-40B4-BE49-F238E27FC236}">
                  <a16:creationId xmlns="" xmlns:a16="http://schemas.microsoft.com/office/drawing/2014/main" id="{228A6DB2-5EDA-4967-B393-0DCEDC9A20B7}"/>
                </a:ext>
              </a:extLst>
            </p:cNvPr>
            <p:cNvSpPr/>
            <p:nvPr/>
          </p:nvSpPr>
          <p:spPr>
            <a:xfrm rot="10582598">
              <a:off x="6124662" y="3495628"/>
              <a:ext cx="64177" cy="11206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82" name="正方形/長方形 381">
              <a:extLst>
                <a:ext uri="{FF2B5EF4-FFF2-40B4-BE49-F238E27FC236}">
                  <a16:creationId xmlns="" xmlns:a16="http://schemas.microsoft.com/office/drawing/2014/main" id="{54B9BD92-ABFE-4D0A-B646-94B34A64491F}"/>
                </a:ext>
              </a:extLst>
            </p:cNvPr>
            <p:cNvSpPr/>
            <p:nvPr/>
          </p:nvSpPr>
          <p:spPr>
            <a:xfrm rot="7134134">
              <a:off x="6015248" y="3506082"/>
              <a:ext cx="45719" cy="2512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83" name="正方形/長方形 382">
              <a:extLst>
                <a:ext uri="{FF2B5EF4-FFF2-40B4-BE49-F238E27FC236}">
                  <a16:creationId xmlns="" xmlns:a16="http://schemas.microsoft.com/office/drawing/2014/main" id="{A17E1EEF-FE15-48FA-BF84-AD5F43F84618}"/>
                </a:ext>
              </a:extLst>
            </p:cNvPr>
            <p:cNvSpPr/>
            <p:nvPr/>
          </p:nvSpPr>
          <p:spPr>
            <a:xfrm rot="10800000">
              <a:off x="6031741" y="3701058"/>
              <a:ext cx="45719" cy="1842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84" name="正方形/長方形 383">
              <a:extLst>
                <a:ext uri="{FF2B5EF4-FFF2-40B4-BE49-F238E27FC236}">
                  <a16:creationId xmlns="" xmlns:a16="http://schemas.microsoft.com/office/drawing/2014/main" id="{2E5661A7-2237-4EDA-A9FA-E376C2322D78}"/>
                </a:ext>
              </a:extLst>
            </p:cNvPr>
            <p:cNvSpPr/>
            <p:nvPr/>
          </p:nvSpPr>
          <p:spPr>
            <a:xfrm rot="10800000">
              <a:off x="6038106" y="4218398"/>
              <a:ext cx="45719" cy="2592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85" name="正方形/長方形 384">
              <a:extLst>
                <a:ext uri="{FF2B5EF4-FFF2-40B4-BE49-F238E27FC236}">
                  <a16:creationId xmlns="" xmlns:a16="http://schemas.microsoft.com/office/drawing/2014/main" id="{D0E9BE67-6CE8-4610-9F23-964ED2EC62DA}"/>
                </a:ext>
              </a:extLst>
            </p:cNvPr>
            <p:cNvSpPr/>
            <p:nvPr/>
          </p:nvSpPr>
          <p:spPr>
            <a:xfrm rot="15954450">
              <a:off x="6291171" y="3532821"/>
              <a:ext cx="45719" cy="48869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86" name="正方形/長方形 385">
              <a:extLst>
                <a:ext uri="{FF2B5EF4-FFF2-40B4-BE49-F238E27FC236}">
                  <a16:creationId xmlns="" xmlns:a16="http://schemas.microsoft.com/office/drawing/2014/main" id="{4310BF86-8333-45C7-BF32-5F538866129B}"/>
                </a:ext>
              </a:extLst>
            </p:cNvPr>
            <p:cNvSpPr/>
            <p:nvPr/>
          </p:nvSpPr>
          <p:spPr>
            <a:xfrm rot="10800000">
              <a:off x="6026705" y="3980558"/>
              <a:ext cx="45719" cy="1117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87" name="正方形/長方形 386">
              <a:extLst>
                <a:ext uri="{FF2B5EF4-FFF2-40B4-BE49-F238E27FC236}">
                  <a16:creationId xmlns="" xmlns:a16="http://schemas.microsoft.com/office/drawing/2014/main" id="{E3EC2116-E9AB-4855-A035-5CD0B8B16CC6}"/>
                </a:ext>
              </a:extLst>
            </p:cNvPr>
            <p:cNvSpPr/>
            <p:nvPr/>
          </p:nvSpPr>
          <p:spPr>
            <a:xfrm rot="10599475">
              <a:off x="6227884" y="3680647"/>
              <a:ext cx="45719" cy="25740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88" name="正方形/長方形 387">
              <a:extLst>
                <a:ext uri="{FF2B5EF4-FFF2-40B4-BE49-F238E27FC236}">
                  <a16:creationId xmlns="" xmlns:a16="http://schemas.microsoft.com/office/drawing/2014/main" id="{2B04B6EB-02E1-43EE-93BF-7B2746012273}"/>
                </a:ext>
              </a:extLst>
            </p:cNvPr>
            <p:cNvSpPr/>
            <p:nvPr/>
          </p:nvSpPr>
          <p:spPr>
            <a:xfrm rot="3307948" flipH="1">
              <a:off x="6198919" y="3994274"/>
              <a:ext cx="45719" cy="15096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89" name="正方形/長方形 388">
              <a:extLst>
                <a:ext uri="{FF2B5EF4-FFF2-40B4-BE49-F238E27FC236}">
                  <a16:creationId xmlns="" xmlns:a16="http://schemas.microsoft.com/office/drawing/2014/main" id="{0CEDF566-D1D2-4002-A034-8B579FB79AC7}"/>
                </a:ext>
              </a:extLst>
            </p:cNvPr>
            <p:cNvSpPr/>
            <p:nvPr/>
          </p:nvSpPr>
          <p:spPr>
            <a:xfrm rot="10800000">
              <a:off x="6315886" y="3649096"/>
              <a:ext cx="132012" cy="9329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0" name="正方形/長方形 389">
              <a:extLst>
                <a:ext uri="{FF2B5EF4-FFF2-40B4-BE49-F238E27FC236}">
                  <a16:creationId xmlns="" xmlns:a16="http://schemas.microsoft.com/office/drawing/2014/main" id="{3E317519-FE47-4676-A2CA-C97B5D706545}"/>
                </a:ext>
              </a:extLst>
            </p:cNvPr>
            <p:cNvSpPr/>
            <p:nvPr/>
          </p:nvSpPr>
          <p:spPr>
            <a:xfrm rot="15259293">
              <a:off x="6442457" y="4436234"/>
              <a:ext cx="45719" cy="214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1" name="正方形/長方形 390">
              <a:extLst>
                <a:ext uri="{FF2B5EF4-FFF2-40B4-BE49-F238E27FC236}">
                  <a16:creationId xmlns="" xmlns:a16="http://schemas.microsoft.com/office/drawing/2014/main" id="{F06D4AC2-E04A-4CBF-A672-DA02B4337AC7}"/>
                </a:ext>
              </a:extLst>
            </p:cNvPr>
            <p:cNvSpPr/>
            <p:nvPr/>
          </p:nvSpPr>
          <p:spPr>
            <a:xfrm rot="14939079">
              <a:off x="6105330" y="4454935"/>
              <a:ext cx="120489" cy="44871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2" name="正方形/長方形 391">
              <a:extLst>
                <a:ext uri="{FF2B5EF4-FFF2-40B4-BE49-F238E27FC236}">
                  <a16:creationId xmlns="" xmlns:a16="http://schemas.microsoft.com/office/drawing/2014/main" id="{6A448125-42EC-4FD7-AC7D-CA4D83A25518}"/>
                </a:ext>
              </a:extLst>
            </p:cNvPr>
            <p:cNvSpPr/>
            <p:nvPr/>
          </p:nvSpPr>
          <p:spPr>
            <a:xfrm rot="16039237">
              <a:off x="6108600" y="4325028"/>
              <a:ext cx="45719" cy="13360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3" name="正方形/長方形 392">
              <a:extLst>
                <a:ext uri="{FF2B5EF4-FFF2-40B4-BE49-F238E27FC236}">
                  <a16:creationId xmlns="" xmlns:a16="http://schemas.microsoft.com/office/drawing/2014/main" id="{9E3BFFE5-BE74-42A2-AFE2-B599DF55E4EF}"/>
                </a:ext>
              </a:extLst>
            </p:cNvPr>
            <p:cNvSpPr/>
            <p:nvPr/>
          </p:nvSpPr>
          <p:spPr>
            <a:xfrm rot="14904751">
              <a:off x="5473483" y="4445391"/>
              <a:ext cx="71234" cy="104278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4" name="正方形/長方形 393">
              <a:extLst>
                <a:ext uri="{FF2B5EF4-FFF2-40B4-BE49-F238E27FC236}">
                  <a16:creationId xmlns="" xmlns:a16="http://schemas.microsoft.com/office/drawing/2014/main" id="{0D924A34-1011-4949-A2BC-202ADA1FD8AD}"/>
                </a:ext>
              </a:extLst>
            </p:cNvPr>
            <p:cNvSpPr/>
            <p:nvPr/>
          </p:nvSpPr>
          <p:spPr>
            <a:xfrm rot="9746990">
              <a:off x="6051654" y="4764515"/>
              <a:ext cx="95881" cy="20270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5" name="正方形/長方形 394">
              <a:extLst>
                <a:ext uri="{FF2B5EF4-FFF2-40B4-BE49-F238E27FC236}">
                  <a16:creationId xmlns="" xmlns:a16="http://schemas.microsoft.com/office/drawing/2014/main" id="{A1660E5E-9B0F-4910-AF9F-EC6D97E7D6BA}"/>
                </a:ext>
              </a:extLst>
            </p:cNvPr>
            <p:cNvSpPr/>
            <p:nvPr/>
          </p:nvSpPr>
          <p:spPr>
            <a:xfrm rot="10121873">
              <a:off x="6299174" y="4705328"/>
              <a:ext cx="51078" cy="11361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3" name="正方形/長方形 402">
              <a:extLst>
                <a:ext uri="{FF2B5EF4-FFF2-40B4-BE49-F238E27FC236}">
                  <a16:creationId xmlns="" xmlns:a16="http://schemas.microsoft.com/office/drawing/2014/main" id="{022E77FF-9F3F-4D24-A6CD-F47F724849E4}"/>
                </a:ext>
              </a:extLst>
            </p:cNvPr>
            <p:cNvSpPr/>
            <p:nvPr/>
          </p:nvSpPr>
          <p:spPr>
            <a:xfrm rot="15259293">
              <a:off x="6350951" y="5749755"/>
              <a:ext cx="45719" cy="1555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5" name="正方形/長方形 404">
              <a:extLst>
                <a:ext uri="{FF2B5EF4-FFF2-40B4-BE49-F238E27FC236}">
                  <a16:creationId xmlns="" xmlns:a16="http://schemas.microsoft.com/office/drawing/2014/main" id="{33615E73-57CA-4C34-AABB-94B098287ABC}"/>
                </a:ext>
              </a:extLst>
            </p:cNvPr>
            <p:cNvSpPr/>
            <p:nvPr/>
          </p:nvSpPr>
          <p:spPr>
            <a:xfrm rot="14783953">
              <a:off x="4347970" y="4750971"/>
              <a:ext cx="73282" cy="13771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1" name="正方形/長方形 410">
              <a:extLst>
                <a:ext uri="{FF2B5EF4-FFF2-40B4-BE49-F238E27FC236}">
                  <a16:creationId xmlns="" xmlns:a16="http://schemas.microsoft.com/office/drawing/2014/main" id="{6C2865BF-8989-48B3-A28A-A196341E4185}"/>
                </a:ext>
              </a:extLst>
            </p:cNvPr>
            <p:cNvSpPr/>
            <p:nvPr/>
          </p:nvSpPr>
          <p:spPr>
            <a:xfrm rot="15259293" flipH="1" flipV="1">
              <a:off x="4791404" y="5045968"/>
              <a:ext cx="27100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2" name="正方形/長方形 411">
              <a:extLst>
                <a:ext uri="{FF2B5EF4-FFF2-40B4-BE49-F238E27FC236}">
                  <a16:creationId xmlns="" xmlns:a16="http://schemas.microsoft.com/office/drawing/2014/main" id="{D7A0A932-038F-49D6-9239-50A675F93BDC}"/>
                </a:ext>
              </a:extLst>
            </p:cNvPr>
            <p:cNvSpPr/>
            <p:nvPr/>
          </p:nvSpPr>
          <p:spPr>
            <a:xfrm rot="20689283">
              <a:off x="5674131" y="4707044"/>
              <a:ext cx="45719" cy="1555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3" name="正方形/長方形 412">
              <a:extLst>
                <a:ext uri="{FF2B5EF4-FFF2-40B4-BE49-F238E27FC236}">
                  <a16:creationId xmlns="" xmlns:a16="http://schemas.microsoft.com/office/drawing/2014/main" id="{AC660389-EB82-4067-B70D-A9D5209ABA54}"/>
                </a:ext>
              </a:extLst>
            </p:cNvPr>
            <p:cNvSpPr/>
            <p:nvPr/>
          </p:nvSpPr>
          <p:spPr>
            <a:xfrm rot="15895699">
              <a:off x="4224541" y="5581481"/>
              <a:ext cx="45719" cy="2719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7" name="正方形/長方形 416">
              <a:extLst>
                <a:ext uri="{FF2B5EF4-FFF2-40B4-BE49-F238E27FC236}">
                  <a16:creationId xmlns="" xmlns:a16="http://schemas.microsoft.com/office/drawing/2014/main" id="{44309DBA-7992-4CEE-B4FF-0B59C02C1511}"/>
                </a:ext>
              </a:extLst>
            </p:cNvPr>
            <p:cNvSpPr/>
            <p:nvPr/>
          </p:nvSpPr>
          <p:spPr>
            <a:xfrm>
              <a:off x="4105505" y="5575073"/>
              <a:ext cx="45719" cy="1555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8" name="正方形/長方形 417">
              <a:extLst>
                <a:ext uri="{FF2B5EF4-FFF2-40B4-BE49-F238E27FC236}">
                  <a16:creationId xmlns="" xmlns:a16="http://schemas.microsoft.com/office/drawing/2014/main" id="{C2B57595-13B8-454F-A91B-5457210141AF}"/>
                </a:ext>
              </a:extLst>
            </p:cNvPr>
            <p:cNvSpPr/>
            <p:nvPr/>
          </p:nvSpPr>
          <p:spPr>
            <a:xfrm rot="9401167">
              <a:off x="4881451" y="5265235"/>
              <a:ext cx="60761" cy="18173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9" name="正方形/長方形 418">
              <a:extLst>
                <a:ext uri="{FF2B5EF4-FFF2-40B4-BE49-F238E27FC236}">
                  <a16:creationId xmlns="" xmlns:a16="http://schemas.microsoft.com/office/drawing/2014/main" id="{4D2B1ABA-C5FB-4932-A4EA-383262F4F6C8}"/>
                </a:ext>
              </a:extLst>
            </p:cNvPr>
            <p:cNvSpPr/>
            <p:nvPr/>
          </p:nvSpPr>
          <p:spPr>
            <a:xfrm rot="8965469" flipH="1">
              <a:off x="3639972" y="5276370"/>
              <a:ext cx="91917" cy="4557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20" name="正方形/長方形 419">
              <a:extLst>
                <a:ext uri="{FF2B5EF4-FFF2-40B4-BE49-F238E27FC236}">
                  <a16:creationId xmlns="" xmlns:a16="http://schemas.microsoft.com/office/drawing/2014/main" id="{FB30CD8F-8B41-4BC6-B073-E3D62ADC7887}"/>
                </a:ext>
              </a:extLst>
            </p:cNvPr>
            <p:cNvSpPr/>
            <p:nvPr/>
          </p:nvSpPr>
          <p:spPr>
            <a:xfrm rot="15871761">
              <a:off x="3130054" y="4907220"/>
              <a:ext cx="87911" cy="86112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21" name="正方形/長方形 420">
              <a:extLst>
                <a:ext uri="{FF2B5EF4-FFF2-40B4-BE49-F238E27FC236}">
                  <a16:creationId xmlns="" xmlns:a16="http://schemas.microsoft.com/office/drawing/2014/main" id="{23336939-8C28-4CAA-9522-E3CCF9184BB7}"/>
                </a:ext>
              </a:extLst>
            </p:cNvPr>
            <p:cNvSpPr/>
            <p:nvPr/>
          </p:nvSpPr>
          <p:spPr>
            <a:xfrm rot="15259293">
              <a:off x="3588639" y="5423928"/>
              <a:ext cx="45719" cy="1555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22" name="正方形/長方形 421">
              <a:extLst>
                <a:ext uri="{FF2B5EF4-FFF2-40B4-BE49-F238E27FC236}">
                  <a16:creationId xmlns="" xmlns:a16="http://schemas.microsoft.com/office/drawing/2014/main" id="{9027E6D3-D516-4CC4-AAF9-D4D68C73A9CC}"/>
                </a:ext>
              </a:extLst>
            </p:cNvPr>
            <p:cNvSpPr/>
            <p:nvPr/>
          </p:nvSpPr>
          <p:spPr>
            <a:xfrm rot="15880583" flipH="1" flipV="1">
              <a:off x="4192594" y="5193461"/>
              <a:ext cx="371645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23" name="正方形/長方形 422">
              <a:extLst>
                <a:ext uri="{FF2B5EF4-FFF2-40B4-BE49-F238E27FC236}">
                  <a16:creationId xmlns="" xmlns:a16="http://schemas.microsoft.com/office/drawing/2014/main" id="{2CD49285-3C03-4C85-9C68-ED625C1B9022}"/>
                </a:ext>
              </a:extLst>
            </p:cNvPr>
            <p:cNvSpPr/>
            <p:nvPr/>
          </p:nvSpPr>
          <p:spPr>
            <a:xfrm rot="15350817" flipH="1" flipV="1">
              <a:off x="4033174" y="5069011"/>
              <a:ext cx="37449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24" name="正方形/長方形 423">
              <a:extLst>
                <a:ext uri="{FF2B5EF4-FFF2-40B4-BE49-F238E27FC236}">
                  <a16:creationId xmlns="" xmlns:a16="http://schemas.microsoft.com/office/drawing/2014/main" id="{C5F102FC-16C2-46B4-8CCE-7F7594824375}"/>
                </a:ext>
              </a:extLst>
            </p:cNvPr>
            <p:cNvSpPr/>
            <p:nvPr/>
          </p:nvSpPr>
          <p:spPr>
            <a:xfrm rot="20915167" flipH="1" flipV="1">
              <a:off x="4222441" y="5026799"/>
              <a:ext cx="164534" cy="4663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25" name="正方形/長方形 424">
              <a:extLst>
                <a:ext uri="{FF2B5EF4-FFF2-40B4-BE49-F238E27FC236}">
                  <a16:creationId xmlns="" xmlns:a16="http://schemas.microsoft.com/office/drawing/2014/main" id="{1134B157-A7EA-4625-831A-BB41CCD92A1F}"/>
                </a:ext>
              </a:extLst>
            </p:cNvPr>
            <p:cNvSpPr/>
            <p:nvPr/>
          </p:nvSpPr>
          <p:spPr>
            <a:xfrm rot="15880583" flipH="1" flipV="1">
              <a:off x="3801534" y="4579455"/>
              <a:ext cx="688258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26" name="正方形/長方形 425">
              <a:extLst>
                <a:ext uri="{FF2B5EF4-FFF2-40B4-BE49-F238E27FC236}">
                  <a16:creationId xmlns="" xmlns:a16="http://schemas.microsoft.com/office/drawing/2014/main" id="{DC822C15-462A-45FD-808D-EEC2824F9872}"/>
                </a:ext>
              </a:extLst>
            </p:cNvPr>
            <p:cNvSpPr/>
            <p:nvPr/>
          </p:nvSpPr>
          <p:spPr>
            <a:xfrm rot="21228266" flipH="1" flipV="1">
              <a:off x="3958622" y="4250923"/>
              <a:ext cx="182344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27" name="正方形/長方形 426">
              <a:extLst>
                <a:ext uri="{FF2B5EF4-FFF2-40B4-BE49-F238E27FC236}">
                  <a16:creationId xmlns="" xmlns:a16="http://schemas.microsoft.com/office/drawing/2014/main" id="{11E8A601-CF62-44A2-8751-13015446114C}"/>
                </a:ext>
              </a:extLst>
            </p:cNvPr>
            <p:cNvSpPr/>
            <p:nvPr/>
          </p:nvSpPr>
          <p:spPr>
            <a:xfrm rot="16200000" flipH="1" flipV="1">
              <a:off x="4689609" y="3177068"/>
              <a:ext cx="27100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28" name="正方形/長方形 427">
              <a:extLst>
                <a:ext uri="{FF2B5EF4-FFF2-40B4-BE49-F238E27FC236}">
                  <a16:creationId xmlns="" xmlns:a16="http://schemas.microsoft.com/office/drawing/2014/main" id="{E812F9BD-2726-435C-84F5-D8E82538E449}"/>
                </a:ext>
              </a:extLst>
            </p:cNvPr>
            <p:cNvSpPr/>
            <p:nvPr/>
          </p:nvSpPr>
          <p:spPr>
            <a:xfrm rot="16200000" flipH="1" flipV="1">
              <a:off x="4800383" y="3167769"/>
              <a:ext cx="27100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29" name="正方形/長方形 428">
              <a:extLst>
                <a:ext uri="{FF2B5EF4-FFF2-40B4-BE49-F238E27FC236}">
                  <a16:creationId xmlns="" xmlns:a16="http://schemas.microsoft.com/office/drawing/2014/main" id="{B25E52A8-9982-4F82-9748-A87A00C25808}"/>
                </a:ext>
              </a:extLst>
            </p:cNvPr>
            <p:cNvSpPr/>
            <p:nvPr/>
          </p:nvSpPr>
          <p:spPr>
            <a:xfrm rot="17594760" flipH="1" flipV="1">
              <a:off x="4768048" y="2744776"/>
              <a:ext cx="27100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0" name="正方形/長方形 429">
              <a:extLst>
                <a:ext uri="{FF2B5EF4-FFF2-40B4-BE49-F238E27FC236}">
                  <a16:creationId xmlns="" xmlns:a16="http://schemas.microsoft.com/office/drawing/2014/main" id="{5568A7AA-CAAF-4A5E-87D5-5DA70D43BC87}"/>
                </a:ext>
              </a:extLst>
            </p:cNvPr>
            <p:cNvSpPr/>
            <p:nvPr/>
          </p:nvSpPr>
          <p:spPr>
            <a:xfrm rot="17494588" flipH="1" flipV="1">
              <a:off x="4905848" y="2756830"/>
              <a:ext cx="210651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1" name="正方形/長方形 430">
              <a:extLst>
                <a:ext uri="{FF2B5EF4-FFF2-40B4-BE49-F238E27FC236}">
                  <a16:creationId xmlns="" xmlns:a16="http://schemas.microsoft.com/office/drawing/2014/main" id="{FBF27936-2BE3-4B5F-B508-45D8283C9B0E}"/>
                </a:ext>
              </a:extLst>
            </p:cNvPr>
            <p:cNvSpPr/>
            <p:nvPr/>
          </p:nvSpPr>
          <p:spPr>
            <a:xfrm flipH="1" flipV="1">
              <a:off x="5807519" y="2700439"/>
              <a:ext cx="130019" cy="5823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2" name="正方形/長方形 431">
              <a:extLst>
                <a:ext uri="{FF2B5EF4-FFF2-40B4-BE49-F238E27FC236}">
                  <a16:creationId xmlns="" xmlns:a16="http://schemas.microsoft.com/office/drawing/2014/main" id="{C517AB3B-EE92-4A52-AD6D-48581618C24B}"/>
                </a:ext>
              </a:extLst>
            </p:cNvPr>
            <p:cNvSpPr/>
            <p:nvPr/>
          </p:nvSpPr>
          <p:spPr>
            <a:xfrm flipH="1" flipV="1">
              <a:off x="5807519" y="2338918"/>
              <a:ext cx="130019" cy="5823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3" name="正方形/長方形 432">
              <a:extLst>
                <a:ext uri="{FF2B5EF4-FFF2-40B4-BE49-F238E27FC236}">
                  <a16:creationId xmlns="" xmlns:a16="http://schemas.microsoft.com/office/drawing/2014/main" id="{4168DCB2-F105-4640-83EA-329C2655A38F}"/>
                </a:ext>
              </a:extLst>
            </p:cNvPr>
            <p:cNvSpPr/>
            <p:nvPr/>
          </p:nvSpPr>
          <p:spPr>
            <a:xfrm rot="21214996">
              <a:off x="2716122" y="5193236"/>
              <a:ext cx="45719" cy="3363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4" name="正方形/長方形 433">
              <a:extLst>
                <a:ext uri="{FF2B5EF4-FFF2-40B4-BE49-F238E27FC236}">
                  <a16:creationId xmlns="" xmlns:a16="http://schemas.microsoft.com/office/drawing/2014/main" id="{D9C147D0-06BD-4274-A23D-E47E538FEA2E}"/>
                </a:ext>
              </a:extLst>
            </p:cNvPr>
            <p:cNvSpPr/>
            <p:nvPr/>
          </p:nvSpPr>
          <p:spPr>
            <a:xfrm rot="10800000">
              <a:off x="6322128" y="4367586"/>
              <a:ext cx="45719" cy="1665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5" name="正方形/長方形 434">
              <a:extLst>
                <a:ext uri="{FF2B5EF4-FFF2-40B4-BE49-F238E27FC236}">
                  <a16:creationId xmlns="" xmlns:a16="http://schemas.microsoft.com/office/drawing/2014/main" id="{FD632297-05C9-4E62-8690-44BF33430134}"/>
                </a:ext>
              </a:extLst>
            </p:cNvPr>
            <p:cNvSpPr/>
            <p:nvPr/>
          </p:nvSpPr>
          <p:spPr>
            <a:xfrm rot="20685564">
              <a:off x="6573339" y="4493055"/>
              <a:ext cx="45719" cy="3225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6" name="正方形/長方形 435">
              <a:extLst>
                <a:ext uri="{FF2B5EF4-FFF2-40B4-BE49-F238E27FC236}">
                  <a16:creationId xmlns="" xmlns:a16="http://schemas.microsoft.com/office/drawing/2014/main" id="{3CD52EC1-2D34-416E-80A8-AD58434A8074}"/>
                </a:ext>
              </a:extLst>
            </p:cNvPr>
            <p:cNvSpPr/>
            <p:nvPr/>
          </p:nvSpPr>
          <p:spPr>
            <a:xfrm rot="15880583" flipH="1" flipV="1">
              <a:off x="3523905" y="3709837"/>
              <a:ext cx="103619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7" name="正方形/長方形 436">
              <a:extLst>
                <a:ext uri="{FF2B5EF4-FFF2-40B4-BE49-F238E27FC236}">
                  <a16:creationId xmlns="" xmlns:a16="http://schemas.microsoft.com/office/drawing/2014/main" id="{77548ADF-7F11-48F5-98C4-1484B4E2B309}"/>
                </a:ext>
              </a:extLst>
            </p:cNvPr>
            <p:cNvSpPr/>
            <p:nvPr/>
          </p:nvSpPr>
          <p:spPr>
            <a:xfrm rot="18050935" flipH="1" flipV="1">
              <a:off x="6630413" y="2316765"/>
              <a:ext cx="364175" cy="18657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8" name="正方形/長方形 437"/>
            <p:cNvSpPr/>
            <p:nvPr/>
          </p:nvSpPr>
          <p:spPr>
            <a:xfrm>
              <a:off x="6166405" y="2369193"/>
              <a:ext cx="45719" cy="35576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9" name="正方形/長方形 438"/>
            <p:cNvSpPr/>
            <p:nvPr/>
          </p:nvSpPr>
          <p:spPr>
            <a:xfrm rot="337057">
              <a:off x="5978642" y="2551513"/>
              <a:ext cx="532445" cy="459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40" name="正方形/長方形 439"/>
            <p:cNvSpPr/>
            <p:nvPr/>
          </p:nvSpPr>
          <p:spPr>
            <a:xfrm>
              <a:off x="6055327" y="2571064"/>
              <a:ext cx="45719" cy="1488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41" name="正方形/長方形 440"/>
            <p:cNvSpPr/>
            <p:nvPr/>
          </p:nvSpPr>
          <p:spPr>
            <a:xfrm>
              <a:off x="6290318" y="2574338"/>
              <a:ext cx="45719" cy="1488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42" name="正方形/長方形 441"/>
            <p:cNvSpPr/>
            <p:nvPr/>
          </p:nvSpPr>
          <p:spPr>
            <a:xfrm rot="5400000">
              <a:off x="6227114" y="2597723"/>
              <a:ext cx="45719" cy="10204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8169930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正方形/長方形 15">
            <a:extLst>
              <a:ext uri="{FF2B5EF4-FFF2-40B4-BE49-F238E27FC236}">
                <a16:creationId xmlns="" xmlns:a16="http://schemas.microsoft.com/office/drawing/2014/main" id="{ADD7572C-9759-46D6-9A39-7DE49A9C760B}"/>
              </a:ext>
            </a:extLst>
          </p:cNvPr>
          <p:cNvSpPr/>
          <p:nvPr/>
        </p:nvSpPr>
        <p:spPr>
          <a:xfrm rot="4951710" flipH="1">
            <a:off x="8542275" y="7694906"/>
            <a:ext cx="48654" cy="174302"/>
          </a:xfrm>
          <a:prstGeom prst="rect">
            <a:avLst/>
          </a:prstGeom>
          <a:solidFill>
            <a:srgbClr val="E2F0D9">
              <a:alpha val="80000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9" name="正方形/長方形 88">
            <a:extLst>
              <a:ext uri="{FF2B5EF4-FFF2-40B4-BE49-F238E27FC236}">
                <a16:creationId xmlns="" xmlns:a16="http://schemas.microsoft.com/office/drawing/2014/main" id="{1EF76879-849E-437E-BF06-EA4E1A73557E}"/>
              </a:ext>
            </a:extLst>
          </p:cNvPr>
          <p:cNvSpPr/>
          <p:nvPr/>
        </p:nvSpPr>
        <p:spPr>
          <a:xfrm rot="7297858" flipV="1">
            <a:off x="8074562" y="5231401"/>
            <a:ext cx="76917" cy="45725"/>
          </a:xfrm>
          <a:prstGeom prst="rect">
            <a:avLst/>
          </a:prstGeom>
          <a:solidFill>
            <a:srgbClr val="548235">
              <a:alpha val="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77" name="正方形/長方形 176">
            <a:extLst>
              <a:ext uri="{FF2B5EF4-FFF2-40B4-BE49-F238E27FC236}">
                <a16:creationId xmlns="" xmlns:a16="http://schemas.microsoft.com/office/drawing/2014/main" id="{3E80F318-6BE9-41BE-89F8-B29D8DD7A4B2}"/>
              </a:ext>
            </a:extLst>
          </p:cNvPr>
          <p:cNvSpPr/>
          <p:nvPr/>
        </p:nvSpPr>
        <p:spPr>
          <a:xfrm rot="5400000" flipV="1">
            <a:off x="7367636" y="5976881"/>
            <a:ext cx="214851" cy="45725"/>
          </a:xfrm>
          <a:prstGeom prst="rect">
            <a:avLst/>
          </a:prstGeom>
          <a:solidFill>
            <a:srgbClr val="73FEFF">
              <a:alpha val="109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" name="二等辺三角形 7">
            <a:extLst>
              <a:ext uri="{FF2B5EF4-FFF2-40B4-BE49-F238E27FC236}">
                <a16:creationId xmlns="" xmlns:a16="http://schemas.microsoft.com/office/drawing/2014/main" id="{C93CA7AE-5542-49E2-BBB2-DB160E46D388}"/>
              </a:ext>
            </a:extLst>
          </p:cNvPr>
          <p:cNvSpPr/>
          <p:nvPr/>
        </p:nvSpPr>
        <p:spPr>
          <a:xfrm rot="16519777">
            <a:off x="6692023" y="5015189"/>
            <a:ext cx="51202" cy="290111"/>
          </a:xfrm>
          <a:prstGeom prst="triangle">
            <a:avLst/>
          </a:prstGeom>
          <a:solidFill>
            <a:srgbClr val="548235">
              <a:alpha val="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9" name="正方形/長方形 8">
            <a:extLst>
              <a:ext uri="{FF2B5EF4-FFF2-40B4-BE49-F238E27FC236}">
                <a16:creationId xmlns="" xmlns:a16="http://schemas.microsoft.com/office/drawing/2014/main" id="{85ACCFC8-21C3-4E15-AECC-C0944D7304A0}"/>
              </a:ext>
            </a:extLst>
          </p:cNvPr>
          <p:cNvSpPr/>
          <p:nvPr/>
        </p:nvSpPr>
        <p:spPr>
          <a:xfrm rot="921646">
            <a:off x="6689812" y="5529344"/>
            <a:ext cx="76262" cy="171997"/>
          </a:xfrm>
          <a:prstGeom prst="rect">
            <a:avLst/>
          </a:prstGeom>
          <a:solidFill>
            <a:srgbClr val="BDD7EE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0" name="正方形/長方形 189">
            <a:extLst>
              <a:ext uri="{FF2B5EF4-FFF2-40B4-BE49-F238E27FC236}">
                <a16:creationId xmlns="" xmlns:a16="http://schemas.microsoft.com/office/drawing/2014/main" id="{C41DA65D-A4C5-4800-ADD6-FEC51D17570C}"/>
              </a:ext>
            </a:extLst>
          </p:cNvPr>
          <p:cNvSpPr/>
          <p:nvPr/>
        </p:nvSpPr>
        <p:spPr>
          <a:xfrm rot="921646">
            <a:off x="6547162" y="5497821"/>
            <a:ext cx="56332" cy="177472"/>
          </a:xfrm>
          <a:prstGeom prst="rect">
            <a:avLst/>
          </a:prstGeom>
          <a:solidFill>
            <a:srgbClr val="BDD7EE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2" name="正方形/長方形 191">
            <a:extLst>
              <a:ext uri="{FF2B5EF4-FFF2-40B4-BE49-F238E27FC236}">
                <a16:creationId xmlns="" xmlns:a16="http://schemas.microsoft.com/office/drawing/2014/main" id="{67E0B63F-8708-4173-BFD9-9675C10384BC}"/>
              </a:ext>
            </a:extLst>
          </p:cNvPr>
          <p:cNvSpPr/>
          <p:nvPr/>
        </p:nvSpPr>
        <p:spPr>
          <a:xfrm>
            <a:off x="6626997" y="5848974"/>
            <a:ext cx="77063" cy="242027"/>
          </a:xfrm>
          <a:prstGeom prst="rect">
            <a:avLst/>
          </a:prstGeom>
          <a:solidFill>
            <a:srgbClr val="BDD7EE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3" name="正方形/長方形 192">
            <a:extLst>
              <a:ext uri="{FF2B5EF4-FFF2-40B4-BE49-F238E27FC236}">
                <a16:creationId xmlns="" xmlns:a16="http://schemas.microsoft.com/office/drawing/2014/main" id="{703EB734-EA22-47B8-9F09-F938A6622C92}"/>
              </a:ext>
            </a:extLst>
          </p:cNvPr>
          <p:cNvSpPr/>
          <p:nvPr/>
        </p:nvSpPr>
        <p:spPr>
          <a:xfrm rot="921646" flipH="1">
            <a:off x="6682342" y="5694153"/>
            <a:ext cx="45725" cy="171997"/>
          </a:xfrm>
          <a:prstGeom prst="rect">
            <a:avLst/>
          </a:prstGeom>
          <a:solidFill>
            <a:srgbClr val="BDD7EE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9" name="正方形/長方形 198">
            <a:extLst>
              <a:ext uri="{FF2B5EF4-FFF2-40B4-BE49-F238E27FC236}">
                <a16:creationId xmlns="" xmlns:a16="http://schemas.microsoft.com/office/drawing/2014/main" id="{B4935324-20AC-4B97-85C8-6048003D04AD}"/>
              </a:ext>
            </a:extLst>
          </p:cNvPr>
          <p:cNvSpPr/>
          <p:nvPr/>
        </p:nvSpPr>
        <p:spPr>
          <a:xfrm rot="921646" flipH="1">
            <a:off x="6590710" y="5691251"/>
            <a:ext cx="45725" cy="148531"/>
          </a:xfrm>
          <a:prstGeom prst="rect">
            <a:avLst/>
          </a:prstGeom>
          <a:solidFill>
            <a:srgbClr val="BDD7EE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01" name="正方形/長方形 200">
            <a:extLst>
              <a:ext uri="{FF2B5EF4-FFF2-40B4-BE49-F238E27FC236}">
                <a16:creationId xmlns="" xmlns:a16="http://schemas.microsoft.com/office/drawing/2014/main" id="{E2BEB892-860C-43D4-8995-AEA1514DCB2A}"/>
              </a:ext>
            </a:extLst>
          </p:cNvPr>
          <p:cNvSpPr/>
          <p:nvPr/>
        </p:nvSpPr>
        <p:spPr>
          <a:xfrm rot="921646">
            <a:off x="6521240" y="5614894"/>
            <a:ext cx="45725" cy="171997"/>
          </a:xfrm>
          <a:prstGeom prst="rect">
            <a:avLst/>
          </a:prstGeom>
          <a:solidFill>
            <a:srgbClr val="BDD7EE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2" name="二等辺三角形 11">
            <a:extLst>
              <a:ext uri="{FF2B5EF4-FFF2-40B4-BE49-F238E27FC236}">
                <a16:creationId xmlns="" xmlns:a16="http://schemas.microsoft.com/office/drawing/2014/main" id="{4DAE8A9A-F441-40CB-AF8A-1120EC621E83}"/>
              </a:ext>
            </a:extLst>
          </p:cNvPr>
          <p:cNvSpPr/>
          <p:nvPr/>
        </p:nvSpPr>
        <p:spPr>
          <a:xfrm rot="5400000">
            <a:off x="6380154" y="5734470"/>
            <a:ext cx="151021" cy="242027"/>
          </a:xfrm>
          <a:prstGeom prst="triangle">
            <a:avLst>
              <a:gd name="adj" fmla="val 34701"/>
            </a:avLst>
          </a:prstGeom>
          <a:solidFill>
            <a:srgbClr val="2E75B6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35" name="正方形/長方形 234">
            <a:extLst>
              <a:ext uri="{FF2B5EF4-FFF2-40B4-BE49-F238E27FC236}">
                <a16:creationId xmlns="" xmlns:a16="http://schemas.microsoft.com/office/drawing/2014/main" id="{33651F01-3B94-459F-A82F-24D7C877A55C}"/>
              </a:ext>
            </a:extLst>
          </p:cNvPr>
          <p:cNvSpPr/>
          <p:nvPr/>
        </p:nvSpPr>
        <p:spPr>
          <a:xfrm rot="5400000">
            <a:off x="6085799" y="6658592"/>
            <a:ext cx="45725" cy="152270"/>
          </a:xfrm>
          <a:prstGeom prst="rect">
            <a:avLst/>
          </a:prstGeom>
          <a:solidFill>
            <a:srgbClr val="2E75B6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2" name="正方形/長方形 81">
            <a:extLst>
              <a:ext uri="{FF2B5EF4-FFF2-40B4-BE49-F238E27FC236}">
                <a16:creationId xmlns="" xmlns:a16="http://schemas.microsoft.com/office/drawing/2014/main" id="{4EF74D6D-983D-4480-A056-32C5D92F3062}"/>
              </a:ext>
            </a:extLst>
          </p:cNvPr>
          <p:cNvSpPr/>
          <p:nvPr/>
        </p:nvSpPr>
        <p:spPr>
          <a:xfrm rot="12650634" flipV="1">
            <a:off x="7790819" y="4912803"/>
            <a:ext cx="46053" cy="45725"/>
          </a:xfrm>
          <a:prstGeom prst="rect">
            <a:avLst/>
          </a:prstGeom>
          <a:solidFill>
            <a:srgbClr val="5482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9" name="正方形/長方形 138">
            <a:extLst>
              <a:ext uri="{FF2B5EF4-FFF2-40B4-BE49-F238E27FC236}">
                <a16:creationId xmlns="" xmlns:a16="http://schemas.microsoft.com/office/drawing/2014/main" id="{11C0C729-663F-47BA-B559-3C2ADE1AE82C}"/>
              </a:ext>
            </a:extLst>
          </p:cNvPr>
          <p:cNvSpPr/>
          <p:nvPr/>
        </p:nvSpPr>
        <p:spPr>
          <a:xfrm rot="7339832" flipV="1">
            <a:off x="8956339" y="5685849"/>
            <a:ext cx="235323" cy="45725"/>
          </a:xfrm>
          <a:prstGeom prst="rect">
            <a:avLst/>
          </a:prstGeom>
          <a:solidFill>
            <a:srgbClr val="548235">
              <a:alpha val="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="" xmlns:a16="http://schemas.microsoft.com/office/drawing/2014/main" id="{2C4DF0A4-2020-4DCA-A76D-05AF473F2BA7}"/>
              </a:ext>
            </a:extLst>
          </p:cNvPr>
          <p:cNvSpPr/>
          <p:nvPr/>
        </p:nvSpPr>
        <p:spPr>
          <a:xfrm rot="5076809" flipH="1">
            <a:off x="8143750" y="8308965"/>
            <a:ext cx="45725" cy="120738"/>
          </a:xfrm>
          <a:prstGeom prst="rect">
            <a:avLst/>
          </a:prstGeom>
          <a:solidFill>
            <a:srgbClr val="E2F0D9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49" name="正方形/長方形 248">
            <a:extLst>
              <a:ext uri="{FF2B5EF4-FFF2-40B4-BE49-F238E27FC236}">
                <a16:creationId xmlns="" xmlns:a16="http://schemas.microsoft.com/office/drawing/2014/main" id="{D7A0A932-038F-49D6-9239-50A675F93BDC}"/>
              </a:ext>
            </a:extLst>
          </p:cNvPr>
          <p:cNvSpPr/>
          <p:nvPr/>
        </p:nvSpPr>
        <p:spPr>
          <a:xfrm rot="20689283" flipV="1">
            <a:off x="5536389" y="7396031"/>
            <a:ext cx="172378" cy="60961"/>
          </a:xfrm>
          <a:prstGeom prst="rect">
            <a:avLst/>
          </a:prstGeom>
          <a:solidFill>
            <a:srgbClr val="2E75B6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58" name="正方形/長方形 457">
            <a:extLst>
              <a:ext uri="{FF2B5EF4-FFF2-40B4-BE49-F238E27FC236}">
                <a16:creationId xmlns="" xmlns:a16="http://schemas.microsoft.com/office/drawing/2014/main" id="{8C460184-453C-4998-A75E-280884023DAD}"/>
              </a:ext>
            </a:extLst>
          </p:cNvPr>
          <p:cNvSpPr/>
          <p:nvPr/>
        </p:nvSpPr>
        <p:spPr>
          <a:xfrm rot="15870544" flipH="1">
            <a:off x="2750006" y="8124536"/>
            <a:ext cx="60027" cy="98970"/>
          </a:xfrm>
          <a:prstGeom prst="rect">
            <a:avLst/>
          </a:prstGeom>
          <a:solidFill>
            <a:srgbClr val="2E75B6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59" name="正方形/長方形 458">
            <a:extLst>
              <a:ext uri="{FF2B5EF4-FFF2-40B4-BE49-F238E27FC236}">
                <a16:creationId xmlns="" xmlns:a16="http://schemas.microsoft.com/office/drawing/2014/main" id="{8C460184-453C-4998-A75E-280884023DAD}"/>
              </a:ext>
            </a:extLst>
          </p:cNvPr>
          <p:cNvSpPr/>
          <p:nvPr/>
        </p:nvSpPr>
        <p:spPr>
          <a:xfrm rot="20356211" flipH="1">
            <a:off x="3524775" y="8157750"/>
            <a:ext cx="57627" cy="94981"/>
          </a:xfrm>
          <a:prstGeom prst="rect">
            <a:avLst/>
          </a:prstGeom>
          <a:solidFill>
            <a:srgbClr val="2E75B6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64" name="正方形/長方形 463">
            <a:extLst>
              <a:ext uri="{FF2B5EF4-FFF2-40B4-BE49-F238E27FC236}">
                <a16:creationId xmlns="" xmlns:a16="http://schemas.microsoft.com/office/drawing/2014/main" id="{8C460184-453C-4998-A75E-280884023DAD}"/>
              </a:ext>
            </a:extLst>
          </p:cNvPr>
          <p:cNvSpPr/>
          <p:nvPr/>
        </p:nvSpPr>
        <p:spPr>
          <a:xfrm rot="4463088" flipH="1">
            <a:off x="4904505" y="8041054"/>
            <a:ext cx="45725" cy="101322"/>
          </a:xfrm>
          <a:prstGeom prst="rect">
            <a:avLst/>
          </a:prstGeom>
          <a:solidFill>
            <a:srgbClr val="2E75B6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67" name="正方形/長方形 466">
            <a:extLst>
              <a:ext uri="{FF2B5EF4-FFF2-40B4-BE49-F238E27FC236}">
                <a16:creationId xmlns="" xmlns:a16="http://schemas.microsoft.com/office/drawing/2014/main" id="{8C460184-453C-4998-A75E-280884023DAD}"/>
              </a:ext>
            </a:extLst>
          </p:cNvPr>
          <p:cNvSpPr/>
          <p:nvPr/>
        </p:nvSpPr>
        <p:spPr>
          <a:xfrm rot="5400000">
            <a:off x="6012386" y="6725858"/>
            <a:ext cx="89450" cy="55011"/>
          </a:xfrm>
          <a:prstGeom prst="rect">
            <a:avLst/>
          </a:prstGeom>
          <a:solidFill>
            <a:srgbClr val="2E75B6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39" name="図形グループ 38"/>
          <p:cNvGrpSpPr/>
          <p:nvPr/>
        </p:nvGrpSpPr>
        <p:grpSpPr>
          <a:xfrm>
            <a:off x="5636393" y="4576559"/>
            <a:ext cx="4238289" cy="1845676"/>
            <a:chOff x="5635657" y="1908963"/>
            <a:chExt cx="4237737" cy="1845436"/>
          </a:xfrm>
          <a:solidFill>
            <a:srgbClr val="548235">
              <a:alpha val="9804"/>
            </a:srgbClr>
          </a:solidFill>
        </p:grpSpPr>
        <p:sp>
          <p:nvSpPr>
            <p:cNvPr id="531" name="正方形/長方形 530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2799054" flipV="1">
              <a:off x="7951631" y="2240964"/>
              <a:ext cx="45719" cy="6602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34" name="正方形/長方形 533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2799054" flipV="1">
              <a:off x="9323321" y="3471377"/>
              <a:ext cx="45719" cy="9577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36" name="正方形/長方形 535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2188617" flipV="1">
              <a:off x="7534941" y="2173638"/>
              <a:ext cx="126894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41" name="正方形/長方形 540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2735015" flipV="1">
              <a:off x="8620208" y="2723778"/>
              <a:ext cx="112284" cy="614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8" name="正方形/長方形 127">
              <a:extLst>
                <a:ext uri="{FF2B5EF4-FFF2-40B4-BE49-F238E27FC236}">
                  <a16:creationId xmlns="" xmlns:a16="http://schemas.microsoft.com/office/drawing/2014/main" id="{86C5B796-9EBF-4C44-A7A4-5BC56D3A560A}"/>
                </a:ext>
              </a:extLst>
            </p:cNvPr>
            <p:cNvSpPr/>
            <p:nvPr/>
          </p:nvSpPr>
          <p:spPr>
            <a:xfrm rot="2071771">
              <a:off x="7872378" y="3028344"/>
              <a:ext cx="2001016" cy="693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9" name="正方形/長方形 128">
              <a:extLst>
                <a:ext uri="{FF2B5EF4-FFF2-40B4-BE49-F238E27FC236}">
                  <a16:creationId xmlns="" xmlns:a16="http://schemas.microsoft.com/office/drawing/2014/main" id="{03676208-FC9F-4F0D-98ED-D2B1403F56CA}"/>
                </a:ext>
              </a:extLst>
            </p:cNvPr>
            <p:cNvSpPr/>
            <p:nvPr/>
          </p:nvSpPr>
          <p:spPr>
            <a:xfrm rot="7339832" flipV="1">
              <a:off x="9517161" y="3384146"/>
              <a:ext cx="159502" cy="642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0" name="正方形/長方形 129">
              <a:extLst>
                <a:ext uri="{FF2B5EF4-FFF2-40B4-BE49-F238E27FC236}">
                  <a16:creationId xmlns="" xmlns:a16="http://schemas.microsoft.com/office/drawing/2014/main" id="{3C007163-19CE-4AEC-B983-4073E5109CCE}"/>
                </a:ext>
              </a:extLst>
            </p:cNvPr>
            <p:cNvSpPr/>
            <p:nvPr/>
          </p:nvSpPr>
          <p:spPr>
            <a:xfrm rot="7339832" flipV="1">
              <a:off x="9338874" y="3588004"/>
              <a:ext cx="255465" cy="7732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0" name="正方形/長方形 139">
              <a:extLst>
                <a:ext uri="{FF2B5EF4-FFF2-40B4-BE49-F238E27FC236}">
                  <a16:creationId xmlns="" xmlns:a16="http://schemas.microsoft.com/office/drawing/2014/main" id="{A8C7E395-3719-47F0-804A-8B0084EF5706}"/>
                </a:ext>
              </a:extLst>
            </p:cNvPr>
            <p:cNvSpPr/>
            <p:nvPr/>
          </p:nvSpPr>
          <p:spPr>
            <a:xfrm rot="7339832" flipV="1">
              <a:off x="8697119" y="3017860"/>
              <a:ext cx="10603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4" name="正方形/長方形 143">
              <a:extLst>
                <a:ext uri="{FF2B5EF4-FFF2-40B4-BE49-F238E27FC236}">
                  <a16:creationId xmlns="" xmlns:a16="http://schemas.microsoft.com/office/drawing/2014/main" id="{3C4F5212-577B-4CFB-93CE-E30FF162196C}"/>
                </a:ext>
              </a:extLst>
            </p:cNvPr>
            <p:cNvSpPr/>
            <p:nvPr/>
          </p:nvSpPr>
          <p:spPr>
            <a:xfrm rot="18190392">
              <a:off x="8521690" y="2773724"/>
              <a:ext cx="14183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7" name="正方形/長方形 146">
              <a:extLst>
                <a:ext uri="{FF2B5EF4-FFF2-40B4-BE49-F238E27FC236}">
                  <a16:creationId xmlns="" xmlns:a16="http://schemas.microsoft.com/office/drawing/2014/main" id="{7F0A3549-B051-47A4-BC59-DC11B07DB2B7}"/>
                </a:ext>
              </a:extLst>
            </p:cNvPr>
            <p:cNvSpPr/>
            <p:nvPr/>
          </p:nvSpPr>
          <p:spPr>
            <a:xfrm rot="18190392">
              <a:off x="8397423" y="2660807"/>
              <a:ext cx="14183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0" name="正方形/長方形 149">
              <a:extLst>
                <a:ext uri="{FF2B5EF4-FFF2-40B4-BE49-F238E27FC236}">
                  <a16:creationId xmlns="" xmlns:a16="http://schemas.microsoft.com/office/drawing/2014/main" id="{0CB0AEAD-3721-4D10-B58A-FBD693DCAF6F}"/>
                </a:ext>
              </a:extLst>
            </p:cNvPr>
            <p:cNvSpPr/>
            <p:nvPr/>
          </p:nvSpPr>
          <p:spPr>
            <a:xfrm rot="18190392">
              <a:off x="8297621" y="2564327"/>
              <a:ext cx="14183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1" name="正方形/長方形 150">
              <a:extLst>
                <a:ext uri="{FF2B5EF4-FFF2-40B4-BE49-F238E27FC236}">
                  <a16:creationId xmlns="" xmlns:a16="http://schemas.microsoft.com/office/drawing/2014/main" id="{6CA0189F-7071-44FA-91A9-FECD42B661B4}"/>
                </a:ext>
              </a:extLst>
            </p:cNvPr>
            <p:cNvSpPr/>
            <p:nvPr/>
          </p:nvSpPr>
          <p:spPr>
            <a:xfrm rot="18190392">
              <a:off x="8111376" y="2651474"/>
              <a:ext cx="14183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2" name="正方形/長方形 151">
              <a:extLst>
                <a:ext uri="{FF2B5EF4-FFF2-40B4-BE49-F238E27FC236}">
                  <a16:creationId xmlns="" xmlns:a16="http://schemas.microsoft.com/office/drawing/2014/main" id="{741385A5-A20C-4E53-80ED-574B78F79434}"/>
                </a:ext>
              </a:extLst>
            </p:cNvPr>
            <p:cNvSpPr/>
            <p:nvPr/>
          </p:nvSpPr>
          <p:spPr>
            <a:xfrm rot="2091662">
              <a:off x="9616043" y="3409375"/>
              <a:ext cx="54935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3" name="正方形/長方形 152">
              <a:extLst>
                <a:ext uri="{FF2B5EF4-FFF2-40B4-BE49-F238E27FC236}">
                  <a16:creationId xmlns="" xmlns:a16="http://schemas.microsoft.com/office/drawing/2014/main" id="{B75F69AC-4C15-4F95-969C-0D008D335BA8}"/>
                </a:ext>
              </a:extLst>
            </p:cNvPr>
            <p:cNvSpPr/>
            <p:nvPr/>
          </p:nvSpPr>
          <p:spPr>
            <a:xfrm rot="18190392">
              <a:off x="9653258" y="3404287"/>
              <a:ext cx="10213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" name="正方形/長方形 1">
              <a:extLst>
                <a:ext uri="{FF2B5EF4-FFF2-40B4-BE49-F238E27FC236}">
                  <a16:creationId xmlns="" xmlns:a16="http://schemas.microsoft.com/office/drawing/2014/main" id="{9555774D-A9FB-41EE-A64D-AA1CDFABC444}"/>
                </a:ext>
              </a:extLst>
            </p:cNvPr>
            <p:cNvSpPr/>
            <p:nvPr/>
          </p:nvSpPr>
          <p:spPr>
            <a:xfrm rot="1138685">
              <a:off x="7842413" y="2420917"/>
              <a:ext cx="218692" cy="785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6" name="正方形/長方形 75">
              <a:extLst>
                <a:ext uri="{FF2B5EF4-FFF2-40B4-BE49-F238E27FC236}">
                  <a16:creationId xmlns="" xmlns:a16="http://schemas.microsoft.com/office/drawing/2014/main" id="{24174E2D-1C11-405B-8992-8663D5A97541}"/>
                </a:ext>
              </a:extLst>
            </p:cNvPr>
            <p:cNvSpPr/>
            <p:nvPr/>
          </p:nvSpPr>
          <p:spPr>
            <a:xfrm>
              <a:off x="6867883" y="2388228"/>
              <a:ext cx="981875" cy="682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7" name="正方形/長方形 76">
              <a:extLst>
                <a:ext uri="{FF2B5EF4-FFF2-40B4-BE49-F238E27FC236}">
                  <a16:creationId xmlns="" xmlns:a16="http://schemas.microsoft.com/office/drawing/2014/main" id="{2957C89A-5C36-4B03-890B-6917EB10E38C}"/>
                </a:ext>
              </a:extLst>
            </p:cNvPr>
            <p:cNvSpPr/>
            <p:nvPr/>
          </p:nvSpPr>
          <p:spPr>
            <a:xfrm rot="7263525" flipV="1">
              <a:off x="7918739" y="2334096"/>
              <a:ext cx="18588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4" name="正方形/長方形 173">
              <a:extLst>
                <a:ext uri="{FF2B5EF4-FFF2-40B4-BE49-F238E27FC236}">
                  <a16:creationId xmlns="" xmlns:a16="http://schemas.microsoft.com/office/drawing/2014/main" id="{E79B3673-2E18-4996-B642-E6D9E5631DFE}"/>
                </a:ext>
              </a:extLst>
            </p:cNvPr>
            <p:cNvSpPr/>
            <p:nvPr/>
          </p:nvSpPr>
          <p:spPr>
            <a:xfrm rot="5400000" flipV="1">
              <a:off x="7372465" y="2527666"/>
              <a:ext cx="21482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="" xmlns:a16="http://schemas.microsoft.com/office/drawing/2014/main" id="{1C2193CD-5259-47F0-A56B-03BF73C8ED90}"/>
                </a:ext>
              </a:extLst>
            </p:cNvPr>
            <p:cNvSpPr/>
            <p:nvPr/>
          </p:nvSpPr>
          <p:spPr>
            <a:xfrm>
              <a:off x="6506565" y="2388768"/>
              <a:ext cx="357952" cy="9839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5" name="正方形/長方形 154">
              <a:extLst>
                <a:ext uri="{FF2B5EF4-FFF2-40B4-BE49-F238E27FC236}">
                  <a16:creationId xmlns="" xmlns:a16="http://schemas.microsoft.com/office/drawing/2014/main" id="{E8E778F6-171D-458B-AC8F-4DDCD5079040}"/>
                </a:ext>
              </a:extLst>
            </p:cNvPr>
            <p:cNvSpPr/>
            <p:nvPr/>
          </p:nvSpPr>
          <p:spPr>
            <a:xfrm rot="959217">
              <a:off x="6005786" y="2326511"/>
              <a:ext cx="523739" cy="6172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6" name="正方形/長方形 155">
              <a:extLst>
                <a:ext uri="{FF2B5EF4-FFF2-40B4-BE49-F238E27FC236}">
                  <a16:creationId xmlns="" xmlns:a16="http://schemas.microsoft.com/office/drawing/2014/main" id="{633A009A-9146-4793-B9F8-578EAE93B3C0}"/>
                </a:ext>
              </a:extLst>
            </p:cNvPr>
            <p:cNvSpPr/>
            <p:nvPr/>
          </p:nvSpPr>
          <p:spPr>
            <a:xfrm rot="2976454">
              <a:off x="5670872" y="2107977"/>
              <a:ext cx="436318" cy="5304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7" name="正方形/長方形 156">
              <a:extLst>
                <a:ext uri="{FF2B5EF4-FFF2-40B4-BE49-F238E27FC236}">
                  <a16:creationId xmlns="" xmlns:a16="http://schemas.microsoft.com/office/drawing/2014/main" id="{DC14DA84-86F6-442F-AD06-5DD8014A7EC5}"/>
                </a:ext>
              </a:extLst>
            </p:cNvPr>
            <p:cNvSpPr/>
            <p:nvPr/>
          </p:nvSpPr>
          <p:spPr>
            <a:xfrm rot="8684888">
              <a:off x="5690780" y="1981438"/>
              <a:ext cx="87341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9" name="正方形/長方形 158">
              <a:extLst>
                <a:ext uri="{FF2B5EF4-FFF2-40B4-BE49-F238E27FC236}">
                  <a16:creationId xmlns="" xmlns:a16="http://schemas.microsoft.com/office/drawing/2014/main" id="{00CB9904-4C6E-4928-83F5-07F2DB05D646}"/>
                </a:ext>
              </a:extLst>
            </p:cNvPr>
            <p:cNvSpPr/>
            <p:nvPr/>
          </p:nvSpPr>
          <p:spPr>
            <a:xfrm rot="6165579" flipV="1">
              <a:off x="6072358" y="2206892"/>
              <a:ext cx="170089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0" name="正方形/長方形 159">
              <a:extLst>
                <a:ext uri="{FF2B5EF4-FFF2-40B4-BE49-F238E27FC236}">
                  <a16:creationId xmlns="" xmlns:a16="http://schemas.microsoft.com/office/drawing/2014/main" id="{B19781DC-FF6E-404B-A163-81F80A3463ED}"/>
                </a:ext>
              </a:extLst>
            </p:cNvPr>
            <p:cNvSpPr/>
            <p:nvPr/>
          </p:nvSpPr>
          <p:spPr>
            <a:xfrm rot="769139">
              <a:off x="6151105" y="2142107"/>
              <a:ext cx="13627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2" name="正方形/長方形 161">
              <a:extLst>
                <a:ext uri="{FF2B5EF4-FFF2-40B4-BE49-F238E27FC236}">
                  <a16:creationId xmlns="" xmlns:a16="http://schemas.microsoft.com/office/drawing/2014/main" id="{367E40C0-2925-4B1C-833D-B23FD6D7FC78}"/>
                </a:ext>
              </a:extLst>
            </p:cNvPr>
            <p:cNvSpPr/>
            <p:nvPr/>
          </p:nvSpPr>
          <p:spPr>
            <a:xfrm rot="19700208" flipV="1">
              <a:off x="5957326" y="2311196"/>
              <a:ext cx="13867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3" name="正方形/長方形 162">
              <a:extLst>
                <a:ext uri="{FF2B5EF4-FFF2-40B4-BE49-F238E27FC236}">
                  <a16:creationId xmlns="" xmlns:a16="http://schemas.microsoft.com/office/drawing/2014/main" id="{7F145372-CC97-4110-BEF5-CC7B6924548D}"/>
                </a:ext>
              </a:extLst>
            </p:cNvPr>
            <p:cNvSpPr/>
            <p:nvPr/>
          </p:nvSpPr>
          <p:spPr>
            <a:xfrm rot="5400000">
              <a:off x="6377447" y="2250928"/>
              <a:ext cx="436318" cy="5304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4" name="正方形/長方形 163">
              <a:extLst>
                <a:ext uri="{FF2B5EF4-FFF2-40B4-BE49-F238E27FC236}">
                  <a16:creationId xmlns="" xmlns:a16="http://schemas.microsoft.com/office/drawing/2014/main" id="{4BDB860A-338A-4A50-B303-098DF0B83A57}"/>
                </a:ext>
              </a:extLst>
            </p:cNvPr>
            <p:cNvSpPr/>
            <p:nvPr/>
          </p:nvSpPr>
          <p:spPr>
            <a:xfrm rot="255847">
              <a:off x="6495343" y="2198442"/>
              <a:ext cx="104073" cy="4684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7" name="正方形/長方形 166">
              <a:extLst>
                <a:ext uri="{FF2B5EF4-FFF2-40B4-BE49-F238E27FC236}">
                  <a16:creationId xmlns="" xmlns:a16="http://schemas.microsoft.com/office/drawing/2014/main" id="{F97D9ED2-4C74-4062-AF76-DF8F1CED1887}"/>
                </a:ext>
              </a:extLst>
            </p:cNvPr>
            <p:cNvSpPr/>
            <p:nvPr/>
          </p:nvSpPr>
          <p:spPr>
            <a:xfrm rot="10800000" flipV="1">
              <a:off x="6570751" y="2101965"/>
              <a:ext cx="13023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8" name="正方形/長方形 167">
              <a:extLst>
                <a:ext uri="{FF2B5EF4-FFF2-40B4-BE49-F238E27FC236}">
                  <a16:creationId xmlns="" xmlns:a16="http://schemas.microsoft.com/office/drawing/2014/main" id="{7104585D-9EB3-4458-ACA6-4F416C32F381}"/>
                </a:ext>
              </a:extLst>
            </p:cNvPr>
            <p:cNvSpPr/>
            <p:nvPr/>
          </p:nvSpPr>
          <p:spPr>
            <a:xfrm rot="10800000" flipV="1">
              <a:off x="6477122" y="2289581"/>
              <a:ext cx="13023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9" name="正方形/長方形 178">
              <a:extLst>
                <a:ext uri="{FF2B5EF4-FFF2-40B4-BE49-F238E27FC236}">
                  <a16:creationId xmlns="" xmlns:a16="http://schemas.microsoft.com/office/drawing/2014/main" id="{3A97836D-7A7A-4D33-9306-9351DBC09152}"/>
                </a:ext>
              </a:extLst>
            </p:cNvPr>
            <p:cNvSpPr/>
            <p:nvPr/>
          </p:nvSpPr>
          <p:spPr>
            <a:xfrm rot="11507744" flipV="1">
              <a:off x="6347390" y="2281664"/>
              <a:ext cx="13023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0" name="正方形/長方形 179">
              <a:extLst>
                <a:ext uri="{FF2B5EF4-FFF2-40B4-BE49-F238E27FC236}">
                  <a16:creationId xmlns="" xmlns:a16="http://schemas.microsoft.com/office/drawing/2014/main" id="{6B713C18-DB77-4FF0-B85D-CA8CF8238C26}"/>
                </a:ext>
              </a:extLst>
            </p:cNvPr>
            <p:cNvSpPr/>
            <p:nvPr/>
          </p:nvSpPr>
          <p:spPr>
            <a:xfrm rot="10634550" flipV="1">
              <a:off x="6576279" y="2332571"/>
              <a:ext cx="13023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1" name="正方形/長方形 180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0800000" flipV="1">
              <a:off x="6617296" y="2250949"/>
              <a:ext cx="123086" cy="45719"/>
            </a:xfrm>
            <a:prstGeom prst="rect">
              <a:avLst/>
            </a:prstGeom>
            <a:solidFill>
              <a:srgbClr val="548235">
                <a:alpha val="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="" xmlns:a16="http://schemas.microsoft.com/office/drawing/2014/main" id="{80367C12-EFCB-4914-A7F7-F5D0C2102B9E}"/>
                </a:ext>
              </a:extLst>
            </p:cNvPr>
            <p:cNvSpPr/>
            <p:nvPr/>
          </p:nvSpPr>
          <p:spPr>
            <a:xfrm rot="771123">
              <a:off x="6782596" y="2527636"/>
              <a:ext cx="45719" cy="3306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2" name="正方形/長方形 181">
              <a:extLst>
                <a:ext uri="{FF2B5EF4-FFF2-40B4-BE49-F238E27FC236}">
                  <a16:creationId xmlns="" xmlns:a16="http://schemas.microsoft.com/office/drawing/2014/main" id="{CA736D94-C798-4C1E-82DB-92DCC6C583D2}"/>
                </a:ext>
              </a:extLst>
            </p:cNvPr>
            <p:cNvSpPr/>
            <p:nvPr/>
          </p:nvSpPr>
          <p:spPr>
            <a:xfrm rot="771123">
              <a:off x="6711331" y="2507762"/>
              <a:ext cx="45719" cy="3306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3" name="正方形/長方形 182">
              <a:extLst>
                <a:ext uri="{FF2B5EF4-FFF2-40B4-BE49-F238E27FC236}">
                  <a16:creationId xmlns="" xmlns:a16="http://schemas.microsoft.com/office/drawing/2014/main" id="{E09A6418-F879-40B3-B218-64BA24EB1879}"/>
                </a:ext>
              </a:extLst>
            </p:cNvPr>
            <p:cNvSpPr/>
            <p:nvPr/>
          </p:nvSpPr>
          <p:spPr>
            <a:xfrm rot="771123">
              <a:off x="6607954" y="2498563"/>
              <a:ext cx="73559" cy="32857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4" name="正方形/長方形 183">
              <a:extLst>
                <a:ext uri="{FF2B5EF4-FFF2-40B4-BE49-F238E27FC236}">
                  <a16:creationId xmlns="" xmlns:a16="http://schemas.microsoft.com/office/drawing/2014/main" id="{073818A0-4F2C-459D-A6D8-E6A862AE6BA9}"/>
                </a:ext>
              </a:extLst>
            </p:cNvPr>
            <p:cNvSpPr/>
            <p:nvPr/>
          </p:nvSpPr>
          <p:spPr>
            <a:xfrm rot="6074951">
              <a:off x="6651400" y="2695201"/>
              <a:ext cx="108935" cy="18125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1" name="正方形/長方形 130">
              <a:extLst>
                <a:ext uri="{FF2B5EF4-FFF2-40B4-BE49-F238E27FC236}">
                  <a16:creationId xmlns="" xmlns:a16="http://schemas.microsoft.com/office/drawing/2014/main" id="{894B19EA-2264-4D2E-A5B4-0EA1425895B9}"/>
                </a:ext>
              </a:extLst>
            </p:cNvPr>
            <p:cNvSpPr/>
            <p:nvPr/>
          </p:nvSpPr>
          <p:spPr>
            <a:xfrm rot="12657098" flipV="1">
              <a:off x="9301504" y="3561506"/>
              <a:ext cx="18107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6" name="正方形/長方形 135">
              <a:extLst>
                <a:ext uri="{FF2B5EF4-FFF2-40B4-BE49-F238E27FC236}">
                  <a16:creationId xmlns="" xmlns:a16="http://schemas.microsoft.com/office/drawing/2014/main" id="{72829BE0-BA56-473B-AD55-D933CE4FCC2C}"/>
                </a:ext>
              </a:extLst>
            </p:cNvPr>
            <p:cNvSpPr/>
            <p:nvPr/>
          </p:nvSpPr>
          <p:spPr>
            <a:xfrm rot="7339832" flipV="1">
              <a:off x="9246517" y="3367073"/>
              <a:ext cx="10603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8" name="正方形/長方形 137">
              <a:extLst>
                <a:ext uri="{FF2B5EF4-FFF2-40B4-BE49-F238E27FC236}">
                  <a16:creationId xmlns="" xmlns:a16="http://schemas.microsoft.com/office/drawing/2014/main" id="{816E227F-09F1-4F4E-84F6-B05E0843E562}"/>
                </a:ext>
              </a:extLst>
            </p:cNvPr>
            <p:cNvSpPr/>
            <p:nvPr/>
          </p:nvSpPr>
          <p:spPr>
            <a:xfrm rot="7339832" flipV="1">
              <a:off x="8944478" y="3161731"/>
              <a:ext cx="10603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1" name="正方形/長方形 80">
              <a:extLst>
                <a:ext uri="{FF2B5EF4-FFF2-40B4-BE49-F238E27FC236}">
                  <a16:creationId xmlns="" xmlns:a16="http://schemas.microsoft.com/office/drawing/2014/main" id="{69D9B4F5-3F91-4CC2-B056-DC4188ED17A5}"/>
                </a:ext>
              </a:extLst>
            </p:cNvPr>
            <p:cNvSpPr/>
            <p:nvPr/>
          </p:nvSpPr>
          <p:spPr>
            <a:xfrm rot="7263525" flipV="1">
              <a:off x="7699417" y="2202366"/>
              <a:ext cx="410515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4" name="正方形/長方形 83">
              <a:extLst>
                <a:ext uri="{FF2B5EF4-FFF2-40B4-BE49-F238E27FC236}">
                  <a16:creationId xmlns="" xmlns:a16="http://schemas.microsoft.com/office/drawing/2014/main" id="{2BC0688D-31B9-4700-AB2B-33B330A7061E}"/>
                </a:ext>
              </a:extLst>
            </p:cNvPr>
            <p:cNvSpPr/>
            <p:nvPr/>
          </p:nvSpPr>
          <p:spPr>
            <a:xfrm rot="6513554" flipV="1">
              <a:off x="7466963" y="2286223"/>
              <a:ext cx="21482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8" name="正方形/長方形 157">
              <a:extLst>
                <a:ext uri="{FF2B5EF4-FFF2-40B4-BE49-F238E27FC236}">
                  <a16:creationId xmlns="" xmlns:a16="http://schemas.microsoft.com/office/drawing/2014/main" id="{A3BB5F59-D8C3-4AB3-9DB2-A4A2CAA00B80}"/>
                </a:ext>
              </a:extLst>
            </p:cNvPr>
            <p:cNvSpPr/>
            <p:nvPr/>
          </p:nvSpPr>
          <p:spPr>
            <a:xfrm rot="3252868" flipV="1">
              <a:off x="5577329" y="1967291"/>
              <a:ext cx="16237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35" name="正方形/長方形 334">
              <a:extLst>
                <a:ext uri="{FF2B5EF4-FFF2-40B4-BE49-F238E27FC236}">
                  <a16:creationId xmlns="" xmlns:a16="http://schemas.microsoft.com/office/drawing/2014/main" id="{2957C89A-5C36-4B03-890B-6917EB10E38C}"/>
                </a:ext>
              </a:extLst>
            </p:cNvPr>
            <p:cNvSpPr/>
            <p:nvPr/>
          </p:nvSpPr>
          <p:spPr>
            <a:xfrm rot="12793090" flipV="1">
              <a:off x="8598163" y="2735228"/>
              <a:ext cx="84531" cy="5563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36" name="正方形/長方形 335">
              <a:extLst>
                <a:ext uri="{FF2B5EF4-FFF2-40B4-BE49-F238E27FC236}">
                  <a16:creationId xmlns="" xmlns:a16="http://schemas.microsoft.com/office/drawing/2014/main" id="{2957C89A-5C36-4B03-890B-6917EB10E38C}"/>
                </a:ext>
              </a:extLst>
            </p:cNvPr>
            <p:cNvSpPr/>
            <p:nvPr/>
          </p:nvSpPr>
          <p:spPr>
            <a:xfrm rot="12793090" flipV="1">
              <a:off x="8476673" y="2647517"/>
              <a:ext cx="84531" cy="5563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26" name="正方形/長方形 525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0800000" flipV="1">
              <a:off x="6462976" y="2099274"/>
              <a:ext cx="49600" cy="13587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27" name="正方形/長方形 526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0800000" flipV="1">
              <a:off x="6658417" y="2093554"/>
              <a:ext cx="45719" cy="14159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28" name="正方形/長方形 527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1909832" flipV="1">
              <a:off x="6236315" y="2138996"/>
              <a:ext cx="45719" cy="1198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29" name="正方形/長方形 528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2100224" flipV="1">
              <a:off x="7487663" y="2144804"/>
              <a:ext cx="53875" cy="1779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30" name="正方形/長方形 529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2799054" flipV="1">
              <a:off x="7757104" y="2161490"/>
              <a:ext cx="45719" cy="1800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33" name="正方形/長方形 532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2799054" flipV="1">
              <a:off x="9435136" y="3275780"/>
              <a:ext cx="45719" cy="1800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39" name="正方形/長方形 538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2188617">
              <a:off x="7778613" y="2247956"/>
              <a:ext cx="71424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40" name="正方形/長方形 539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2735015" flipV="1">
              <a:off x="7953220" y="2242519"/>
              <a:ext cx="112284" cy="614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42" name="正方形/長方形 541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2673888">
              <a:off x="9482053" y="3300643"/>
              <a:ext cx="7189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43" name="正方形/長方形 542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2799054" flipV="1">
              <a:off x="9205777" y="3191471"/>
              <a:ext cx="45719" cy="6206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44" name="正方形/長方形 543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2799054" flipH="1" flipV="1">
              <a:off x="8687883" y="3068211"/>
              <a:ext cx="10273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41" name="図形グループ 40"/>
          <p:cNvGrpSpPr/>
          <p:nvPr/>
        </p:nvGrpSpPr>
        <p:grpSpPr>
          <a:xfrm>
            <a:off x="6326616" y="5507527"/>
            <a:ext cx="851019" cy="1601772"/>
            <a:chOff x="6326257" y="2844645"/>
            <a:chExt cx="850908" cy="1601563"/>
          </a:xfrm>
          <a:solidFill>
            <a:srgbClr val="7030A0">
              <a:alpha val="5098"/>
            </a:srgbClr>
          </a:solidFill>
        </p:grpSpPr>
        <p:sp>
          <p:nvSpPr>
            <p:cNvPr id="20" name="正方形/長方形 19">
              <a:extLst>
                <a:ext uri="{FF2B5EF4-FFF2-40B4-BE49-F238E27FC236}">
                  <a16:creationId xmlns="" xmlns:a16="http://schemas.microsoft.com/office/drawing/2014/main" id="{04FBCC50-E480-4069-961E-F4A24DC9A5B4}"/>
                </a:ext>
              </a:extLst>
            </p:cNvPr>
            <p:cNvSpPr/>
            <p:nvPr/>
          </p:nvSpPr>
          <p:spPr>
            <a:xfrm>
              <a:off x="6326257" y="4221692"/>
              <a:ext cx="308974" cy="579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6" name="正方形/長方形 275">
              <a:extLst>
                <a:ext uri="{FF2B5EF4-FFF2-40B4-BE49-F238E27FC236}">
                  <a16:creationId xmlns="" xmlns:a16="http://schemas.microsoft.com/office/drawing/2014/main" id="{ED10A82A-73CF-4495-AD64-2E82B51608A5}"/>
                </a:ext>
              </a:extLst>
            </p:cNvPr>
            <p:cNvSpPr/>
            <p:nvPr/>
          </p:nvSpPr>
          <p:spPr>
            <a:xfrm rot="20788204">
              <a:off x="6627932" y="4156911"/>
              <a:ext cx="528788" cy="7412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7" name="正方形/長方形 276">
              <a:extLst>
                <a:ext uri="{FF2B5EF4-FFF2-40B4-BE49-F238E27FC236}">
                  <a16:creationId xmlns="" xmlns:a16="http://schemas.microsoft.com/office/drawing/2014/main" id="{38B58193-7DE0-4C43-A5EE-FDB33BDBAA92}"/>
                </a:ext>
              </a:extLst>
            </p:cNvPr>
            <p:cNvSpPr/>
            <p:nvPr/>
          </p:nvSpPr>
          <p:spPr>
            <a:xfrm rot="4398713">
              <a:off x="7000960" y="4210526"/>
              <a:ext cx="295343" cy="570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8" name="正方形/長方形 277">
              <a:extLst>
                <a:ext uri="{FF2B5EF4-FFF2-40B4-BE49-F238E27FC236}">
                  <a16:creationId xmlns="" xmlns:a16="http://schemas.microsoft.com/office/drawing/2014/main" id="{FE5592A9-26EB-4DAF-A9C6-7ECC50E9D202}"/>
                </a:ext>
              </a:extLst>
            </p:cNvPr>
            <p:cNvSpPr/>
            <p:nvPr/>
          </p:nvSpPr>
          <p:spPr>
            <a:xfrm rot="4398713">
              <a:off x="6780933" y="4270004"/>
              <a:ext cx="295343" cy="570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6" name="正方形/長方形 285">
              <a:extLst>
                <a:ext uri="{FF2B5EF4-FFF2-40B4-BE49-F238E27FC236}">
                  <a16:creationId xmlns="" xmlns:a16="http://schemas.microsoft.com/office/drawing/2014/main" id="{87918953-5779-4707-9E19-A51189F70350}"/>
                </a:ext>
              </a:extLst>
            </p:cNvPr>
            <p:cNvSpPr/>
            <p:nvPr/>
          </p:nvSpPr>
          <p:spPr>
            <a:xfrm rot="5400000" flipV="1">
              <a:off x="6426199" y="4109603"/>
              <a:ext cx="26642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9" name="正方形/長方形 278">
              <a:extLst>
                <a:ext uri="{FF2B5EF4-FFF2-40B4-BE49-F238E27FC236}">
                  <a16:creationId xmlns="" xmlns:a16="http://schemas.microsoft.com/office/drawing/2014/main" id="{1BB92AB5-052B-40E4-84F1-418CCED8A237}"/>
                </a:ext>
              </a:extLst>
            </p:cNvPr>
            <p:cNvSpPr/>
            <p:nvPr/>
          </p:nvSpPr>
          <p:spPr>
            <a:xfrm rot="5400000" flipV="1">
              <a:off x="6391995" y="3857330"/>
              <a:ext cx="29534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3" name="正方形/長方形 302">
              <a:extLst>
                <a:ext uri="{FF2B5EF4-FFF2-40B4-BE49-F238E27FC236}">
                  <a16:creationId xmlns="" xmlns:a16="http://schemas.microsoft.com/office/drawing/2014/main" id="{8304EAD9-F99A-474A-ADA4-84B78FB34962}"/>
                </a:ext>
              </a:extLst>
            </p:cNvPr>
            <p:cNvSpPr/>
            <p:nvPr/>
          </p:nvSpPr>
          <p:spPr>
            <a:xfrm rot="6142172">
              <a:off x="6453666" y="2912995"/>
              <a:ext cx="362923" cy="22622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9" name="正方形/長方形 308">
              <a:extLst>
                <a:ext uri="{FF2B5EF4-FFF2-40B4-BE49-F238E27FC236}">
                  <a16:creationId xmlns="" xmlns:a16="http://schemas.microsoft.com/office/drawing/2014/main" id="{24A9BA28-9366-4981-9B93-624C6BEBBF54}"/>
                </a:ext>
              </a:extLst>
            </p:cNvPr>
            <p:cNvSpPr/>
            <p:nvPr/>
          </p:nvSpPr>
          <p:spPr>
            <a:xfrm rot="5400000">
              <a:off x="6448624" y="3166971"/>
              <a:ext cx="362923" cy="15859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338" name="図形グループ 337"/>
          <p:cNvGrpSpPr/>
          <p:nvPr/>
        </p:nvGrpSpPr>
        <p:grpSpPr>
          <a:xfrm>
            <a:off x="2977103" y="2934272"/>
            <a:ext cx="8184377" cy="6401352"/>
            <a:chOff x="2976713" y="266887"/>
            <a:chExt cx="8183311" cy="6400519"/>
          </a:xfrm>
        </p:grpSpPr>
        <p:sp>
          <p:nvSpPr>
            <p:cNvPr id="354" name="左矢印 353"/>
            <p:cNvSpPr/>
            <p:nvPr/>
          </p:nvSpPr>
          <p:spPr>
            <a:xfrm>
              <a:off x="2976713" y="5818451"/>
              <a:ext cx="1398441" cy="444137"/>
            </a:xfrm>
            <a:prstGeom prst="lef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5" name="テキスト ボックス 354"/>
            <p:cNvSpPr txBox="1"/>
            <p:nvPr/>
          </p:nvSpPr>
          <p:spPr>
            <a:xfrm>
              <a:off x="3365609" y="6144334"/>
              <a:ext cx="79329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都</a:t>
              </a:r>
              <a:r>
                <a:rPr lang="en-US" altLang="ja-JP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  <a:r>
                <a:rPr lang="ja-JP" altLang="en-US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庁</a:t>
              </a:r>
              <a:r>
                <a:rPr lang="en-US" altLang="ja-JP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  <a:endParaRPr lang="ja-JP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56" name="上矢印 355"/>
            <p:cNvSpPr/>
            <p:nvPr/>
          </p:nvSpPr>
          <p:spPr>
            <a:xfrm>
              <a:off x="6604919" y="266887"/>
              <a:ext cx="407255" cy="631240"/>
            </a:xfrm>
            <a:prstGeom prst="up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7" name="テキスト ボックス 356"/>
            <p:cNvSpPr txBox="1"/>
            <p:nvPr/>
          </p:nvSpPr>
          <p:spPr>
            <a:xfrm>
              <a:off x="5651209" y="507076"/>
              <a:ext cx="1364476" cy="4469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新大久保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58" name="右矢印 357"/>
            <p:cNvSpPr/>
            <p:nvPr/>
          </p:nvSpPr>
          <p:spPr>
            <a:xfrm>
              <a:off x="9846633" y="4264193"/>
              <a:ext cx="1293326" cy="337070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b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endParaRPr>
            </a:p>
          </p:txBody>
        </p:sp>
        <p:sp>
          <p:nvSpPr>
            <p:cNvPr id="359" name="正方形/長方形 358"/>
            <p:cNvSpPr/>
            <p:nvPr/>
          </p:nvSpPr>
          <p:spPr>
            <a:xfrm>
              <a:off x="9652471" y="4552652"/>
              <a:ext cx="1507553" cy="446917"/>
            </a:xfrm>
            <a:prstGeom prst="rect">
              <a:avLst/>
            </a:prstGeom>
            <a:noFill/>
          </p:spPr>
          <p:txBody>
            <a:bodyPr wrap="square" lIns="91452" tIns="45726" rIns="91452" bIns="45726">
              <a:spAutoFit/>
            </a:bodyPr>
            <a:lstStyle/>
            <a:p>
              <a:pPr algn="ctr"/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歌舞伎町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60" name="下矢印 359"/>
            <p:cNvSpPr/>
            <p:nvPr/>
          </p:nvSpPr>
          <p:spPr>
            <a:xfrm>
              <a:off x="6603894" y="5475877"/>
              <a:ext cx="491586" cy="1191529"/>
            </a:xfrm>
            <a:prstGeom prst="down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1" name="テキスト ボックス 360"/>
            <p:cNvSpPr txBox="1"/>
            <p:nvPr/>
          </p:nvSpPr>
          <p:spPr>
            <a:xfrm>
              <a:off x="5865777" y="6041870"/>
              <a:ext cx="1069524" cy="4469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代々木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9" name="図形グループ 18"/>
          <p:cNvGrpSpPr/>
          <p:nvPr/>
        </p:nvGrpSpPr>
        <p:grpSpPr>
          <a:xfrm>
            <a:off x="1896141" y="2909938"/>
            <a:ext cx="9347520" cy="6569231"/>
            <a:chOff x="1895891" y="242559"/>
            <a:chExt cx="9346303" cy="6568376"/>
          </a:xfrm>
          <a:solidFill>
            <a:schemeClr val="accent4">
              <a:lumMod val="20000"/>
              <a:lumOff val="80000"/>
            </a:schemeClr>
          </a:solidFill>
        </p:grpSpPr>
        <p:sp>
          <p:nvSpPr>
            <p:cNvPr id="310" name="角丸四角形 309"/>
            <p:cNvSpPr/>
            <p:nvPr/>
          </p:nvSpPr>
          <p:spPr>
            <a:xfrm rot="20733476">
              <a:off x="7181639" y="3890539"/>
              <a:ext cx="468427" cy="459755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ルミネ２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311" name="角丸四角形 310"/>
            <p:cNvSpPr/>
            <p:nvPr/>
          </p:nvSpPr>
          <p:spPr>
            <a:xfrm>
              <a:off x="6923339" y="4620844"/>
              <a:ext cx="1018144" cy="483561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ja-JP" sz="1050">
                  <a:solidFill>
                    <a:schemeClr val="tx1"/>
                  </a:solidFill>
                </a:rPr>
                <a:t>NEWoMan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11" name="角丸四角形 210"/>
            <p:cNvSpPr/>
            <p:nvPr/>
          </p:nvSpPr>
          <p:spPr>
            <a:xfrm>
              <a:off x="6288908" y="4277741"/>
              <a:ext cx="657746" cy="277051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ルミネ１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33" name="角丸四角形 232"/>
            <p:cNvSpPr/>
            <p:nvPr/>
          </p:nvSpPr>
          <p:spPr>
            <a:xfrm>
              <a:off x="8073275" y="242559"/>
              <a:ext cx="805295" cy="489697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050" dirty="0">
                  <a:solidFill>
                    <a:schemeClr val="tx1"/>
                  </a:solidFill>
                </a:rPr>
                <a:t>TOHO</a:t>
              </a:r>
            </a:p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シネマズ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39" name="角丸四角形 238"/>
            <p:cNvSpPr/>
            <p:nvPr/>
          </p:nvSpPr>
          <p:spPr>
            <a:xfrm>
              <a:off x="2264639" y="375122"/>
              <a:ext cx="846955" cy="116099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>
                  <a:solidFill>
                    <a:schemeClr val="tx1"/>
                  </a:solidFill>
                </a:rPr>
                <a:t>東京医科大学病院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40" name="三角形 239"/>
            <p:cNvSpPr/>
            <p:nvPr/>
          </p:nvSpPr>
          <p:spPr>
            <a:xfrm>
              <a:off x="5146720" y="1699515"/>
              <a:ext cx="759288" cy="655637"/>
            </a:xfrm>
            <a:prstGeom prst="triangle">
              <a:avLst>
                <a:gd name="adj" fmla="val 3678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新宿エルタワー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42" name="円/楕円 241"/>
            <p:cNvSpPr/>
            <p:nvPr/>
          </p:nvSpPr>
          <p:spPr>
            <a:xfrm>
              <a:off x="9029072" y="5138967"/>
              <a:ext cx="2213122" cy="167196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>
                  <a:solidFill>
                    <a:schemeClr val="tx1"/>
                  </a:solidFill>
                </a:rPr>
                <a:t>新宿御苑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53" name="角丸四角形 252"/>
            <p:cNvSpPr/>
            <p:nvPr/>
          </p:nvSpPr>
          <p:spPr>
            <a:xfrm rot="21281050">
              <a:off x="1895891" y="3334942"/>
              <a:ext cx="846955" cy="19824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>
                  <a:solidFill>
                    <a:schemeClr val="tx1"/>
                  </a:solidFill>
                </a:rPr>
                <a:t>都庁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34" name="角丸四角形 233"/>
            <p:cNvSpPr/>
            <p:nvPr/>
          </p:nvSpPr>
          <p:spPr>
            <a:xfrm rot="21281050">
              <a:off x="3436550" y="3141627"/>
              <a:ext cx="680273" cy="924933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京王</a:t>
              </a:r>
              <a:endParaRPr lang="en-US" altLang="ja-JP" sz="1050" dirty="0">
                <a:solidFill>
                  <a:schemeClr val="tx1"/>
                </a:solidFill>
              </a:endParaRPr>
            </a:p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プラザホテル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29" name="角丸四角形 228"/>
            <p:cNvSpPr/>
            <p:nvPr/>
          </p:nvSpPr>
          <p:spPr>
            <a:xfrm rot="174692">
              <a:off x="7419813" y="1982558"/>
              <a:ext cx="593387" cy="307939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ja-JP" sz="1050" dirty="0">
                  <a:solidFill>
                    <a:schemeClr val="tx1"/>
                  </a:solidFill>
                </a:rPr>
                <a:t>ALTA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31" name="角丸四角形 230"/>
            <p:cNvSpPr/>
            <p:nvPr/>
          </p:nvSpPr>
          <p:spPr>
            <a:xfrm rot="1913681">
              <a:off x="9092485" y="2680262"/>
              <a:ext cx="691980" cy="65718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ja-JP" alt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ea"/>
                  <a:cs typeface="Apple Chancery" charset="0"/>
                </a:rPr>
                <a:t>伊勢丹</a:t>
              </a:r>
              <a:endParaRPr lang="en-US" altLang="ja-JP" sz="1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cs typeface="Apple Chancery" charset="0"/>
              </a:endParaRPr>
            </a:p>
          </p:txBody>
        </p:sp>
        <p:sp>
          <p:nvSpPr>
            <p:cNvPr id="213" name="角丸四角形 212"/>
            <p:cNvSpPr/>
            <p:nvPr/>
          </p:nvSpPr>
          <p:spPr>
            <a:xfrm rot="1913681">
              <a:off x="8804288" y="3325717"/>
              <a:ext cx="636737" cy="29671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en-US" altLang="ja-JP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Apple Chancery" charset="0"/>
                  <a:cs typeface="Apple Chancery" charset="0"/>
                </a:rPr>
                <a:t>OIOI</a:t>
              </a:r>
            </a:p>
          </p:txBody>
        </p:sp>
        <p:sp>
          <p:nvSpPr>
            <p:cNvPr id="312" name="角丸四角形 311"/>
            <p:cNvSpPr/>
            <p:nvPr/>
          </p:nvSpPr>
          <p:spPr>
            <a:xfrm rot="21051266">
              <a:off x="7230346" y="5225344"/>
              <a:ext cx="922177" cy="88701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ja-JP" alt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ea"/>
                  <a:cs typeface="Apple Chancery" charset="0"/>
                </a:rPr>
                <a:t>タカシマヤ</a:t>
              </a:r>
              <a:endParaRPr lang="en-US" altLang="ja-JP" sz="1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cs typeface="Apple Chancery" charset="0"/>
              </a:endParaRPr>
            </a:p>
          </p:txBody>
        </p:sp>
      </p:grpSp>
      <p:grpSp>
        <p:nvGrpSpPr>
          <p:cNvPr id="331" name="図形グループ 330"/>
          <p:cNvGrpSpPr/>
          <p:nvPr/>
        </p:nvGrpSpPr>
        <p:grpSpPr>
          <a:xfrm>
            <a:off x="6353083" y="5283570"/>
            <a:ext cx="1612487" cy="1468530"/>
            <a:chOff x="6319402" y="2656633"/>
            <a:chExt cx="1612277" cy="1468339"/>
          </a:xfrm>
        </p:grpSpPr>
        <p:sp>
          <p:nvSpPr>
            <p:cNvPr id="332" name="正方形/長方形 331"/>
            <p:cNvSpPr/>
            <p:nvPr/>
          </p:nvSpPr>
          <p:spPr>
            <a:xfrm>
              <a:off x="7341745" y="2656633"/>
              <a:ext cx="553950" cy="1216460"/>
            </a:xfrm>
            <a:prstGeom prst="rect">
              <a:avLst/>
            </a:prstGeom>
            <a:noFill/>
          </p:spPr>
          <p:txBody>
            <a:bodyPr vert="eaVert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東</a:t>
              </a:r>
              <a:r>
                <a:rPr lang="en-US" altLang="ja-JP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1016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333" name="正方形/長方形 332"/>
            <p:cNvSpPr/>
            <p:nvPr/>
          </p:nvSpPr>
          <p:spPr>
            <a:xfrm>
              <a:off x="6319402" y="3663307"/>
              <a:ext cx="1612277" cy="461665"/>
            </a:xfrm>
            <a:prstGeom prst="rect">
              <a:avLst/>
            </a:prstGeom>
            <a:noFill/>
          </p:spPr>
          <p:txBody>
            <a:bodyPr vert="horz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南</a:t>
              </a:r>
              <a:r>
                <a:rPr lang="en-US" altLang="ja-JP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635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334" name="正方形/長方形 333"/>
            <p:cNvSpPr/>
            <p:nvPr/>
          </p:nvSpPr>
          <p:spPr>
            <a:xfrm>
              <a:off x="6356388" y="2688619"/>
              <a:ext cx="553950" cy="1137025"/>
            </a:xfrm>
            <a:prstGeom prst="rect">
              <a:avLst/>
            </a:prstGeom>
            <a:noFill/>
          </p:spPr>
          <p:txBody>
            <a:bodyPr vert="eaVert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西</a:t>
              </a:r>
              <a:r>
                <a:rPr lang="en-US" altLang="ja-JP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635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</p:grpSp>
      <p:sp>
        <p:nvSpPr>
          <p:cNvPr id="3" name="テキスト ボックス 2"/>
          <p:cNvSpPr txBox="1"/>
          <p:nvPr/>
        </p:nvSpPr>
        <p:spPr>
          <a:xfrm>
            <a:off x="7079351" y="3726146"/>
            <a:ext cx="339179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 dirty="0">
                <a:solidFill>
                  <a:srgbClr val="FF2F92"/>
                </a:solidFill>
              </a:rPr>
              <a:t>サブ１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64" name="テキスト ボックス 363"/>
          <p:cNvSpPr txBox="1"/>
          <p:nvPr/>
        </p:nvSpPr>
        <p:spPr>
          <a:xfrm>
            <a:off x="7488210" y="3866713"/>
            <a:ext cx="339179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>
                <a:solidFill>
                  <a:srgbClr val="FF2F92"/>
                </a:solidFill>
              </a:rPr>
              <a:t>サブ３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65" name="テキスト ボックス 364"/>
          <p:cNvSpPr txBox="1"/>
          <p:nvPr/>
        </p:nvSpPr>
        <p:spPr>
          <a:xfrm>
            <a:off x="7034073" y="4248287"/>
            <a:ext cx="339179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>
                <a:solidFill>
                  <a:srgbClr val="FF2F92"/>
                </a:solidFill>
              </a:rPr>
              <a:t>サブ４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66" name="テキスト ボックス 365"/>
          <p:cNvSpPr txBox="1"/>
          <p:nvPr/>
        </p:nvSpPr>
        <p:spPr>
          <a:xfrm>
            <a:off x="7658779" y="3924952"/>
            <a:ext cx="339179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>
                <a:solidFill>
                  <a:srgbClr val="FF2F92"/>
                </a:solidFill>
              </a:rPr>
              <a:t>サブ５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67" name="テキスト ボックス 366"/>
          <p:cNvSpPr txBox="1"/>
          <p:nvPr/>
        </p:nvSpPr>
        <p:spPr>
          <a:xfrm>
            <a:off x="7344515" y="4214219"/>
            <a:ext cx="339179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>
                <a:solidFill>
                  <a:srgbClr val="FF2F92"/>
                </a:solidFill>
              </a:rPr>
              <a:t>サブ６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68" name="テキスト ボックス 367"/>
          <p:cNvSpPr txBox="1"/>
          <p:nvPr/>
        </p:nvSpPr>
        <p:spPr>
          <a:xfrm>
            <a:off x="7910176" y="4034748"/>
            <a:ext cx="339179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>
                <a:solidFill>
                  <a:srgbClr val="FF2F92"/>
                </a:solidFill>
              </a:rPr>
              <a:t>サブ７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69" name="テキスト ボックス 368"/>
          <p:cNvSpPr txBox="1"/>
          <p:nvPr/>
        </p:nvSpPr>
        <p:spPr>
          <a:xfrm>
            <a:off x="7493166" y="4280657"/>
            <a:ext cx="339179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>
                <a:solidFill>
                  <a:srgbClr val="FF2F92"/>
                </a:solidFill>
              </a:rPr>
              <a:t>サブ８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70" name="テキスト ボックス 369"/>
          <p:cNvSpPr txBox="1"/>
          <p:nvPr/>
        </p:nvSpPr>
        <p:spPr>
          <a:xfrm>
            <a:off x="8125406" y="4122081"/>
            <a:ext cx="339179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>
                <a:solidFill>
                  <a:srgbClr val="FF2F92"/>
                </a:solidFill>
              </a:rPr>
              <a:t>サブ９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71" name="テキスト ボックス 370"/>
          <p:cNvSpPr txBox="1"/>
          <p:nvPr/>
        </p:nvSpPr>
        <p:spPr>
          <a:xfrm>
            <a:off x="7707265" y="4366135"/>
            <a:ext cx="387850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>
                <a:solidFill>
                  <a:srgbClr val="FF2F92"/>
                </a:solidFill>
              </a:rPr>
              <a:t>サブ１０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72" name="テキスト ボックス 371"/>
          <p:cNvSpPr txBox="1"/>
          <p:nvPr/>
        </p:nvSpPr>
        <p:spPr>
          <a:xfrm>
            <a:off x="8277597" y="4174928"/>
            <a:ext cx="387850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>
                <a:solidFill>
                  <a:srgbClr val="FF2F92"/>
                </a:solidFill>
              </a:rPr>
              <a:t>サブ１１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73" name="テキスト ボックス 372"/>
          <p:cNvSpPr txBox="1"/>
          <p:nvPr/>
        </p:nvSpPr>
        <p:spPr>
          <a:xfrm>
            <a:off x="7956316" y="4404742"/>
            <a:ext cx="387850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>
                <a:solidFill>
                  <a:srgbClr val="FF2F92"/>
                </a:solidFill>
              </a:rPr>
              <a:t>サブ１２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74" name="テキスト ボックス 373"/>
          <p:cNvSpPr txBox="1"/>
          <p:nvPr/>
        </p:nvSpPr>
        <p:spPr>
          <a:xfrm>
            <a:off x="8505265" y="4269185"/>
            <a:ext cx="387850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>
                <a:solidFill>
                  <a:srgbClr val="FF2F92"/>
                </a:solidFill>
              </a:rPr>
              <a:t>サブ１３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76" name="テキスト ボックス 375"/>
          <p:cNvSpPr txBox="1"/>
          <p:nvPr/>
        </p:nvSpPr>
        <p:spPr>
          <a:xfrm>
            <a:off x="8632423" y="4347461"/>
            <a:ext cx="387850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 dirty="0">
                <a:solidFill>
                  <a:srgbClr val="FF2F92"/>
                </a:solidFill>
              </a:rPr>
              <a:t>サブ１５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77" name="テキスト ボックス 376"/>
          <p:cNvSpPr txBox="1"/>
          <p:nvPr/>
        </p:nvSpPr>
        <p:spPr>
          <a:xfrm>
            <a:off x="8794066" y="4266244"/>
            <a:ext cx="435030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 dirty="0">
                <a:solidFill>
                  <a:srgbClr val="FF2F92"/>
                </a:solidFill>
              </a:rPr>
              <a:t>サブ１５</a:t>
            </a:r>
            <a:r>
              <a:rPr lang="en-US" altLang="ja-JP" sz="400" b="1" dirty="0">
                <a:solidFill>
                  <a:srgbClr val="FF2F92"/>
                </a:solidFill>
              </a:rPr>
              <a:t>B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79" name="テキスト ボックス 378"/>
          <p:cNvSpPr txBox="1"/>
          <p:nvPr/>
        </p:nvSpPr>
        <p:spPr>
          <a:xfrm>
            <a:off x="8284850" y="4751383"/>
            <a:ext cx="435030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>
                <a:solidFill>
                  <a:srgbClr val="FF2F92"/>
                </a:solidFill>
              </a:rPr>
              <a:t>サブ１７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80" name="テキスト ボックス 379"/>
          <p:cNvSpPr txBox="1"/>
          <p:nvPr/>
        </p:nvSpPr>
        <p:spPr>
          <a:xfrm>
            <a:off x="8004909" y="4660361"/>
            <a:ext cx="435030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>
                <a:solidFill>
                  <a:srgbClr val="FF2F92"/>
                </a:solidFill>
              </a:rPr>
              <a:t>サブ１８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81" name="テキスト ボックス 380"/>
          <p:cNvSpPr txBox="1"/>
          <p:nvPr/>
        </p:nvSpPr>
        <p:spPr>
          <a:xfrm>
            <a:off x="8242962" y="4949574"/>
            <a:ext cx="435030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 dirty="0">
                <a:solidFill>
                  <a:srgbClr val="FF2F92"/>
                </a:solidFill>
              </a:rPr>
              <a:t>サブ１９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82" name="テキスト ボックス 381"/>
          <p:cNvSpPr txBox="1"/>
          <p:nvPr/>
        </p:nvSpPr>
        <p:spPr>
          <a:xfrm>
            <a:off x="7857174" y="4804221"/>
            <a:ext cx="435030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>
                <a:solidFill>
                  <a:srgbClr val="FF2F92"/>
                </a:solidFill>
              </a:rPr>
              <a:t>サブ２０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83" name="テキスト ボックス 382"/>
          <p:cNvSpPr txBox="1"/>
          <p:nvPr/>
        </p:nvSpPr>
        <p:spPr>
          <a:xfrm>
            <a:off x="8180184" y="5033912"/>
            <a:ext cx="435030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>
                <a:solidFill>
                  <a:srgbClr val="FF2F92"/>
                </a:solidFill>
              </a:rPr>
              <a:t>サブ２１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84" name="テキスト ボックス 383"/>
          <p:cNvSpPr txBox="1"/>
          <p:nvPr/>
        </p:nvSpPr>
        <p:spPr>
          <a:xfrm>
            <a:off x="7799750" y="4927138"/>
            <a:ext cx="435030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>
                <a:solidFill>
                  <a:srgbClr val="FF2F92"/>
                </a:solidFill>
              </a:rPr>
              <a:t>サブ２２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85" name="テキスト ボックス 384"/>
          <p:cNvSpPr txBox="1"/>
          <p:nvPr/>
        </p:nvSpPr>
        <p:spPr>
          <a:xfrm>
            <a:off x="9652750" y="6472031"/>
            <a:ext cx="271107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C</a:t>
            </a:r>
            <a:r>
              <a:rPr lang="ja-JP" altLang="en-US" sz="400" b="1" dirty="0">
                <a:solidFill>
                  <a:srgbClr val="FF2F92"/>
                </a:solidFill>
              </a:rPr>
              <a:t>１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86" name="テキスト ボックス 385"/>
          <p:cNvSpPr txBox="1"/>
          <p:nvPr/>
        </p:nvSpPr>
        <p:spPr>
          <a:xfrm>
            <a:off x="9704625" y="6172062"/>
            <a:ext cx="271107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C</a:t>
            </a:r>
            <a:r>
              <a:rPr lang="ja-JP" altLang="en-US" sz="400" b="1" dirty="0">
                <a:solidFill>
                  <a:srgbClr val="FF2F92"/>
                </a:solidFill>
              </a:rPr>
              <a:t>２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87" name="テキスト ボックス 386"/>
          <p:cNvSpPr txBox="1"/>
          <p:nvPr/>
        </p:nvSpPr>
        <p:spPr>
          <a:xfrm>
            <a:off x="9845876" y="6216359"/>
            <a:ext cx="271107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C</a:t>
            </a:r>
            <a:r>
              <a:rPr lang="ja-JP" altLang="en-US" sz="400" b="1" dirty="0">
                <a:solidFill>
                  <a:srgbClr val="FF2F92"/>
                </a:solidFill>
              </a:rPr>
              <a:t>３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88" name="テキスト ボックス 387"/>
          <p:cNvSpPr txBox="1"/>
          <p:nvPr/>
        </p:nvSpPr>
        <p:spPr>
          <a:xfrm>
            <a:off x="9963020" y="6257769"/>
            <a:ext cx="271107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C</a:t>
            </a:r>
            <a:r>
              <a:rPr lang="ja-JP" altLang="en-US" sz="400" b="1" dirty="0">
                <a:solidFill>
                  <a:srgbClr val="FF2F92"/>
                </a:solidFill>
              </a:rPr>
              <a:t>４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89" name="テキスト ボックス 388"/>
          <p:cNvSpPr txBox="1"/>
          <p:nvPr/>
        </p:nvSpPr>
        <p:spPr>
          <a:xfrm>
            <a:off x="10539959" y="6418889"/>
            <a:ext cx="271107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C</a:t>
            </a:r>
            <a:r>
              <a:rPr lang="ja-JP" altLang="en-US" sz="400" b="1" dirty="0">
                <a:solidFill>
                  <a:srgbClr val="FF2F92"/>
                </a:solidFill>
              </a:rPr>
              <a:t>５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90" name="テキスト ボックス 389"/>
          <p:cNvSpPr txBox="1"/>
          <p:nvPr/>
        </p:nvSpPr>
        <p:spPr>
          <a:xfrm>
            <a:off x="10539959" y="5841106"/>
            <a:ext cx="271107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C</a:t>
            </a:r>
            <a:r>
              <a:rPr lang="ja-JP" altLang="en-US" sz="400" b="1" dirty="0">
                <a:solidFill>
                  <a:srgbClr val="FF2F92"/>
                </a:solidFill>
              </a:rPr>
              <a:t>６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91" name="テキスト ボックス 390"/>
          <p:cNvSpPr txBox="1"/>
          <p:nvPr/>
        </p:nvSpPr>
        <p:spPr>
          <a:xfrm>
            <a:off x="10767639" y="5703943"/>
            <a:ext cx="271107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C</a:t>
            </a:r>
            <a:r>
              <a:rPr lang="ja-JP" altLang="en-US" sz="400" b="1" dirty="0">
                <a:solidFill>
                  <a:srgbClr val="FF2F92"/>
                </a:solidFill>
              </a:rPr>
              <a:t>７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92" name="テキスト ボックス 391"/>
          <p:cNvSpPr txBox="1"/>
          <p:nvPr/>
        </p:nvSpPr>
        <p:spPr>
          <a:xfrm>
            <a:off x="10877307" y="6093789"/>
            <a:ext cx="271107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C</a:t>
            </a:r>
            <a:r>
              <a:rPr lang="ja-JP" altLang="en-US" sz="400" b="1" dirty="0">
                <a:solidFill>
                  <a:srgbClr val="FF2F92"/>
                </a:solidFill>
              </a:rPr>
              <a:t>８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93" name="テキスト ボックス 392"/>
          <p:cNvSpPr txBox="1"/>
          <p:nvPr/>
        </p:nvSpPr>
        <p:spPr>
          <a:xfrm>
            <a:off x="10302466" y="4244120"/>
            <a:ext cx="271107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E</a:t>
            </a:r>
            <a:r>
              <a:rPr lang="ja-JP" altLang="en-US" sz="400" b="1" dirty="0">
                <a:solidFill>
                  <a:srgbClr val="FF2F92"/>
                </a:solidFill>
              </a:rPr>
              <a:t>１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94" name="テキスト ボックス 393"/>
          <p:cNvSpPr txBox="1"/>
          <p:nvPr/>
        </p:nvSpPr>
        <p:spPr>
          <a:xfrm>
            <a:off x="10086591" y="4638540"/>
            <a:ext cx="271107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E</a:t>
            </a:r>
            <a:r>
              <a:rPr lang="ja-JP" altLang="en-US" sz="400" b="1" dirty="0">
                <a:solidFill>
                  <a:srgbClr val="FF2F92"/>
                </a:solidFill>
              </a:rPr>
              <a:t>２</a:t>
            </a:r>
            <a:endParaRPr lang="en-US" altLang="ja-JP" sz="400" b="1" dirty="0">
              <a:solidFill>
                <a:srgbClr val="FF2F92"/>
              </a:solidFill>
            </a:endParaRPr>
          </a:p>
        </p:txBody>
      </p:sp>
      <p:sp>
        <p:nvSpPr>
          <p:cNvPr id="405" name="テキスト ボックス 404"/>
          <p:cNvSpPr txBox="1"/>
          <p:nvPr/>
        </p:nvSpPr>
        <p:spPr>
          <a:xfrm>
            <a:off x="9935612" y="5720364"/>
            <a:ext cx="271107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E</a:t>
            </a:r>
            <a:r>
              <a:rPr lang="ja-JP" altLang="en-US" sz="400" b="1" dirty="0">
                <a:solidFill>
                  <a:srgbClr val="FF2F92"/>
                </a:solidFill>
              </a:rPr>
              <a:t>３</a:t>
            </a:r>
            <a:endParaRPr lang="en-US" altLang="ja-JP" sz="400" b="1" dirty="0">
              <a:solidFill>
                <a:srgbClr val="FF2F92"/>
              </a:solidFill>
            </a:endParaRPr>
          </a:p>
        </p:txBody>
      </p:sp>
      <p:sp>
        <p:nvSpPr>
          <p:cNvPr id="411" name="テキスト ボックス 410"/>
          <p:cNvSpPr txBox="1"/>
          <p:nvPr/>
        </p:nvSpPr>
        <p:spPr>
          <a:xfrm>
            <a:off x="9848354" y="5794397"/>
            <a:ext cx="271107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E</a:t>
            </a:r>
            <a:r>
              <a:rPr lang="ja-JP" altLang="en-US" sz="400" b="1" dirty="0">
                <a:solidFill>
                  <a:srgbClr val="FF2F92"/>
                </a:solidFill>
              </a:rPr>
              <a:t>４</a:t>
            </a:r>
            <a:endParaRPr lang="en-US" altLang="ja-JP" sz="400" b="1" dirty="0">
              <a:solidFill>
                <a:srgbClr val="FF2F92"/>
              </a:solidFill>
            </a:endParaRPr>
          </a:p>
        </p:txBody>
      </p:sp>
      <p:sp>
        <p:nvSpPr>
          <p:cNvPr id="412" name="テキスト ボックス 411"/>
          <p:cNvSpPr txBox="1"/>
          <p:nvPr/>
        </p:nvSpPr>
        <p:spPr>
          <a:xfrm>
            <a:off x="8973626" y="7135491"/>
            <a:ext cx="271107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E</a:t>
            </a:r>
            <a:r>
              <a:rPr lang="ja-JP" altLang="en-US" sz="400" b="1" dirty="0">
                <a:solidFill>
                  <a:srgbClr val="FF2F92"/>
                </a:solidFill>
              </a:rPr>
              <a:t>５</a:t>
            </a:r>
            <a:endParaRPr lang="en-US" altLang="ja-JP" sz="400" b="1" dirty="0">
              <a:solidFill>
                <a:srgbClr val="FF2F92"/>
              </a:solidFill>
            </a:endParaRPr>
          </a:p>
        </p:txBody>
      </p:sp>
      <p:sp>
        <p:nvSpPr>
          <p:cNvPr id="413" name="テキスト ボックス 412"/>
          <p:cNvSpPr txBox="1"/>
          <p:nvPr/>
        </p:nvSpPr>
        <p:spPr>
          <a:xfrm>
            <a:off x="8256740" y="7467607"/>
            <a:ext cx="271107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E</a:t>
            </a:r>
            <a:r>
              <a:rPr lang="ja-JP" altLang="en-US" sz="400" b="1" dirty="0">
                <a:solidFill>
                  <a:srgbClr val="FF2F92"/>
                </a:solidFill>
              </a:rPr>
              <a:t>６</a:t>
            </a:r>
            <a:endParaRPr lang="en-US" altLang="ja-JP" sz="400" b="1" dirty="0">
              <a:solidFill>
                <a:srgbClr val="FF2F92"/>
              </a:solidFill>
            </a:endParaRPr>
          </a:p>
        </p:txBody>
      </p:sp>
      <p:sp>
        <p:nvSpPr>
          <p:cNvPr id="417" name="テキスト ボックス 416"/>
          <p:cNvSpPr txBox="1"/>
          <p:nvPr/>
        </p:nvSpPr>
        <p:spPr>
          <a:xfrm>
            <a:off x="8610513" y="7690174"/>
            <a:ext cx="271107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E</a:t>
            </a:r>
            <a:r>
              <a:rPr lang="ja-JP" altLang="en-US" sz="400" b="1" dirty="0">
                <a:solidFill>
                  <a:srgbClr val="FF2F92"/>
                </a:solidFill>
              </a:rPr>
              <a:t>７</a:t>
            </a:r>
            <a:endParaRPr lang="en-US" altLang="ja-JP" sz="400" b="1" dirty="0">
              <a:solidFill>
                <a:srgbClr val="FF2F92"/>
              </a:solidFill>
            </a:endParaRPr>
          </a:p>
        </p:txBody>
      </p:sp>
      <p:sp>
        <p:nvSpPr>
          <p:cNvPr id="418" name="テキスト ボックス 417"/>
          <p:cNvSpPr txBox="1"/>
          <p:nvPr/>
        </p:nvSpPr>
        <p:spPr>
          <a:xfrm>
            <a:off x="8192890" y="8493229"/>
            <a:ext cx="271107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E</a:t>
            </a:r>
            <a:r>
              <a:rPr lang="ja-JP" altLang="en-US" sz="400" b="1" dirty="0">
                <a:solidFill>
                  <a:srgbClr val="FF2F92"/>
                </a:solidFill>
              </a:rPr>
              <a:t>８</a:t>
            </a:r>
            <a:endParaRPr lang="en-US" altLang="ja-JP" sz="400" b="1" dirty="0">
              <a:solidFill>
                <a:srgbClr val="FF2F92"/>
              </a:solidFill>
            </a:endParaRPr>
          </a:p>
        </p:txBody>
      </p:sp>
      <p:sp>
        <p:nvSpPr>
          <p:cNvPr id="419" name="テキスト ボックス 418"/>
          <p:cNvSpPr txBox="1"/>
          <p:nvPr/>
        </p:nvSpPr>
        <p:spPr>
          <a:xfrm>
            <a:off x="8469279" y="6660197"/>
            <a:ext cx="271107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E</a:t>
            </a:r>
            <a:r>
              <a:rPr lang="ja-JP" altLang="en-US" sz="400" b="1" dirty="0">
                <a:solidFill>
                  <a:srgbClr val="FF2F92"/>
                </a:solidFill>
              </a:rPr>
              <a:t>９</a:t>
            </a:r>
            <a:endParaRPr lang="en-US" altLang="ja-JP" sz="400" b="1" dirty="0">
              <a:solidFill>
                <a:srgbClr val="FF2F92"/>
              </a:solidFill>
            </a:endParaRPr>
          </a:p>
        </p:txBody>
      </p:sp>
      <p:sp>
        <p:nvSpPr>
          <p:cNvPr id="420" name="テキスト ボックス 419"/>
          <p:cNvSpPr txBox="1"/>
          <p:nvPr/>
        </p:nvSpPr>
        <p:spPr>
          <a:xfrm>
            <a:off x="7681232" y="6857290"/>
            <a:ext cx="332340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E</a:t>
            </a:r>
            <a:r>
              <a:rPr lang="ja-JP" altLang="en-US" sz="400" b="1" dirty="0">
                <a:solidFill>
                  <a:srgbClr val="FF2F92"/>
                </a:solidFill>
              </a:rPr>
              <a:t>１０</a:t>
            </a:r>
            <a:endParaRPr lang="en-US" altLang="ja-JP" sz="400" b="1" dirty="0">
              <a:solidFill>
                <a:srgbClr val="FF2F92"/>
              </a:solidFill>
            </a:endParaRPr>
          </a:p>
        </p:txBody>
      </p:sp>
      <p:sp>
        <p:nvSpPr>
          <p:cNvPr id="344" name="テキスト ボックス 343"/>
          <p:cNvSpPr txBox="1"/>
          <p:nvPr/>
        </p:nvSpPr>
        <p:spPr>
          <a:xfrm>
            <a:off x="6254246" y="4531124"/>
            <a:ext cx="339179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D</a:t>
            </a:r>
            <a:r>
              <a:rPr lang="ja-JP" altLang="en-US" sz="400" b="1" dirty="0">
                <a:solidFill>
                  <a:srgbClr val="FF2F92"/>
                </a:solidFill>
              </a:rPr>
              <a:t>２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45" name="テキスト ボックス 344"/>
          <p:cNvSpPr txBox="1"/>
          <p:nvPr/>
        </p:nvSpPr>
        <p:spPr>
          <a:xfrm>
            <a:off x="6637494" y="4256380"/>
            <a:ext cx="339179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D</a:t>
            </a:r>
            <a:r>
              <a:rPr lang="ja-JP" altLang="en-US" sz="400" b="1" dirty="0">
                <a:solidFill>
                  <a:srgbClr val="FF2F92"/>
                </a:solidFill>
              </a:rPr>
              <a:t>３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46" name="テキスト ボックス 345"/>
          <p:cNvSpPr txBox="1"/>
          <p:nvPr/>
        </p:nvSpPr>
        <p:spPr>
          <a:xfrm>
            <a:off x="6222380" y="4068916"/>
            <a:ext cx="339179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D</a:t>
            </a:r>
            <a:r>
              <a:rPr lang="ja-JP" altLang="en-US" sz="400" b="1" dirty="0">
                <a:solidFill>
                  <a:srgbClr val="FF2F92"/>
                </a:solidFill>
              </a:rPr>
              <a:t>４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47" name="テキスト ボックス 346"/>
          <p:cNvSpPr txBox="1"/>
          <p:nvPr/>
        </p:nvSpPr>
        <p:spPr>
          <a:xfrm>
            <a:off x="6414203" y="3553885"/>
            <a:ext cx="339179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D</a:t>
            </a:r>
            <a:r>
              <a:rPr lang="ja-JP" altLang="en-US" sz="400" b="1" dirty="0">
                <a:solidFill>
                  <a:srgbClr val="FF2F92"/>
                </a:solidFill>
              </a:rPr>
              <a:t>５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pic>
        <p:nvPicPr>
          <p:cNvPr id="348" name="図 34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4255" y="3584920"/>
            <a:ext cx="136981" cy="147771"/>
          </a:xfrm>
          <a:prstGeom prst="rect">
            <a:avLst/>
          </a:prstGeom>
        </p:spPr>
      </p:pic>
      <p:pic>
        <p:nvPicPr>
          <p:cNvPr id="351" name="図 35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9011" y="4642959"/>
            <a:ext cx="136981" cy="147771"/>
          </a:xfrm>
          <a:prstGeom prst="rect">
            <a:avLst/>
          </a:prstGeom>
        </p:spPr>
      </p:pic>
      <p:grpSp>
        <p:nvGrpSpPr>
          <p:cNvPr id="40" name="図形グループ 39"/>
          <p:cNvGrpSpPr/>
          <p:nvPr/>
        </p:nvGrpSpPr>
        <p:grpSpPr>
          <a:xfrm>
            <a:off x="6296206" y="3237387"/>
            <a:ext cx="4685305" cy="5370878"/>
            <a:chOff x="6295384" y="569965"/>
            <a:chExt cx="4684695" cy="5370179"/>
          </a:xfrm>
          <a:solidFill>
            <a:srgbClr val="929000"/>
          </a:solidFill>
        </p:grpSpPr>
        <p:sp>
          <p:nvSpPr>
            <p:cNvPr id="274" name="正方形/長方形 273">
              <a:extLst>
                <a:ext uri="{FF2B5EF4-FFF2-40B4-BE49-F238E27FC236}">
                  <a16:creationId xmlns="" xmlns:a16="http://schemas.microsoft.com/office/drawing/2014/main" id="{A3FEC7E3-D690-433C-B174-993C737BCD8A}"/>
                </a:ext>
              </a:extLst>
            </p:cNvPr>
            <p:cNvSpPr/>
            <p:nvPr/>
          </p:nvSpPr>
          <p:spPr>
            <a:xfrm rot="16852618">
              <a:off x="10467379" y="3656727"/>
              <a:ext cx="291806" cy="66257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15" name="正方形/長方形 614">
              <a:extLst>
                <a:ext uri="{FF2B5EF4-FFF2-40B4-BE49-F238E27FC236}">
                  <a16:creationId xmlns="" xmlns:a16="http://schemas.microsoft.com/office/drawing/2014/main" id="{A93AD24E-432C-4905-AE5C-0720EE86FB06}"/>
                </a:ext>
              </a:extLst>
            </p:cNvPr>
            <p:cNvSpPr/>
            <p:nvPr/>
          </p:nvSpPr>
          <p:spPr>
            <a:xfrm rot="1851849" flipH="1">
              <a:off x="9000040" y="4466611"/>
              <a:ext cx="49917" cy="102912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17" name="正方形/長方形 616">
              <a:extLst>
                <a:ext uri="{FF2B5EF4-FFF2-40B4-BE49-F238E27FC236}">
                  <a16:creationId xmlns="" xmlns:a16="http://schemas.microsoft.com/office/drawing/2014/main" id="{959FD62F-0594-4842-9C61-7507627B0672}"/>
                </a:ext>
              </a:extLst>
            </p:cNvPr>
            <p:cNvSpPr/>
            <p:nvPr/>
          </p:nvSpPr>
          <p:spPr>
            <a:xfrm rot="988011">
              <a:off x="7090569" y="1210496"/>
              <a:ext cx="53761" cy="81275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8" name="正方形/長方形 37">
              <a:extLst>
                <a:ext uri="{FF2B5EF4-FFF2-40B4-BE49-F238E27FC236}">
                  <a16:creationId xmlns="" xmlns:a16="http://schemas.microsoft.com/office/drawing/2014/main" id="{0CEAD584-F284-4162-A703-C1D9FB364E75}"/>
                </a:ext>
              </a:extLst>
            </p:cNvPr>
            <p:cNvSpPr/>
            <p:nvPr/>
          </p:nvSpPr>
          <p:spPr>
            <a:xfrm rot="2406507" flipH="1">
              <a:off x="10000587" y="3687563"/>
              <a:ext cx="45719" cy="97165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7" name="正方形/長方形 36">
              <a:extLst>
                <a:ext uri="{FF2B5EF4-FFF2-40B4-BE49-F238E27FC236}">
                  <a16:creationId xmlns="" xmlns:a16="http://schemas.microsoft.com/office/drawing/2014/main" id="{6217C7DB-D88D-47F8-8D0C-2410997B87B7}"/>
                </a:ext>
              </a:extLst>
            </p:cNvPr>
            <p:cNvSpPr/>
            <p:nvPr/>
          </p:nvSpPr>
          <p:spPr>
            <a:xfrm rot="18353288" flipH="1">
              <a:off x="10065554" y="3691914"/>
              <a:ext cx="45719" cy="135948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" name="正方形/長方形 4">
              <a:extLst>
                <a:ext uri="{FF2B5EF4-FFF2-40B4-BE49-F238E27FC236}">
                  <a16:creationId xmlns="" xmlns:a16="http://schemas.microsoft.com/office/drawing/2014/main" id="{A93AD24E-432C-4905-AE5C-0720EE86FB06}"/>
                </a:ext>
              </a:extLst>
            </p:cNvPr>
            <p:cNvSpPr/>
            <p:nvPr/>
          </p:nvSpPr>
          <p:spPr>
            <a:xfrm rot="21112284" flipH="1">
              <a:off x="8199850" y="5705387"/>
              <a:ext cx="45719" cy="234757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" name="正方形/長方形 12">
              <a:extLst>
                <a:ext uri="{FF2B5EF4-FFF2-40B4-BE49-F238E27FC236}">
                  <a16:creationId xmlns="" xmlns:a16="http://schemas.microsoft.com/office/drawing/2014/main" id="{4233DB10-8E10-452E-90CE-FDF076C88DEB}"/>
                </a:ext>
              </a:extLst>
            </p:cNvPr>
            <p:cNvSpPr/>
            <p:nvPr/>
          </p:nvSpPr>
          <p:spPr>
            <a:xfrm rot="667674" flipH="1">
              <a:off x="8174792" y="5461046"/>
              <a:ext cx="79239" cy="234757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" name="正方形/長方形 13">
              <a:extLst>
                <a:ext uri="{FF2B5EF4-FFF2-40B4-BE49-F238E27FC236}">
                  <a16:creationId xmlns="" xmlns:a16="http://schemas.microsoft.com/office/drawing/2014/main" id="{77009A51-28D4-42DE-BB73-E65783BAE3E0}"/>
                </a:ext>
              </a:extLst>
            </p:cNvPr>
            <p:cNvSpPr/>
            <p:nvPr/>
          </p:nvSpPr>
          <p:spPr>
            <a:xfrm rot="2048566" flipH="1">
              <a:off x="8608774" y="4055502"/>
              <a:ext cx="106943" cy="1545035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" name="正方形/長方形 17">
              <a:extLst>
                <a:ext uri="{FF2B5EF4-FFF2-40B4-BE49-F238E27FC236}">
                  <a16:creationId xmlns="" xmlns:a16="http://schemas.microsoft.com/office/drawing/2014/main" id="{A3FEC7E3-D690-433C-B174-993C737BCD8A}"/>
                </a:ext>
              </a:extLst>
            </p:cNvPr>
            <p:cNvSpPr/>
            <p:nvPr/>
          </p:nvSpPr>
          <p:spPr>
            <a:xfrm rot="15852330" flipH="1">
              <a:off x="8433852" y="4814812"/>
              <a:ext cx="45719" cy="234757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="" xmlns:a16="http://schemas.microsoft.com/office/drawing/2014/main" id="{87B9AFA1-2A85-4C10-9293-3B346320E371}"/>
                </a:ext>
              </a:extLst>
            </p:cNvPr>
            <p:cNvSpPr/>
            <p:nvPr/>
          </p:nvSpPr>
          <p:spPr>
            <a:xfrm rot="5400000" flipH="1">
              <a:off x="8908884" y="4447620"/>
              <a:ext cx="53231" cy="187142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" name="正方形/長方形 22">
              <a:extLst>
                <a:ext uri="{FF2B5EF4-FFF2-40B4-BE49-F238E27FC236}">
                  <a16:creationId xmlns="" xmlns:a16="http://schemas.microsoft.com/office/drawing/2014/main" id="{A3984E20-7D03-455A-865C-1049C15BFEF8}"/>
                </a:ext>
              </a:extLst>
            </p:cNvPr>
            <p:cNvSpPr/>
            <p:nvPr/>
          </p:nvSpPr>
          <p:spPr>
            <a:xfrm rot="4923622" flipH="1">
              <a:off x="8426907" y="3574504"/>
              <a:ext cx="45719" cy="1342050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" name="正方形/長方形 23">
              <a:extLst>
                <a:ext uri="{FF2B5EF4-FFF2-40B4-BE49-F238E27FC236}">
                  <a16:creationId xmlns="" xmlns:a16="http://schemas.microsoft.com/office/drawing/2014/main" id="{B6056851-F154-4211-95A3-FCF01B09A5D8}"/>
                </a:ext>
              </a:extLst>
            </p:cNvPr>
            <p:cNvSpPr/>
            <p:nvPr/>
          </p:nvSpPr>
          <p:spPr>
            <a:xfrm rot="21112284">
              <a:off x="8692111" y="4133843"/>
              <a:ext cx="57276" cy="80913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" name="正方形/長方形 24">
              <a:extLst>
                <a:ext uri="{FF2B5EF4-FFF2-40B4-BE49-F238E27FC236}">
                  <a16:creationId xmlns="" xmlns:a16="http://schemas.microsoft.com/office/drawing/2014/main" id="{88B266A2-41FC-4E4D-A4BC-6660A114181C}"/>
                </a:ext>
              </a:extLst>
            </p:cNvPr>
            <p:cNvSpPr/>
            <p:nvPr/>
          </p:nvSpPr>
          <p:spPr>
            <a:xfrm rot="4888086" flipH="1">
              <a:off x="8633672" y="4040925"/>
              <a:ext cx="45719" cy="173651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" name="正方形/長方形 26">
              <a:extLst>
                <a:ext uri="{FF2B5EF4-FFF2-40B4-BE49-F238E27FC236}">
                  <a16:creationId xmlns="" xmlns:a16="http://schemas.microsoft.com/office/drawing/2014/main" id="{D954C7CA-8CAA-4286-82D9-F3C6828204C4}"/>
                </a:ext>
              </a:extLst>
            </p:cNvPr>
            <p:cNvSpPr/>
            <p:nvPr/>
          </p:nvSpPr>
          <p:spPr>
            <a:xfrm rot="2066648" flipH="1">
              <a:off x="9185836" y="3713477"/>
              <a:ext cx="120140" cy="562713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grpSp>
          <p:nvGrpSpPr>
            <p:cNvPr id="35" name="グループ化 34">
              <a:extLst>
                <a:ext uri="{FF2B5EF4-FFF2-40B4-BE49-F238E27FC236}">
                  <a16:creationId xmlns="" xmlns:a16="http://schemas.microsoft.com/office/drawing/2014/main" id="{831DB543-5394-43BD-B3EF-70138F24CD22}"/>
                </a:ext>
              </a:extLst>
            </p:cNvPr>
            <p:cNvGrpSpPr/>
            <p:nvPr/>
          </p:nvGrpSpPr>
          <p:grpSpPr>
            <a:xfrm>
              <a:off x="9654389" y="3461641"/>
              <a:ext cx="1325690" cy="432223"/>
              <a:chOff x="9546931" y="3376689"/>
              <a:chExt cx="1325690" cy="432223"/>
            </a:xfrm>
            <a:grpFill/>
          </p:grpSpPr>
          <p:sp>
            <p:nvSpPr>
              <p:cNvPr id="28" name="正方形/長方形 27">
                <a:extLst>
                  <a:ext uri="{FF2B5EF4-FFF2-40B4-BE49-F238E27FC236}">
                    <a16:creationId xmlns="" xmlns:a16="http://schemas.microsoft.com/office/drawing/2014/main" id="{9B7B8AF5-B551-48BE-AD58-6A496EF82C50}"/>
                  </a:ext>
                </a:extLst>
              </p:cNvPr>
              <p:cNvSpPr/>
              <p:nvPr/>
            </p:nvSpPr>
            <p:spPr>
              <a:xfrm rot="18342786" flipH="1">
                <a:off x="9755856" y="3449367"/>
                <a:ext cx="55949" cy="473800"/>
              </a:xfrm>
              <a:prstGeom prst="rect">
                <a:avLst/>
              </a:prstGeom>
              <a:grpFill/>
              <a:ln>
                <a:solidFill>
                  <a:srgbClr val="929000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dirty="0"/>
              </a:p>
            </p:txBody>
          </p:sp>
          <p:sp>
            <p:nvSpPr>
              <p:cNvPr id="29" name="正方形/長方形 28">
                <a:extLst>
                  <a:ext uri="{FF2B5EF4-FFF2-40B4-BE49-F238E27FC236}">
                    <a16:creationId xmlns="" xmlns:a16="http://schemas.microsoft.com/office/drawing/2014/main" id="{CD5A0FAF-0BFC-4670-A7C5-622CDD4CAA78}"/>
                  </a:ext>
                </a:extLst>
              </p:cNvPr>
              <p:cNvSpPr/>
              <p:nvPr/>
            </p:nvSpPr>
            <p:spPr>
              <a:xfrm rot="2147115" flipH="1">
                <a:off x="9803599" y="3738705"/>
                <a:ext cx="45719" cy="53345"/>
              </a:xfrm>
              <a:prstGeom prst="rect">
                <a:avLst/>
              </a:prstGeom>
              <a:grpFill/>
              <a:ln>
                <a:solidFill>
                  <a:srgbClr val="929000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0" name="正方形/長方形 29">
                <a:extLst>
                  <a:ext uri="{FF2B5EF4-FFF2-40B4-BE49-F238E27FC236}">
                    <a16:creationId xmlns="" xmlns:a16="http://schemas.microsoft.com/office/drawing/2014/main" id="{A1534681-95BD-49B2-B992-4EF765ACDEB5}"/>
                  </a:ext>
                </a:extLst>
              </p:cNvPr>
              <p:cNvSpPr/>
              <p:nvPr/>
            </p:nvSpPr>
            <p:spPr>
              <a:xfrm rot="18282435" flipH="1">
                <a:off x="9739820" y="3726135"/>
                <a:ext cx="45719" cy="119835"/>
              </a:xfrm>
              <a:prstGeom prst="rect">
                <a:avLst/>
              </a:prstGeom>
              <a:grpFill/>
              <a:ln>
                <a:solidFill>
                  <a:srgbClr val="929000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1" name="正方形/長方形 30">
                <a:extLst>
                  <a:ext uri="{FF2B5EF4-FFF2-40B4-BE49-F238E27FC236}">
                    <a16:creationId xmlns="" xmlns:a16="http://schemas.microsoft.com/office/drawing/2014/main" id="{BAD2DF34-5956-43CB-A7A3-34DEBF027314}"/>
                  </a:ext>
                </a:extLst>
              </p:cNvPr>
              <p:cNvSpPr/>
              <p:nvPr/>
            </p:nvSpPr>
            <p:spPr>
              <a:xfrm rot="2085766" flipH="1">
                <a:off x="9767774" y="3556197"/>
                <a:ext cx="45719" cy="114384"/>
              </a:xfrm>
              <a:prstGeom prst="rect">
                <a:avLst/>
              </a:prstGeom>
              <a:grpFill/>
              <a:ln>
                <a:solidFill>
                  <a:srgbClr val="929000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2" name="正方形/長方形 31">
                <a:extLst>
                  <a:ext uri="{FF2B5EF4-FFF2-40B4-BE49-F238E27FC236}">
                    <a16:creationId xmlns="" xmlns:a16="http://schemas.microsoft.com/office/drawing/2014/main" id="{E4EB3064-B95A-4EA7-BFF1-B374D6146B64}"/>
                  </a:ext>
                </a:extLst>
              </p:cNvPr>
              <p:cNvSpPr/>
              <p:nvPr/>
            </p:nvSpPr>
            <p:spPr>
              <a:xfrm rot="2018083" flipH="1">
                <a:off x="9664906" y="3530901"/>
                <a:ext cx="61156" cy="66080"/>
              </a:xfrm>
              <a:prstGeom prst="rect">
                <a:avLst/>
              </a:prstGeom>
              <a:grpFill/>
              <a:ln>
                <a:solidFill>
                  <a:srgbClr val="929000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3" name="正方形/長方形 32">
                <a:extLst>
                  <a:ext uri="{FF2B5EF4-FFF2-40B4-BE49-F238E27FC236}">
                    <a16:creationId xmlns="" xmlns:a16="http://schemas.microsoft.com/office/drawing/2014/main" id="{3E377FE4-C6F4-43BF-A7A5-368C66A1A39D}"/>
                  </a:ext>
                </a:extLst>
              </p:cNvPr>
              <p:cNvSpPr/>
              <p:nvPr/>
            </p:nvSpPr>
            <p:spPr>
              <a:xfrm rot="3180863" flipH="1">
                <a:off x="10069550" y="3424630"/>
                <a:ext cx="107949" cy="469871"/>
              </a:xfrm>
              <a:prstGeom prst="rect">
                <a:avLst/>
              </a:prstGeom>
              <a:grpFill/>
              <a:ln>
                <a:solidFill>
                  <a:srgbClr val="929000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4" name="正方形/長方形 33">
                <a:extLst>
                  <a:ext uri="{FF2B5EF4-FFF2-40B4-BE49-F238E27FC236}">
                    <a16:creationId xmlns="" xmlns:a16="http://schemas.microsoft.com/office/drawing/2014/main" id="{094D82D1-2A84-4EB2-978F-E034E14FBF72}"/>
                  </a:ext>
                </a:extLst>
              </p:cNvPr>
              <p:cNvSpPr/>
              <p:nvPr/>
            </p:nvSpPr>
            <p:spPr>
              <a:xfrm rot="4290602" flipH="1">
                <a:off x="10523710" y="3132400"/>
                <a:ext cx="104622" cy="593200"/>
              </a:xfrm>
              <a:prstGeom prst="rect">
                <a:avLst/>
              </a:prstGeom>
              <a:grpFill/>
              <a:ln>
                <a:solidFill>
                  <a:srgbClr val="929000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  <p:sp>
          <p:nvSpPr>
            <p:cNvPr id="66" name="正方形/長方形 65">
              <a:extLst>
                <a:ext uri="{FF2B5EF4-FFF2-40B4-BE49-F238E27FC236}">
                  <a16:creationId xmlns="" xmlns:a16="http://schemas.microsoft.com/office/drawing/2014/main" id="{10A7842E-0FFB-459E-80A0-BF98F4C885F9}"/>
                </a:ext>
              </a:extLst>
            </p:cNvPr>
            <p:cNvSpPr/>
            <p:nvPr/>
          </p:nvSpPr>
          <p:spPr>
            <a:xfrm rot="20844704">
              <a:off x="6476205" y="1107914"/>
              <a:ext cx="68625" cy="278966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7" name="正方形/長方形 66">
              <a:extLst>
                <a:ext uri="{FF2B5EF4-FFF2-40B4-BE49-F238E27FC236}">
                  <a16:creationId xmlns="" xmlns:a16="http://schemas.microsoft.com/office/drawing/2014/main" id="{3BA5ACE3-F113-430F-9AE0-F4FFB69DED76}"/>
                </a:ext>
              </a:extLst>
            </p:cNvPr>
            <p:cNvSpPr/>
            <p:nvPr/>
          </p:nvSpPr>
          <p:spPr>
            <a:xfrm rot="4670912">
              <a:off x="6547686" y="1004821"/>
              <a:ext cx="45719" cy="197933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0" name="正方形/長方形 69">
              <a:extLst>
                <a:ext uri="{FF2B5EF4-FFF2-40B4-BE49-F238E27FC236}">
                  <a16:creationId xmlns="" xmlns:a16="http://schemas.microsoft.com/office/drawing/2014/main" id="{74B6342A-2171-41A4-A83C-00695AE5CFD9}"/>
                </a:ext>
              </a:extLst>
            </p:cNvPr>
            <p:cNvSpPr/>
            <p:nvPr/>
          </p:nvSpPr>
          <p:spPr>
            <a:xfrm rot="21307743">
              <a:off x="6543248" y="1292254"/>
              <a:ext cx="68503" cy="273880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1" name="正方形/長方形 70">
              <a:extLst>
                <a:ext uri="{FF2B5EF4-FFF2-40B4-BE49-F238E27FC236}">
                  <a16:creationId xmlns="" xmlns:a16="http://schemas.microsoft.com/office/drawing/2014/main" id="{D03E30D0-DE0E-454C-BFC1-97445371DF17}"/>
                </a:ext>
              </a:extLst>
            </p:cNvPr>
            <p:cNvSpPr/>
            <p:nvPr/>
          </p:nvSpPr>
          <p:spPr>
            <a:xfrm>
              <a:off x="6557150" y="1533967"/>
              <a:ext cx="58984" cy="554002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2" name="正方形/長方形 71">
              <a:extLst>
                <a:ext uri="{FF2B5EF4-FFF2-40B4-BE49-F238E27FC236}">
                  <a16:creationId xmlns="" xmlns:a16="http://schemas.microsoft.com/office/drawing/2014/main" id="{B1D5D5F0-6922-4A28-9F29-BDA52F528BCC}"/>
                </a:ext>
              </a:extLst>
            </p:cNvPr>
            <p:cNvSpPr/>
            <p:nvPr/>
          </p:nvSpPr>
          <p:spPr>
            <a:xfrm>
              <a:off x="6295384" y="1454421"/>
              <a:ext cx="280435" cy="45719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3" name="正方形/長方形 72">
              <a:extLst>
                <a:ext uri="{FF2B5EF4-FFF2-40B4-BE49-F238E27FC236}">
                  <a16:creationId xmlns="" xmlns:a16="http://schemas.microsoft.com/office/drawing/2014/main" id="{07B8EFEB-9D4C-4F81-98C8-64D72604F6BB}"/>
                </a:ext>
              </a:extLst>
            </p:cNvPr>
            <p:cNvSpPr/>
            <p:nvPr/>
          </p:nvSpPr>
          <p:spPr>
            <a:xfrm rot="5400000">
              <a:off x="6621762" y="1520786"/>
              <a:ext cx="45719" cy="89457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4" name="正方形/長方形 73">
              <a:extLst>
                <a:ext uri="{FF2B5EF4-FFF2-40B4-BE49-F238E27FC236}">
                  <a16:creationId xmlns="" xmlns:a16="http://schemas.microsoft.com/office/drawing/2014/main" id="{12F040EB-982F-44FB-91D9-6D226C6A51F8}"/>
                </a:ext>
              </a:extLst>
            </p:cNvPr>
            <p:cNvSpPr/>
            <p:nvPr/>
          </p:nvSpPr>
          <p:spPr>
            <a:xfrm>
              <a:off x="6674926" y="1542655"/>
              <a:ext cx="45719" cy="142002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5" name="正方形/長方形 74">
              <a:extLst>
                <a:ext uri="{FF2B5EF4-FFF2-40B4-BE49-F238E27FC236}">
                  <a16:creationId xmlns="" xmlns:a16="http://schemas.microsoft.com/office/drawing/2014/main" id="{C3288218-04ED-4A4E-A301-1AF79E385EAF}"/>
                </a:ext>
              </a:extLst>
            </p:cNvPr>
            <p:cNvSpPr/>
            <p:nvPr/>
          </p:nvSpPr>
          <p:spPr>
            <a:xfrm rot="5400000">
              <a:off x="6513519" y="1846126"/>
              <a:ext cx="45719" cy="179503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4" name="正方形/長方形 123">
              <a:extLst>
                <a:ext uri="{FF2B5EF4-FFF2-40B4-BE49-F238E27FC236}">
                  <a16:creationId xmlns="" xmlns:a16="http://schemas.microsoft.com/office/drawing/2014/main" id="{E2F5AF15-D825-4179-AA26-CBE790FACC91}"/>
                </a:ext>
              </a:extLst>
            </p:cNvPr>
            <p:cNvSpPr/>
            <p:nvPr/>
          </p:nvSpPr>
          <p:spPr>
            <a:xfrm rot="1857181">
              <a:off x="10091092" y="1589841"/>
              <a:ext cx="60263" cy="1901138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5" name="正方形/長方形 124">
              <a:extLst>
                <a:ext uri="{FF2B5EF4-FFF2-40B4-BE49-F238E27FC236}">
                  <a16:creationId xmlns="" xmlns:a16="http://schemas.microsoft.com/office/drawing/2014/main" id="{FE76AEF5-970F-4100-88CA-FC0FC453989D}"/>
                </a:ext>
              </a:extLst>
            </p:cNvPr>
            <p:cNvSpPr/>
            <p:nvPr/>
          </p:nvSpPr>
          <p:spPr>
            <a:xfrm rot="1857181" flipV="1">
              <a:off x="10365847" y="1664189"/>
              <a:ext cx="246990" cy="70121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6" name="正方形/長方形 125">
              <a:extLst>
                <a:ext uri="{FF2B5EF4-FFF2-40B4-BE49-F238E27FC236}">
                  <a16:creationId xmlns="" xmlns:a16="http://schemas.microsoft.com/office/drawing/2014/main" id="{1958EBA0-9E35-4A0B-A488-12B55A42F9CB}"/>
                </a:ext>
              </a:extLst>
            </p:cNvPr>
            <p:cNvSpPr/>
            <p:nvPr/>
          </p:nvSpPr>
          <p:spPr>
            <a:xfrm rot="1657240" flipV="1">
              <a:off x="10159063" y="2058930"/>
              <a:ext cx="246990" cy="70121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" name="正方形/長方形 3">
              <a:extLst>
                <a:ext uri="{FF2B5EF4-FFF2-40B4-BE49-F238E27FC236}">
                  <a16:creationId xmlns="" xmlns:a16="http://schemas.microsoft.com/office/drawing/2014/main" id="{0F2903BC-5DD3-4889-8AD7-1F4F50D2D0E4}"/>
                </a:ext>
              </a:extLst>
            </p:cNvPr>
            <p:cNvSpPr/>
            <p:nvPr/>
          </p:nvSpPr>
          <p:spPr>
            <a:xfrm rot="21231260">
              <a:off x="7308655" y="569965"/>
              <a:ext cx="45719" cy="772160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2" name="正方形/長方形 231">
              <a:extLst>
                <a:ext uri="{FF2B5EF4-FFF2-40B4-BE49-F238E27FC236}">
                  <a16:creationId xmlns="" xmlns:a16="http://schemas.microsoft.com/office/drawing/2014/main" id="{A610752A-A881-4934-B197-9175271165CA}"/>
                </a:ext>
              </a:extLst>
            </p:cNvPr>
            <p:cNvSpPr/>
            <p:nvPr/>
          </p:nvSpPr>
          <p:spPr>
            <a:xfrm rot="6517677">
              <a:off x="7210502" y="1128955"/>
              <a:ext cx="45719" cy="244744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0" name="正方形/長方形 279">
              <a:extLst>
                <a:ext uri="{FF2B5EF4-FFF2-40B4-BE49-F238E27FC236}">
                  <a16:creationId xmlns="" xmlns:a16="http://schemas.microsoft.com/office/drawing/2014/main" id="{06812F1E-3827-44B9-9845-ED7EE4F93EAF}"/>
                </a:ext>
              </a:extLst>
            </p:cNvPr>
            <p:cNvSpPr/>
            <p:nvPr/>
          </p:nvSpPr>
          <p:spPr>
            <a:xfrm rot="1018406" flipH="1">
              <a:off x="7273410" y="1291807"/>
              <a:ext cx="76211" cy="258923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1" name="正方形/長方形 280">
              <a:extLst>
                <a:ext uri="{FF2B5EF4-FFF2-40B4-BE49-F238E27FC236}">
                  <a16:creationId xmlns="" xmlns:a16="http://schemas.microsoft.com/office/drawing/2014/main" id="{FFE85CBC-5386-4F55-B79D-E149F4167DC8}"/>
                </a:ext>
              </a:extLst>
            </p:cNvPr>
            <p:cNvSpPr/>
            <p:nvPr/>
          </p:nvSpPr>
          <p:spPr>
            <a:xfrm rot="1018406" flipH="1">
              <a:off x="7826330" y="1445394"/>
              <a:ext cx="60921" cy="235500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2" name="正方形/長方形 281">
              <a:extLst>
                <a:ext uri="{FF2B5EF4-FFF2-40B4-BE49-F238E27FC236}">
                  <a16:creationId xmlns="" xmlns:a16="http://schemas.microsoft.com/office/drawing/2014/main" id="{7EDA60EF-B902-4C3F-896E-77F5ED75208F}"/>
                </a:ext>
              </a:extLst>
            </p:cNvPr>
            <p:cNvSpPr/>
            <p:nvPr/>
          </p:nvSpPr>
          <p:spPr>
            <a:xfrm rot="1018406" flipH="1">
              <a:off x="7429808" y="1444504"/>
              <a:ext cx="45719" cy="106536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3" name="正方形/長方形 282">
              <a:extLst>
                <a:ext uri="{FF2B5EF4-FFF2-40B4-BE49-F238E27FC236}">
                  <a16:creationId xmlns="" xmlns:a16="http://schemas.microsoft.com/office/drawing/2014/main" id="{CFB226ED-448D-4A52-8A86-5A39E3EA0B94}"/>
                </a:ext>
              </a:extLst>
            </p:cNvPr>
            <p:cNvSpPr/>
            <p:nvPr/>
          </p:nvSpPr>
          <p:spPr>
            <a:xfrm rot="6789039" flipH="1">
              <a:off x="7518312" y="1255614"/>
              <a:ext cx="45719" cy="119415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4" name="正方形/長方形 283">
              <a:extLst>
                <a:ext uri="{FF2B5EF4-FFF2-40B4-BE49-F238E27FC236}">
                  <a16:creationId xmlns="" xmlns:a16="http://schemas.microsoft.com/office/drawing/2014/main" id="{1CC5AF07-BAF8-43C8-9453-E259A0CD93D5}"/>
                </a:ext>
              </a:extLst>
            </p:cNvPr>
            <p:cNvSpPr/>
            <p:nvPr/>
          </p:nvSpPr>
          <p:spPr>
            <a:xfrm rot="1018406" flipH="1">
              <a:off x="7467223" y="1274295"/>
              <a:ext cx="45719" cy="82850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5" name="正方形/長方形 284">
              <a:extLst>
                <a:ext uri="{FF2B5EF4-FFF2-40B4-BE49-F238E27FC236}">
                  <a16:creationId xmlns="" xmlns:a16="http://schemas.microsoft.com/office/drawing/2014/main" id="{6629558F-200D-40BD-B5C0-906A0EE4B4A4}"/>
                </a:ext>
              </a:extLst>
            </p:cNvPr>
            <p:cNvSpPr/>
            <p:nvPr/>
          </p:nvSpPr>
          <p:spPr>
            <a:xfrm rot="6685947">
              <a:off x="8181513" y="732508"/>
              <a:ext cx="45719" cy="1848406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7" name="正方形/長方形 286">
              <a:extLst>
                <a:ext uri="{FF2B5EF4-FFF2-40B4-BE49-F238E27FC236}">
                  <a16:creationId xmlns="" xmlns:a16="http://schemas.microsoft.com/office/drawing/2014/main" id="{B3E509AA-152F-4A36-9A78-0BA4C2CB203D}"/>
                </a:ext>
              </a:extLst>
            </p:cNvPr>
            <p:cNvSpPr/>
            <p:nvPr/>
          </p:nvSpPr>
          <p:spPr>
            <a:xfrm rot="6685947">
              <a:off x="8152004" y="807754"/>
              <a:ext cx="45719" cy="1849807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8" name="正方形/長方形 287">
              <a:extLst>
                <a:ext uri="{FF2B5EF4-FFF2-40B4-BE49-F238E27FC236}">
                  <a16:creationId xmlns="" xmlns:a16="http://schemas.microsoft.com/office/drawing/2014/main" id="{B9137A04-0DFC-42FD-9D66-E2FC7C51DD55}"/>
                </a:ext>
              </a:extLst>
            </p:cNvPr>
            <p:cNvSpPr/>
            <p:nvPr/>
          </p:nvSpPr>
          <p:spPr>
            <a:xfrm rot="12352490" flipH="1">
              <a:off x="8463997" y="1692544"/>
              <a:ext cx="45719" cy="246357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9" name="正方形/長方形 288">
              <a:extLst>
                <a:ext uri="{FF2B5EF4-FFF2-40B4-BE49-F238E27FC236}">
                  <a16:creationId xmlns="" xmlns:a16="http://schemas.microsoft.com/office/drawing/2014/main" id="{0894506E-74A0-4F49-B0E5-04F8070C3C9A}"/>
                </a:ext>
              </a:extLst>
            </p:cNvPr>
            <p:cNvSpPr/>
            <p:nvPr/>
          </p:nvSpPr>
          <p:spPr>
            <a:xfrm rot="12518268">
              <a:off x="8274930" y="1801034"/>
              <a:ext cx="45719" cy="740993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0" name="正方形/長方形 289">
              <a:extLst>
                <a:ext uri="{FF2B5EF4-FFF2-40B4-BE49-F238E27FC236}">
                  <a16:creationId xmlns="" xmlns:a16="http://schemas.microsoft.com/office/drawing/2014/main" id="{A75EF2D1-6A26-44F9-B4C7-90B6F8380EE3}"/>
                </a:ext>
              </a:extLst>
            </p:cNvPr>
            <p:cNvSpPr/>
            <p:nvPr/>
          </p:nvSpPr>
          <p:spPr>
            <a:xfrm rot="17517894" flipH="1">
              <a:off x="7779494" y="1520599"/>
              <a:ext cx="45719" cy="305680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2" name="正方形/長方形 291">
              <a:extLst>
                <a:ext uri="{FF2B5EF4-FFF2-40B4-BE49-F238E27FC236}">
                  <a16:creationId xmlns="" xmlns:a16="http://schemas.microsoft.com/office/drawing/2014/main" id="{A7EFD03D-BC31-4AE2-821A-E3278BCF1765}"/>
                </a:ext>
              </a:extLst>
            </p:cNvPr>
            <p:cNvSpPr/>
            <p:nvPr/>
          </p:nvSpPr>
          <p:spPr>
            <a:xfrm rot="16438824" flipH="1">
              <a:off x="7343590" y="1469766"/>
              <a:ext cx="45719" cy="128402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3" name="正方形/長方形 292">
              <a:extLst>
                <a:ext uri="{FF2B5EF4-FFF2-40B4-BE49-F238E27FC236}">
                  <a16:creationId xmlns="" xmlns:a16="http://schemas.microsoft.com/office/drawing/2014/main" id="{EFB1BEB3-9952-450E-A410-E6E8380A848A}"/>
                </a:ext>
              </a:extLst>
            </p:cNvPr>
            <p:cNvSpPr/>
            <p:nvPr/>
          </p:nvSpPr>
          <p:spPr>
            <a:xfrm rot="17077175" flipH="1">
              <a:off x="7478136" y="1469521"/>
              <a:ext cx="45719" cy="165563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4" name="正方形/長方形 293">
              <a:extLst>
                <a:ext uri="{FF2B5EF4-FFF2-40B4-BE49-F238E27FC236}">
                  <a16:creationId xmlns="" xmlns:a16="http://schemas.microsoft.com/office/drawing/2014/main" id="{BBCA16CE-4FAE-4B4A-A386-B3A22E807840}"/>
                </a:ext>
              </a:extLst>
            </p:cNvPr>
            <p:cNvSpPr/>
            <p:nvPr/>
          </p:nvSpPr>
          <p:spPr>
            <a:xfrm rot="17469233" flipH="1">
              <a:off x="7869051" y="1264969"/>
              <a:ext cx="45719" cy="358853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5" name="正方形/長方形 294">
              <a:extLst>
                <a:ext uri="{FF2B5EF4-FFF2-40B4-BE49-F238E27FC236}">
                  <a16:creationId xmlns="" xmlns:a16="http://schemas.microsoft.com/office/drawing/2014/main" id="{E9C3C705-58B9-42DA-A677-411523C46CC9}"/>
                </a:ext>
              </a:extLst>
            </p:cNvPr>
            <p:cNvSpPr/>
            <p:nvPr/>
          </p:nvSpPr>
          <p:spPr>
            <a:xfrm rot="17580612" flipH="1">
              <a:off x="8517844" y="1524779"/>
              <a:ext cx="45719" cy="356145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6" name="正方形/長方形 295">
              <a:extLst>
                <a:ext uri="{FF2B5EF4-FFF2-40B4-BE49-F238E27FC236}">
                  <a16:creationId xmlns="" xmlns:a16="http://schemas.microsoft.com/office/drawing/2014/main" id="{AFC89126-C12E-44DC-B010-0504971B0333}"/>
                </a:ext>
              </a:extLst>
            </p:cNvPr>
            <p:cNvSpPr/>
            <p:nvPr/>
          </p:nvSpPr>
          <p:spPr>
            <a:xfrm rot="1566779" flipH="1">
              <a:off x="8115994" y="1555388"/>
              <a:ext cx="45719" cy="153353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7" name="正方形/長方形 296">
              <a:extLst>
                <a:ext uri="{FF2B5EF4-FFF2-40B4-BE49-F238E27FC236}">
                  <a16:creationId xmlns="" xmlns:a16="http://schemas.microsoft.com/office/drawing/2014/main" id="{A8AF721D-FBDC-45CC-8DED-42EB17CE0C71}"/>
                </a:ext>
              </a:extLst>
            </p:cNvPr>
            <p:cNvSpPr/>
            <p:nvPr/>
          </p:nvSpPr>
          <p:spPr>
            <a:xfrm rot="17580612" flipH="1">
              <a:off x="8198596" y="1505003"/>
              <a:ext cx="45719" cy="149034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8" name="正方形/長方形 297">
              <a:extLst>
                <a:ext uri="{FF2B5EF4-FFF2-40B4-BE49-F238E27FC236}">
                  <a16:creationId xmlns="" xmlns:a16="http://schemas.microsoft.com/office/drawing/2014/main" id="{257894B9-E8BF-4D2C-9FE0-5D187062566A}"/>
                </a:ext>
              </a:extLst>
            </p:cNvPr>
            <p:cNvSpPr/>
            <p:nvPr/>
          </p:nvSpPr>
          <p:spPr>
            <a:xfrm rot="17580612" flipH="1">
              <a:off x="8849176" y="1743971"/>
              <a:ext cx="45719" cy="173115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9" name="正方形/長方形 298">
              <a:extLst>
                <a:ext uri="{FF2B5EF4-FFF2-40B4-BE49-F238E27FC236}">
                  <a16:creationId xmlns="" xmlns:a16="http://schemas.microsoft.com/office/drawing/2014/main" id="{959FD62F-0594-4842-9C61-7507627B0672}"/>
                </a:ext>
              </a:extLst>
            </p:cNvPr>
            <p:cNvSpPr/>
            <p:nvPr/>
          </p:nvSpPr>
          <p:spPr>
            <a:xfrm rot="1496829" flipH="1">
              <a:off x="8925273" y="1705413"/>
              <a:ext cx="45719" cy="243035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0" name="正方形/長方形 299">
              <a:extLst>
                <a:ext uri="{FF2B5EF4-FFF2-40B4-BE49-F238E27FC236}">
                  <a16:creationId xmlns="" xmlns:a16="http://schemas.microsoft.com/office/drawing/2014/main" id="{4B32C0AA-DCFC-4A10-B0F1-219F816253BA}"/>
                </a:ext>
              </a:extLst>
            </p:cNvPr>
            <p:cNvSpPr/>
            <p:nvPr/>
          </p:nvSpPr>
          <p:spPr>
            <a:xfrm rot="17580612" flipH="1">
              <a:off x="8400696" y="1728875"/>
              <a:ext cx="45719" cy="356145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1" name="正方形/長方形 300">
              <a:extLst>
                <a:ext uri="{FF2B5EF4-FFF2-40B4-BE49-F238E27FC236}">
                  <a16:creationId xmlns="" xmlns:a16="http://schemas.microsoft.com/office/drawing/2014/main" id="{B266E213-CDA0-4777-8602-A0610BA02CF6}"/>
                </a:ext>
              </a:extLst>
            </p:cNvPr>
            <p:cNvSpPr/>
            <p:nvPr/>
          </p:nvSpPr>
          <p:spPr>
            <a:xfrm rot="17580612" flipH="1">
              <a:off x="8725079" y="1959251"/>
              <a:ext cx="45719" cy="198958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2" name="正方形/長方形 301">
              <a:extLst>
                <a:ext uri="{FF2B5EF4-FFF2-40B4-BE49-F238E27FC236}">
                  <a16:creationId xmlns="" xmlns:a16="http://schemas.microsoft.com/office/drawing/2014/main" id="{677048A8-C002-4682-94C4-627D80801E12}"/>
                </a:ext>
              </a:extLst>
            </p:cNvPr>
            <p:cNvSpPr/>
            <p:nvPr/>
          </p:nvSpPr>
          <p:spPr>
            <a:xfrm rot="1448984" flipH="1">
              <a:off x="8804588" y="2015833"/>
              <a:ext cx="45719" cy="97749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4" name="正方形/長方形 303">
              <a:extLst>
                <a:ext uri="{FF2B5EF4-FFF2-40B4-BE49-F238E27FC236}">
                  <a16:creationId xmlns="" xmlns:a16="http://schemas.microsoft.com/office/drawing/2014/main" id="{FB2C8E52-CFB9-49CB-A0EB-C67301EAB03B}"/>
                </a:ext>
              </a:extLst>
            </p:cNvPr>
            <p:cNvSpPr/>
            <p:nvPr/>
          </p:nvSpPr>
          <p:spPr>
            <a:xfrm rot="1600985" flipH="1">
              <a:off x="8300768" y="2233965"/>
              <a:ext cx="45719" cy="131991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5" name="正方形/長方形 304">
              <a:extLst>
                <a:ext uri="{FF2B5EF4-FFF2-40B4-BE49-F238E27FC236}">
                  <a16:creationId xmlns="" xmlns:a16="http://schemas.microsoft.com/office/drawing/2014/main" id="{DFAAD9BB-9EDA-44E3-AF53-79FECF16D1A8}"/>
                </a:ext>
              </a:extLst>
            </p:cNvPr>
            <p:cNvSpPr/>
            <p:nvPr/>
          </p:nvSpPr>
          <p:spPr>
            <a:xfrm rot="1600985" flipH="1">
              <a:off x="8158156" y="2157781"/>
              <a:ext cx="45719" cy="131991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6" name="正方形/長方形 305">
              <a:extLst>
                <a:ext uri="{FF2B5EF4-FFF2-40B4-BE49-F238E27FC236}">
                  <a16:creationId xmlns="" xmlns:a16="http://schemas.microsoft.com/office/drawing/2014/main" id="{3D045120-AC00-4AEA-8826-314532C3030F}"/>
                </a:ext>
              </a:extLst>
            </p:cNvPr>
            <p:cNvSpPr/>
            <p:nvPr/>
          </p:nvSpPr>
          <p:spPr>
            <a:xfrm rot="1600985" flipH="1">
              <a:off x="8204534" y="2391711"/>
              <a:ext cx="45719" cy="131991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7" name="正方形/長方形 306">
              <a:extLst>
                <a:ext uri="{FF2B5EF4-FFF2-40B4-BE49-F238E27FC236}">
                  <a16:creationId xmlns="" xmlns:a16="http://schemas.microsoft.com/office/drawing/2014/main" id="{1D60380A-DE74-40CE-B05E-9D908BA7BC40}"/>
                </a:ext>
              </a:extLst>
            </p:cNvPr>
            <p:cNvSpPr/>
            <p:nvPr/>
          </p:nvSpPr>
          <p:spPr>
            <a:xfrm rot="1600985" flipH="1">
              <a:off x="8071412" y="2320461"/>
              <a:ext cx="45719" cy="131991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8" name="正方形/長方形 307">
              <a:extLst>
                <a:ext uri="{FF2B5EF4-FFF2-40B4-BE49-F238E27FC236}">
                  <a16:creationId xmlns="" xmlns:a16="http://schemas.microsoft.com/office/drawing/2014/main" id="{41ABCCE3-C86D-4FCD-ADE4-4309091D3E01}"/>
                </a:ext>
              </a:extLst>
            </p:cNvPr>
            <p:cNvSpPr/>
            <p:nvPr/>
          </p:nvSpPr>
          <p:spPr>
            <a:xfrm rot="1600985" flipH="1">
              <a:off x="8422500" y="1990847"/>
              <a:ext cx="45719" cy="131991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9" name="正方形/長方形 398">
              <a:extLst>
                <a:ext uri="{FF2B5EF4-FFF2-40B4-BE49-F238E27FC236}">
                  <a16:creationId xmlns="" xmlns:a16="http://schemas.microsoft.com/office/drawing/2014/main" id="{E5BABAA9-5A95-41F6-B488-D12F1EE59CE8}"/>
                </a:ext>
              </a:extLst>
            </p:cNvPr>
            <p:cNvSpPr/>
            <p:nvPr/>
          </p:nvSpPr>
          <p:spPr>
            <a:xfrm rot="1600985" flipH="1">
              <a:off x="8280515" y="1924746"/>
              <a:ext cx="45719" cy="131991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0" name="正方形/長方形 399">
              <a:extLst>
                <a:ext uri="{FF2B5EF4-FFF2-40B4-BE49-F238E27FC236}">
                  <a16:creationId xmlns="" xmlns:a16="http://schemas.microsoft.com/office/drawing/2014/main" id="{8F222B6E-CD3E-49D6-8DE9-4819F40F1DBC}"/>
                </a:ext>
              </a:extLst>
            </p:cNvPr>
            <p:cNvSpPr/>
            <p:nvPr/>
          </p:nvSpPr>
          <p:spPr>
            <a:xfrm rot="6834828" flipH="1">
              <a:off x="8357086" y="1913590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1" name="正方形/長方形 400">
              <a:extLst>
                <a:ext uri="{FF2B5EF4-FFF2-40B4-BE49-F238E27FC236}">
                  <a16:creationId xmlns="" xmlns:a16="http://schemas.microsoft.com/office/drawing/2014/main" id="{E808D8D7-BBD3-4B25-8056-DD7B0F3BB0F4}"/>
                </a:ext>
              </a:extLst>
            </p:cNvPr>
            <p:cNvSpPr/>
            <p:nvPr/>
          </p:nvSpPr>
          <p:spPr>
            <a:xfrm rot="7062487" flipH="1">
              <a:off x="8250989" y="2122424"/>
              <a:ext cx="50800" cy="200731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2" name="正方形/長方形 401">
              <a:extLst>
                <a:ext uri="{FF2B5EF4-FFF2-40B4-BE49-F238E27FC236}">
                  <a16:creationId xmlns="" xmlns:a16="http://schemas.microsoft.com/office/drawing/2014/main" id="{E74F7F4E-CDAE-42EC-969B-0057A616648A}"/>
                </a:ext>
              </a:extLst>
            </p:cNvPr>
            <p:cNvSpPr/>
            <p:nvPr/>
          </p:nvSpPr>
          <p:spPr>
            <a:xfrm rot="7238574" flipH="1">
              <a:off x="8100357" y="2369723"/>
              <a:ext cx="67092" cy="196326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3" name="正方形/長方形 262">
              <a:extLst>
                <a:ext uri="{FF2B5EF4-FFF2-40B4-BE49-F238E27FC236}">
                  <a16:creationId xmlns="" xmlns:a16="http://schemas.microsoft.com/office/drawing/2014/main" id="{A3FEC7E3-D690-433C-B174-993C737BCD8A}"/>
                </a:ext>
              </a:extLst>
            </p:cNvPr>
            <p:cNvSpPr/>
            <p:nvPr/>
          </p:nvSpPr>
          <p:spPr>
            <a:xfrm rot="16852618">
              <a:off x="10744239" y="3264326"/>
              <a:ext cx="291806" cy="66257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7" name="正方形/長方形 266">
              <a:extLst>
                <a:ext uri="{FF2B5EF4-FFF2-40B4-BE49-F238E27FC236}">
                  <a16:creationId xmlns="" xmlns:a16="http://schemas.microsoft.com/office/drawing/2014/main" id="{A3FEC7E3-D690-433C-B174-993C737BCD8A}"/>
                </a:ext>
              </a:extLst>
            </p:cNvPr>
            <p:cNvSpPr/>
            <p:nvPr/>
          </p:nvSpPr>
          <p:spPr>
            <a:xfrm rot="16852618">
              <a:off x="10502302" y="3400739"/>
              <a:ext cx="291806" cy="66257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13" name="正方形/長方形 612">
              <a:extLst>
                <a:ext uri="{FF2B5EF4-FFF2-40B4-BE49-F238E27FC236}">
                  <a16:creationId xmlns="" xmlns:a16="http://schemas.microsoft.com/office/drawing/2014/main" id="{A93AD24E-432C-4905-AE5C-0720EE86FB06}"/>
                </a:ext>
              </a:extLst>
            </p:cNvPr>
            <p:cNvSpPr/>
            <p:nvPr/>
          </p:nvSpPr>
          <p:spPr>
            <a:xfrm rot="21112284" flipH="1">
              <a:off x="8502282" y="5088636"/>
              <a:ext cx="174509" cy="48285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14" name="正方形/長方形 613">
              <a:extLst>
                <a:ext uri="{FF2B5EF4-FFF2-40B4-BE49-F238E27FC236}">
                  <a16:creationId xmlns="" xmlns:a16="http://schemas.microsoft.com/office/drawing/2014/main" id="{A93AD24E-432C-4905-AE5C-0720EE86FB06}"/>
                </a:ext>
              </a:extLst>
            </p:cNvPr>
            <p:cNvSpPr/>
            <p:nvPr/>
          </p:nvSpPr>
          <p:spPr>
            <a:xfrm rot="21112284" flipH="1">
              <a:off x="8102614" y="5679779"/>
              <a:ext cx="126689" cy="45719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16" name="正方形/長方形 615">
              <a:extLst>
                <a:ext uri="{FF2B5EF4-FFF2-40B4-BE49-F238E27FC236}">
                  <a16:creationId xmlns="" xmlns:a16="http://schemas.microsoft.com/office/drawing/2014/main" id="{959FD62F-0594-4842-9C61-7507627B0672}"/>
                </a:ext>
              </a:extLst>
            </p:cNvPr>
            <p:cNvSpPr/>
            <p:nvPr/>
          </p:nvSpPr>
          <p:spPr>
            <a:xfrm rot="1496829" flipH="1">
              <a:off x="7310112" y="1529444"/>
              <a:ext cx="48543" cy="175621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18" name="正方形/長方形 617">
              <a:extLst>
                <a:ext uri="{FF2B5EF4-FFF2-40B4-BE49-F238E27FC236}">
                  <a16:creationId xmlns="" xmlns:a16="http://schemas.microsoft.com/office/drawing/2014/main" id="{959FD62F-0594-4842-9C61-7507627B0672}"/>
                </a:ext>
              </a:extLst>
            </p:cNvPr>
            <p:cNvSpPr/>
            <p:nvPr/>
          </p:nvSpPr>
          <p:spPr>
            <a:xfrm rot="4770802" flipH="1">
              <a:off x="6570496" y="946630"/>
              <a:ext cx="53590" cy="152774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19" name="正方形/長方形 618">
              <a:extLst>
                <a:ext uri="{FF2B5EF4-FFF2-40B4-BE49-F238E27FC236}">
                  <a16:creationId xmlns="" xmlns:a16="http://schemas.microsoft.com/office/drawing/2014/main" id="{959FD62F-0594-4842-9C61-7507627B0672}"/>
                </a:ext>
              </a:extLst>
            </p:cNvPr>
            <p:cNvSpPr/>
            <p:nvPr/>
          </p:nvSpPr>
          <p:spPr>
            <a:xfrm rot="5400000" flipH="1">
              <a:off x="7217892" y="1053215"/>
              <a:ext cx="49960" cy="163165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395" name="正方形/長方形 394">
              <a:extLst>
                <a:ext uri="{FF2B5EF4-FFF2-40B4-BE49-F238E27FC236}">
                  <a16:creationId xmlns="" xmlns:a16="http://schemas.microsoft.com/office/drawing/2014/main" id="{A3FEC7E3-D690-433C-B174-993C737BCD8A}"/>
                </a:ext>
              </a:extLst>
            </p:cNvPr>
            <p:cNvSpPr/>
            <p:nvPr/>
          </p:nvSpPr>
          <p:spPr>
            <a:xfrm rot="12613099">
              <a:off x="9850559" y="3029989"/>
              <a:ext cx="180780" cy="70833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3" name="正方形/長方形 402">
              <a:extLst>
                <a:ext uri="{FF2B5EF4-FFF2-40B4-BE49-F238E27FC236}">
                  <a16:creationId xmlns="" xmlns:a16="http://schemas.microsoft.com/office/drawing/2014/main" id="{A3FEC7E3-D690-433C-B174-993C737BCD8A}"/>
                </a:ext>
              </a:extLst>
            </p:cNvPr>
            <p:cNvSpPr/>
            <p:nvPr/>
          </p:nvSpPr>
          <p:spPr>
            <a:xfrm rot="1826513">
              <a:off x="9801770" y="3108184"/>
              <a:ext cx="138637" cy="66438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71" name="正方形/長方形 470">
              <a:extLst>
                <a:ext uri="{FF2B5EF4-FFF2-40B4-BE49-F238E27FC236}">
                  <a16:creationId xmlns="" xmlns:a16="http://schemas.microsoft.com/office/drawing/2014/main" id="{12F040EB-982F-44FB-91D9-6D226C6A51F8}"/>
                </a:ext>
              </a:extLst>
            </p:cNvPr>
            <p:cNvSpPr/>
            <p:nvPr/>
          </p:nvSpPr>
          <p:spPr>
            <a:xfrm rot="21043533">
              <a:off x="6651299" y="974023"/>
              <a:ext cx="45719" cy="123484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291" name="図形グループ 290"/>
          <p:cNvGrpSpPr/>
          <p:nvPr/>
        </p:nvGrpSpPr>
        <p:grpSpPr>
          <a:xfrm>
            <a:off x="5609070" y="3302711"/>
            <a:ext cx="4823412" cy="4639630"/>
            <a:chOff x="5608340" y="635281"/>
            <a:chExt cx="4822784" cy="4639026"/>
          </a:xfrm>
        </p:grpSpPr>
        <p:sp>
          <p:nvSpPr>
            <p:cNvPr id="313" name="円/楕円 312">
              <a:extLst>
                <a:ext uri="{FF2B5EF4-FFF2-40B4-BE49-F238E27FC236}">
                  <a16:creationId xmlns="" xmlns:a16="http://schemas.microsoft.com/office/drawing/2014/main" id="{684BED2C-C26D-F44A-AFC2-C3C01B177A54}"/>
                </a:ext>
              </a:extLst>
            </p:cNvPr>
            <p:cNvSpPr/>
            <p:nvPr/>
          </p:nvSpPr>
          <p:spPr>
            <a:xfrm>
              <a:off x="6166405" y="5095402"/>
              <a:ext cx="178905" cy="178905"/>
            </a:xfrm>
            <a:prstGeom prst="ellipse">
              <a:avLst/>
            </a:prstGeom>
            <a:solidFill>
              <a:srgbClr val="FF4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14" name="円/楕円 313">
              <a:extLst>
                <a:ext uri="{FF2B5EF4-FFF2-40B4-BE49-F238E27FC236}">
                  <a16:creationId xmlns="" xmlns:a16="http://schemas.microsoft.com/office/drawing/2014/main" id="{80A3333C-F1A9-9A43-97C1-6BB2BD3925B2}"/>
                </a:ext>
              </a:extLst>
            </p:cNvPr>
            <p:cNvSpPr/>
            <p:nvPr/>
          </p:nvSpPr>
          <p:spPr>
            <a:xfrm>
              <a:off x="5613020" y="4724000"/>
              <a:ext cx="184908" cy="184908"/>
            </a:xfrm>
            <a:prstGeom prst="ellipse">
              <a:avLst/>
            </a:prstGeom>
            <a:solidFill>
              <a:srgbClr val="9411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15" name="円/楕円 314">
              <a:extLst>
                <a:ext uri="{FF2B5EF4-FFF2-40B4-BE49-F238E27FC236}">
                  <a16:creationId xmlns="" xmlns:a16="http://schemas.microsoft.com/office/drawing/2014/main" id="{F516855C-6946-B640-A909-6E56EACEB976}"/>
                </a:ext>
              </a:extLst>
            </p:cNvPr>
            <p:cNvSpPr/>
            <p:nvPr/>
          </p:nvSpPr>
          <p:spPr>
            <a:xfrm>
              <a:off x="5608340" y="4904228"/>
              <a:ext cx="189588" cy="189588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16" name="円/楕円 315">
              <a:extLst>
                <a:ext uri="{FF2B5EF4-FFF2-40B4-BE49-F238E27FC236}">
                  <a16:creationId xmlns="" xmlns:a16="http://schemas.microsoft.com/office/drawing/2014/main" id="{D3D94654-3FEA-A049-A007-FB75DD75D356}"/>
                </a:ext>
              </a:extLst>
            </p:cNvPr>
            <p:cNvSpPr/>
            <p:nvPr/>
          </p:nvSpPr>
          <p:spPr>
            <a:xfrm>
              <a:off x="10247129" y="3609663"/>
              <a:ext cx="183995" cy="183995"/>
            </a:xfrm>
            <a:prstGeom prst="ellipse">
              <a:avLst/>
            </a:prstGeom>
            <a:solidFill>
              <a:srgbClr val="9FFA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3" name="円/楕円 322">
              <a:extLst>
                <a:ext uri="{FF2B5EF4-FFF2-40B4-BE49-F238E27FC236}">
                  <a16:creationId xmlns="" xmlns:a16="http://schemas.microsoft.com/office/drawing/2014/main" id="{F3F557B1-0756-BB4F-BA6C-B30E9CFC28DF}"/>
                </a:ext>
              </a:extLst>
            </p:cNvPr>
            <p:cNvSpPr/>
            <p:nvPr/>
          </p:nvSpPr>
          <p:spPr>
            <a:xfrm>
              <a:off x="6559611" y="3722117"/>
              <a:ext cx="178886" cy="178886"/>
            </a:xfrm>
            <a:prstGeom prst="ellipse">
              <a:avLst/>
            </a:prstGeom>
            <a:solidFill>
              <a:srgbClr val="9437FF"/>
            </a:solidFill>
            <a:ln>
              <a:solidFill>
                <a:srgbClr val="9437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4" name="円/楕円 323">
              <a:extLst>
                <a:ext uri="{FF2B5EF4-FFF2-40B4-BE49-F238E27FC236}">
                  <a16:creationId xmlns="" xmlns:a16="http://schemas.microsoft.com/office/drawing/2014/main" id="{4A1717D4-1556-3445-9EB7-0F50689C6C6A}"/>
                </a:ext>
              </a:extLst>
            </p:cNvPr>
            <p:cNvSpPr/>
            <p:nvPr/>
          </p:nvSpPr>
          <p:spPr>
            <a:xfrm>
              <a:off x="6325935" y="3502939"/>
              <a:ext cx="184256" cy="184256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5" name="円/楕円 324">
              <a:extLst>
                <a:ext uri="{FF2B5EF4-FFF2-40B4-BE49-F238E27FC236}">
                  <a16:creationId xmlns="" xmlns:a16="http://schemas.microsoft.com/office/drawing/2014/main" id="{A3EE4680-C570-4F44-BAFE-8A4B71711E77}"/>
                </a:ext>
              </a:extLst>
            </p:cNvPr>
            <p:cNvSpPr/>
            <p:nvPr/>
          </p:nvSpPr>
          <p:spPr>
            <a:xfrm>
              <a:off x="6869872" y="2319601"/>
              <a:ext cx="181135" cy="181135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6" name="円/楕円 325">
              <a:extLst>
                <a:ext uri="{FF2B5EF4-FFF2-40B4-BE49-F238E27FC236}">
                  <a16:creationId xmlns="" xmlns:a16="http://schemas.microsoft.com/office/drawing/2014/main" id="{089D73A2-ED69-7048-BB7B-B284B7EE1952}"/>
                </a:ext>
              </a:extLst>
            </p:cNvPr>
            <p:cNvSpPr/>
            <p:nvPr/>
          </p:nvSpPr>
          <p:spPr>
            <a:xfrm>
              <a:off x="6521793" y="1706947"/>
              <a:ext cx="179381" cy="179381"/>
            </a:xfrm>
            <a:prstGeom prst="ellipse">
              <a:avLst/>
            </a:prstGeom>
            <a:solidFill>
              <a:srgbClr val="FFACE2"/>
            </a:solidFill>
            <a:ln>
              <a:solidFill>
                <a:srgbClr val="FFACE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>
                <a:solidFill>
                  <a:srgbClr val="FFACE2"/>
                </a:solidFill>
              </a:endParaRPr>
            </a:p>
          </p:txBody>
        </p:sp>
        <p:sp>
          <p:nvSpPr>
            <p:cNvPr id="327" name="円/楕円 326"/>
            <p:cNvSpPr/>
            <p:nvPr/>
          </p:nvSpPr>
          <p:spPr>
            <a:xfrm flipV="1">
              <a:off x="7091595" y="635281"/>
              <a:ext cx="194210" cy="180411"/>
            </a:xfrm>
            <a:prstGeom prst="ellipse">
              <a:avLst/>
            </a:prstGeom>
            <a:solidFill>
              <a:srgbClr val="00B0F0">
                <a:alpha val="85098"/>
              </a:srgbClr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8" name="円/楕円 327">
              <a:extLst>
                <a:ext uri="{FF2B5EF4-FFF2-40B4-BE49-F238E27FC236}">
                  <a16:creationId xmlns="" xmlns:a16="http://schemas.microsoft.com/office/drawing/2014/main" id="{DC792135-9ECF-5E4F-AD7B-C201E632705A}"/>
                </a:ext>
              </a:extLst>
            </p:cNvPr>
            <p:cNvSpPr/>
            <p:nvPr/>
          </p:nvSpPr>
          <p:spPr>
            <a:xfrm>
              <a:off x="6989434" y="3160649"/>
              <a:ext cx="180866" cy="180866"/>
            </a:xfrm>
            <a:prstGeom prst="ellipse">
              <a:avLst/>
            </a:prstGeom>
            <a:solidFill>
              <a:srgbClr val="ED7D31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9" name="円/楕円 328">
              <a:extLst>
                <a:ext uri="{FF2B5EF4-FFF2-40B4-BE49-F238E27FC236}">
                  <a16:creationId xmlns="" xmlns:a16="http://schemas.microsoft.com/office/drawing/2014/main" id="{D3D94654-3FEA-A049-A007-FB75DD75D356}"/>
                </a:ext>
              </a:extLst>
            </p:cNvPr>
            <p:cNvSpPr/>
            <p:nvPr/>
          </p:nvSpPr>
          <p:spPr>
            <a:xfrm>
              <a:off x="9153362" y="3923813"/>
              <a:ext cx="183995" cy="183995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30" name="円/楕円 329">
              <a:extLst>
                <a:ext uri="{FF2B5EF4-FFF2-40B4-BE49-F238E27FC236}">
                  <a16:creationId xmlns="" xmlns:a16="http://schemas.microsoft.com/office/drawing/2014/main" id="{D3D94654-3FEA-A049-A007-FB75DD75D356}"/>
                </a:ext>
              </a:extLst>
            </p:cNvPr>
            <p:cNvSpPr/>
            <p:nvPr/>
          </p:nvSpPr>
          <p:spPr>
            <a:xfrm>
              <a:off x="9009823" y="3152574"/>
              <a:ext cx="183995" cy="183995"/>
            </a:xfrm>
            <a:prstGeom prst="ellipse">
              <a:avLst/>
            </a:prstGeom>
            <a:solidFill>
              <a:srgbClr val="FF7E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352" name="図形グループ 351"/>
          <p:cNvGrpSpPr/>
          <p:nvPr/>
        </p:nvGrpSpPr>
        <p:grpSpPr>
          <a:xfrm>
            <a:off x="6401531" y="2881034"/>
            <a:ext cx="4300696" cy="4687827"/>
            <a:chOff x="6398047" y="213792"/>
            <a:chExt cx="4300136" cy="4687217"/>
          </a:xfrm>
        </p:grpSpPr>
        <p:sp>
          <p:nvSpPr>
            <p:cNvPr id="353" name="テキスト ボックス 352"/>
            <p:cNvSpPr txBox="1"/>
            <p:nvPr/>
          </p:nvSpPr>
          <p:spPr>
            <a:xfrm>
              <a:off x="6398047" y="1249292"/>
              <a:ext cx="31290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62" name="テキスト ボックス 361"/>
            <p:cNvSpPr txBox="1"/>
            <p:nvPr/>
          </p:nvSpPr>
          <p:spPr>
            <a:xfrm>
              <a:off x="7084829" y="213792"/>
              <a:ext cx="31290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421" name="テキスト ボックス 420"/>
            <p:cNvSpPr txBox="1"/>
            <p:nvPr/>
          </p:nvSpPr>
          <p:spPr>
            <a:xfrm>
              <a:off x="7066689" y="460785"/>
              <a:ext cx="31290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422" name="テキスト ボックス 421"/>
            <p:cNvSpPr txBox="1"/>
            <p:nvPr/>
          </p:nvSpPr>
          <p:spPr>
            <a:xfrm>
              <a:off x="6411229" y="1865176"/>
              <a:ext cx="31290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423" name="テキスト ボックス 422"/>
            <p:cNvSpPr txBox="1"/>
            <p:nvPr/>
          </p:nvSpPr>
          <p:spPr>
            <a:xfrm rot="1743804">
              <a:off x="8517357" y="4731732"/>
              <a:ext cx="31290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424" name="テキスト ボックス 423"/>
            <p:cNvSpPr txBox="1"/>
            <p:nvPr/>
          </p:nvSpPr>
          <p:spPr>
            <a:xfrm rot="1873878">
              <a:off x="9163460" y="3804903"/>
              <a:ext cx="31290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425" name="テキスト ボックス 424"/>
            <p:cNvSpPr txBox="1"/>
            <p:nvPr/>
          </p:nvSpPr>
          <p:spPr>
            <a:xfrm rot="19563538">
              <a:off x="10385277" y="3468321"/>
              <a:ext cx="31290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</p:grpSp>
      <p:sp>
        <p:nvSpPr>
          <p:cNvPr id="426" name="テキスト ボックス 425"/>
          <p:cNvSpPr txBox="1"/>
          <p:nvPr/>
        </p:nvSpPr>
        <p:spPr>
          <a:xfrm>
            <a:off x="6195589" y="4011172"/>
            <a:ext cx="339179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D</a:t>
            </a:r>
            <a:r>
              <a:rPr lang="ja-JP" altLang="en-US" sz="400" b="1" dirty="0">
                <a:solidFill>
                  <a:srgbClr val="FF2F92"/>
                </a:solidFill>
              </a:rPr>
              <a:t>４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63" name="テキスト ボックス 362"/>
          <p:cNvSpPr txBox="1"/>
          <p:nvPr/>
        </p:nvSpPr>
        <p:spPr>
          <a:xfrm>
            <a:off x="6940752" y="3909250"/>
            <a:ext cx="339179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>
                <a:solidFill>
                  <a:srgbClr val="FF2F92"/>
                </a:solidFill>
              </a:rPr>
              <a:t>サブ２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427" name="テキスト ボックス 426"/>
          <p:cNvSpPr txBox="1"/>
          <p:nvPr/>
        </p:nvSpPr>
        <p:spPr>
          <a:xfrm>
            <a:off x="7070262" y="3664553"/>
            <a:ext cx="339179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>
                <a:solidFill>
                  <a:srgbClr val="FF2F92"/>
                </a:solidFill>
              </a:rPr>
              <a:t>サブ１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78" name="テキスト ボックス 377"/>
          <p:cNvSpPr txBox="1"/>
          <p:nvPr/>
        </p:nvSpPr>
        <p:spPr>
          <a:xfrm rot="1429430">
            <a:off x="8534342" y="4702751"/>
            <a:ext cx="435030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 dirty="0">
                <a:solidFill>
                  <a:srgbClr val="FF2F92"/>
                </a:solidFill>
              </a:rPr>
              <a:t>サブ１６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75" name="テキスト ボックス 374"/>
          <p:cNvSpPr txBox="1"/>
          <p:nvPr/>
        </p:nvSpPr>
        <p:spPr>
          <a:xfrm rot="1421150">
            <a:off x="8338655" y="4596353"/>
            <a:ext cx="387850" cy="146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50" b="1" dirty="0">
                <a:solidFill>
                  <a:srgbClr val="FF2F92"/>
                </a:solidFill>
              </a:rPr>
              <a:t>サブ１４</a:t>
            </a:r>
            <a:endParaRPr lang="ja-JP" altLang="en-US" sz="350" b="1" dirty="0">
              <a:solidFill>
                <a:srgbClr val="FF2F92"/>
              </a:solidFill>
            </a:endParaRPr>
          </a:p>
        </p:txBody>
      </p:sp>
      <p:sp>
        <p:nvSpPr>
          <p:cNvPr id="428" name="テキスト ボックス 427"/>
          <p:cNvSpPr txBox="1"/>
          <p:nvPr/>
        </p:nvSpPr>
        <p:spPr>
          <a:xfrm>
            <a:off x="10283897" y="4157205"/>
            <a:ext cx="435030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>
                <a:solidFill>
                  <a:srgbClr val="FF2F92"/>
                </a:solidFill>
              </a:rPr>
              <a:t>E1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429" name="テキスト ボックス 428"/>
          <p:cNvSpPr txBox="1"/>
          <p:nvPr/>
        </p:nvSpPr>
        <p:spPr>
          <a:xfrm>
            <a:off x="10088057" y="4561535"/>
            <a:ext cx="435030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>
                <a:solidFill>
                  <a:srgbClr val="FF2F92"/>
                </a:solidFill>
              </a:rPr>
              <a:t>E2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grpSp>
        <p:nvGrpSpPr>
          <p:cNvPr id="430" name="図形グループ 429"/>
          <p:cNvGrpSpPr/>
          <p:nvPr/>
        </p:nvGrpSpPr>
        <p:grpSpPr>
          <a:xfrm>
            <a:off x="2716476" y="4895603"/>
            <a:ext cx="5232018" cy="3708088"/>
            <a:chOff x="2716122" y="2227963"/>
            <a:chExt cx="5231337" cy="3707605"/>
          </a:xfrm>
          <a:solidFill>
            <a:srgbClr val="2E75B6">
              <a:alpha val="5098"/>
            </a:srgbClr>
          </a:solidFill>
        </p:grpSpPr>
        <p:sp>
          <p:nvSpPr>
            <p:cNvPr id="431" name="正方形/長方形 430">
              <a:extLst>
                <a:ext uri="{FF2B5EF4-FFF2-40B4-BE49-F238E27FC236}">
                  <a16:creationId xmlns="" xmlns:a16="http://schemas.microsoft.com/office/drawing/2014/main" id="{703EB734-EA22-47B8-9F09-F938A6622C92}"/>
                </a:ext>
              </a:extLst>
            </p:cNvPr>
            <p:cNvSpPr/>
            <p:nvPr/>
          </p:nvSpPr>
          <p:spPr>
            <a:xfrm rot="921646" flipH="1">
              <a:off x="6681469" y="3026409"/>
              <a:ext cx="45719" cy="171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2" name="正方形/長方形 431">
              <a:extLst>
                <a:ext uri="{FF2B5EF4-FFF2-40B4-BE49-F238E27FC236}">
                  <a16:creationId xmlns="" xmlns:a16="http://schemas.microsoft.com/office/drawing/2014/main" id="{E2BEB892-860C-43D4-8995-AEA1514DCB2A}"/>
                </a:ext>
              </a:extLst>
            </p:cNvPr>
            <p:cNvSpPr/>
            <p:nvPr/>
          </p:nvSpPr>
          <p:spPr>
            <a:xfrm rot="921646">
              <a:off x="6520388" y="2947160"/>
              <a:ext cx="45719" cy="171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4" name="正方形/長方形 433">
              <a:extLst>
                <a:ext uri="{FF2B5EF4-FFF2-40B4-BE49-F238E27FC236}">
                  <a16:creationId xmlns="" xmlns:a16="http://schemas.microsoft.com/office/drawing/2014/main" id="{8C460184-453C-4998-A75E-280884023DAD}"/>
                </a:ext>
              </a:extLst>
            </p:cNvPr>
            <p:cNvSpPr/>
            <p:nvPr/>
          </p:nvSpPr>
          <p:spPr>
            <a:xfrm rot="15870544" flipH="1">
              <a:off x="2749645" y="5456478"/>
              <a:ext cx="60019" cy="989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5" name="正方形/長方形 434">
              <a:extLst>
                <a:ext uri="{FF2B5EF4-FFF2-40B4-BE49-F238E27FC236}">
                  <a16:creationId xmlns="" xmlns:a16="http://schemas.microsoft.com/office/drawing/2014/main" id="{8C460184-453C-4998-A75E-280884023DAD}"/>
                </a:ext>
              </a:extLst>
            </p:cNvPr>
            <p:cNvSpPr/>
            <p:nvPr/>
          </p:nvSpPr>
          <p:spPr>
            <a:xfrm rot="20356211" flipH="1">
              <a:off x="3524314" y="5489685"/>
              <a:ext cx="57619" cy="9496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6" name="正方形/長方形 435">
              <a:extLst>
                <a:ext uri="{FF2B5EF4-FFF2-40B4-BE49-F238E27FC236}">
                  <a16:creationId xmlns="" xmlns:a16="http://schemas.microsoft.com/office/drawing/2014/main" id="{27A8E4AC-66B9-4340-AAE9-0F808D5D02ED}"/>
                </a:ext>
              </a:extLst>
            </p:cNvPr>
            <p:cNvSpPr/>
            <p:nvPr/>
          </p:nvSpPr>
          <p:spPr>
            <a:xfrm rot="7729356">
              <a:off x="7817188" y="2627095"/>
              <a:ext cx="21482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7" name="正方形/長方形 436">
              <a:extLst>
                <a:ext uri="{FF2B5EF4-FFF2-40B4-BE49-F238E27FC236}">
                  <a16:creationId xmlns="" xmlns:a16="http://schemas.microsoft.com/office/drawing/2014/main" id="{FEE06075-D669-4096-B3D8-956709181212}"/>
                </a:ext>
              </a:extLst>
            </p:cNvPr>
            <p:cNvSpPr/>
            <p:nvPr/>
          </p:nvSpPr>
          <p:spPr>
            <a:xfrm rot="7165904" flipV="1">
              <a:off x="7702065" y="2591353"/>
              <a:ext cx="28495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8" name="正方形/長方形 437">
              <a:extLst>
                <a:ext uri="{FF2B5EF4-FFF2-40B4-BE49-F238E27FC236}">
                  <a16:creationId xmlns="" xmlns:a16="http://schemas.microsoft.com/office/drawing/2014/main" id="{42002FBD-DCEA-4DE2-919C-594403A21BE9}"/>
                </a:ext>
              </a:extLst>
            </p:cNvPr>
            <p:cNvSpPr/>
            <p:nvPr/>
          </p:nvSpPr>
          <p:spPr>
            <a:xfrm rot="14204146" flipV="1">
              <a:off x="7752379" y="2562760"/>
              <a:ext cx="21482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9" name="正方形/長方形 438">
              <a:extLst>
                <a:ext uri="{FF2B5EF4-FFF2-40B4-BE49-F238E27FC236}">
                  <a16:creationId xmlns="" xmlns:a16="http://schemas.microsoft.com/office/drawing/2014/main" id="{C7530264-8D4D-43A6-914F-B5BF9E3CECE0}"/>
                </a:ext>
              </a:extLst>
            </p:cNvPr>
            <p:cNvSpPr/>
            <p:nvPr/>
          </p:nvSpPr>
          <p:spPr>
            <a:xfrm rot="5400000" flipV="1">
              <a:off x="7733898" y="2903454"/>
              <a:ext cx="230658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40" name="正方形/長方形 439">
              <a:extLst>
                <a:ext uri="{FF2B5EF4-FFF2-40B4-BE49-F238E27FC236}">
                  <a16:creationId xmlns="" xmlns:a16="http://schemas.microsoft.com/office/drawing/2014/main" id="{80DF7B2D-6220-4016-B9E8-37CD5D4A4213}"/>
                </a:ext>
              </a:extLst>
            </p:cNvPr>
            <p:cNvSpPr/>
            <p:nvPr/>
          </p:nvSpPr>
          <p:spPr>
            <a:xfrm rot="5400000" flipH="1" flipV="1">
              <a:off x="7416843" y="3005258"/>
              <a:ext cx="48981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41" name="正方形/長方形 440">
              <a:extLst>
                <a:ext uri="{FF2B5EF4-FFF2-40B4-BE49-F238E27FC236}">
                  <a16:creationId xmlns="" xmlns:a16="http://schemas.microsoft.com/office/drawing/2014/main" id="{5ABAB600-A67D-4765-BBFD-57B00FB41E68}"/>
                </a:ext>
              </a:extLst>
            </p:cNvPr>
            <p:cNvSpPr/>
            <p:nvPr/>
          </p:nvSpPr>
          <p:spPr>
            <a:xfrm rot="5400000">
              <a:off x="7511365" y="2998133"/>
              <a:ext cx="503910" cy="4587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42" name="正方形/長方形 441">
              <a:extLst>
                <a:ext uri="{FF2B5EF4-FFF2-40B4-BE49-F238E27FC236}">
                  <a16:creationId xmlns="" xmlns:a16="http://schemas.microsoft.com/office/drawing/2014/main" id="{DFAABE79-A67C-4857-BCB8-A7A7B1EAFB6A}"/>
                </a:ext>
              </a:extLst>
            </p:cNvPr>
            <p:cNvSpPr/>
            <p:nvPr/>
          </p:nvSpPr>
          <p:spPr>
            <a:xfrm rot="5400000" flipV="1">
              <a:off x="7732777" y="3246176"/>
              <a:ext cx="223438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43" name="正方形/長方形 442">
              <a:extLst>
                <a:ext uri="{FF2B5EF4-FFF2-40B4-BE49-F238E27FC236}">
                  <a16:creationId xmlns="" xmlns:a16="http://schemas.microsoft.com/office/drawing/2014/main" id="{AF8E59FE-3CC5-4C46-B50F-1D081CF34AB5}"/>
                </a:ext>
              </a:extLst>
            </p:cNvPr>
            <p:cNvSpPr/>
            <p:nvPr/>
          </p:nvSpPr>
          <p:spPr>
            <a:xfrm rot="10800000" flipV="1">
              <a:off x="7558421" y="2913230"/>
              <a:ext cx="26695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44" name="正方形/長方形 443">
              <a:extLst>
                <a:ext uri="{FF2B5EF4-FFF2-40B4-BE49-F238E27FC236}">
                  <a16:creationId xmlns="" xmlns:a16="http://schemas.microsoft.com/office/drawing/2014/main" id="{495E9A35-676C-4102-9B91-3F943D22746F}"/>
                </a:ext>
              </a:extLst>
            </p:cNvPr>
            <p:cNvSpPr/>
            <p:nvPr/>
          </p:nvSpPr>
          <p:spPr>
            <a:xfrm rot="10800000" flipV="1">
              <a:off x="7477368" y="3230269"/>
              <a:ext cx="37418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45" name="正方形/長方形 444">
              <a:extLst>
                <a:ext uri="{FF2B5EF4-FFF2-40B4-BE49-F238E27FC236}">
                  <a16:creationId xmlns="" xmlns:a16="http://schemas.microsoft.com/office/drawing/2014/main" id="{7FE693AF-2488-49AA-B4B8-E7FBDB6045C4}"/>
                </a:ext>
              </a:extLst>
            </p:cNvPr>
            <p:cNvSpPr/>
            <p:nvPr/>
          </p:nvSpPr>
          <p:spPr>
            <a:xfrm rot="5400000" flipV="1">
              <a:off x="7129371" y="2945415"/>
              <a:ext cx="748580" cy="10486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446" name="正方形/長方形 445">
              <a:extLst>
                <a:ext uri="{FF2B5EF4-FFF2-40B4-BE49-F238E27FC236}">
                  <a16:creationId xmlns="" xmlns:a16="http://schemas.microsoft.com/office/drawing/2014/main" id="{00F33BDA-6DF9-4B8E-B4F0-C5CD2859E6A6}"/>
                </a:ext>
              </a:extLst>
            </p:cNvPr>
            <p:cNvSpPr/>
            <p:nvPr/>
          </p:nvSpPr>
          <p:spPr>
            <a:xfrm rot="10800000">
              <a:off x="7467991" y="3328012"/>
              <a:ext cx="15759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47" name="正方形/長方形 446">
              <a:extLst>
                <a:ext uri="{FF2B5EF4-FFF2-40B4-BE49-F238E27FC236}">
                  <a16:creationId xmlns="" xmlns:a16="http://schemas.microsoft.com/office/drawing/2014/main" id="{964E32B0-EAD7-4155-9427-358A18D3BAE2}"/>
                </a:ext>
              </a:extLst>
            </p:cNvPr>
            <p:cNvSpPr/>
            <p:nvPr/>
          </p:nvSpPr>
          <p:spPr>
            <a:xfrm rot="10800000">
              <a:off x="7567324" y="2715416"/>
              <a:ext cx="243804" cy="651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48" name="正方形/長方形 447">
              <a:extLst>
                <a:ext uri="{FF2B5EF4-FFF2-40B4-BE49-F238E27FC236}">
                  <a16:creationId xmlns="" xmlns:a16="http://schemas.microsoft.com/office/drawing/2014/main" id="{DD255508-17AE-40D2-BE24-63AC7F4169E9}"/>
                </a:ext>
              </a:extLst>
            </p:cNvPr>
            <p:cNvSpPr/>
            <p:nvPr/>
          </p:nvSpPr>
          <p:spPr>
            <a:xfrm rot="6117456">
              <a:off x="6529910" y="2738099"/>
              <a:ext cx="108781" cy="44744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49" name="正方形/長方形 448">
              <a:extLst>
                <a:ext uri="{FF2B5EF4-FFF2-40B4-BE49-F238E27FC236}">
                  <a16:creationId xmlns="" xmlns:a16="http://schemas.microsoft.com/office/drawing/2014/main" id="{F429E724-65A0-406A-9EBF-0C5CCD58822E}"/>
                </a:ext>
              </a:extLst>
            </p:cNvPr>
            <p:cNvSpPr/>
            <p:nvPr/>
          </p:nvSpPr>
          <p:spPr>
            <a:xfrm rot="921646">
              <a:off x="6440286" y="2483279"/>
              <a:ext cx="99666" cy="41264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50" name="正方形/長方形 449">
              <a:extLst>
                <a:ext uri="{FF2B5EF4-FFF2-40B4-BE49-F238E27FC236}">
                  <a16:creationId xmlns="" xmlns:a16="http://schemas.microsoft.com/office/drawing/2014/main" id="{9BED0A4C-51F8-427D-BFF0-D315015DAF28}"/>
                </a:ext>
              </a:extLst>
            </p:cNvPr>
            <p:cNvSpPr/>
            <p:nvPr/>
          </p:nvSpPr>
          <p:spPr>
            <a:xfrm rot="6338268">
              <a:off x="6536144" y="2914746"/>
              <a:ext cx="45719" cy="44716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51" name="正方形/長方形 450">
              <a:extLst>
                <a:ext uri="{FF2B5EF4-FFF2-40B4-BE49-F238E27FC236}">
                  <a16:creationId xmlns="" xmlns:a16="http://schemas.microsoft.com/office/drawing/2014/main" id="{95C1156B-8FFB-4278-AA70-FD66D11E880C}"/>
                </a:ext>
              </a:extLst>
            </p:cNvPr>
            <p:cNvSpPr/>
            <p:nvPr/>
          </p:nvSpPr>
          <p:spPr>
            <a:xfrm rot="7270420">
              <a:off x="6684495" y="3369243"/>
              <a:ext cx="45719" cy="1554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52" name="正方形/長方形 451">
              <a:extLst>
                <a:ext uri="{FF2B5EF4-FFF2-40B4-BE49-F238E27FC236}">
                  <a16:creationId xmlns="" xmlns:a16="http://schemas.microsoft.com/office/drawing/2014/main" id="{45DB6B29-4777-4021-AD0A-B32B552D301D}"/>
                </a:ext>
              </a:extLst>
            </p:cNvPr>
            <p:cNvSpPr/>
            <p:nvPr/>
          </p:nvSpPr>
          <p:spPr>
            <a:xfrm>
              <a:off x="6735446" y="3474075"/>
              <a:ext cx="45719" cy="859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53" name="正方形/長方形 452">
              <a:extLst>
                <a:ext uri="{FF2B5EF4-FFF2-40B4-BE49-F238E27FC236}">
                  <a16:creationId xmlns="" xmlns:a16="http://schemas.microsoft.com/office/drawing/2014/main" id="{01ED39C9-3FFE-4E95-B463-8FDCCF7EB0D7}"/>
                </a:ext>
              </a:extLst>
            </p:cNvPr>
            <p:cNvSpPr/>
            <p:nvPr/>
          </p:nvSpPr>
          <p:spPr>
            <a:xfrm rot="589892">
              <a:off x="6352239" y="2931958"/>
              <a:ext cx="111832" cy="171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454" name="正方形/長方形 453">
              <a:extLst>
                <a:ext uri="{FF2B5EF4-FFF2-40B4-BE49-F238E27FC236}">
                  <a16:creationId xmlns="" xmlns:a16="http://schemas.microsoft.com/office/drawing/2014/main" id="{A1A0B506-1B09-4A84-8AEF-47D2C60CDBE7}"/>
                </a:ext>
              </a:extLst>
            </p:cNvPr>
            <p:cNvSpPr/>
            <p:nvPr/>
          </p:nvSpPr>
          <p:spPr>
            <a:xfrm rot="5400000">
              <a:off x="6125381" y="2454911"/>
              <a:ext cx="77844" cy="55056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55" name="二等辺三角形 10">
              <a:extLst>
                <a:ext uri="{FF2B5EF4-FFF2-40B4-BE49-F238E27FC236}">
                  <a16:creationId xmlns="" xmlns:a16="http://schemas.microsoft.com/office/drawing/2014/main" id="{E6A3B36E-EF07-44BC-A255-205E727DD532}"/>
                </a:ext>
              </a:extLst>
            </p:cNvPr>
            <p:cNvSpPr/>
            <p:nvPr/>
          </p:nvSpPr>
          <p:spPr>
            <a:xfrm rot="3358098">
              <a:off x="6297467" y="2745269"/>
              <a:ext cx="163419" cy="9214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56" name="正方形/長方形 455">
              <a:extLst>
                <a:ext uri="{FF2B5EF4-FFF2-40B4-BE49-F238E27FC236}">
                  <a16:creationId xmlns="" xmlns:a16="http://schemas.microsoft.com/office/drawing/2014/main" id="{1E770619-DB21-4B1D-8ACB-9EAAE4414AB7}"/>
                </a:ext>
              </a:extLst>
            </p:cNvPr>
            <p:cNvSpPr/>
            <p:nvPr/>
          </p:nvSpPr>
          <p:spPr>
            <a:xfrm>
              <a:off x="5888036" y="2340458"/>
              <a:ext cx="109600" cy="37451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62" name="正方形/長方形 461">
              <a:extLst>
                <a:ext uri="{FF2B5EF4-FFF2-40B4-BE49-F238E27FC236}">
                  <a16:creationId xmlns="" xmlns:a16="http://schemas.microsoft.com/office/drawing/2014/main" id="{25E11155-815F-4CC4-B5AA-14EBE9F20434}"/>
                </a:ext>
              </a:extLst>
            </p:cNvPr>
            <p:cNvSpPr/>
            <p:nvPr/>
          </p:nvSpPr>
          <p:spPr>
            <a:xfrm rot="4031518">
              <a:off x="6260634" y="3038596"/>
              <a:ext cx="117618" cy="34113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68" name="正方形/長方形 467">
              <a:extLst>
                <a:ext uri="{FF2B5EF4-FFF2-40B4-BE49-F238E27FC236}">
                  <a16:creationId xmlns="" xmlns:a16="http://schemas.microsoft.com/office/drawing/2014/main" id="{E0E44F45-D47B-48C5-BCD0-575A80612B6F}"/>
                </a:ext>
              </a:extLst>
            </p:cNvPr>
            <p:cNvSpPr/>
            <p:nvPr/>
          </p:nvSpPr>
          <p:spPr>
            <a:xfrm>
              <a:off x="5888036" y="2751561"/>
              <a:ext cx="109600" cy="10561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69" name="正方形/長方形 468">
              <a:extLst>
                <a:ext uri="{FF2B5EF4-FFF2-40B4-BE49-F238E27FC236}">
                  <a16:creationId xmlns="" xmlns:a16="http://schemas.microsoft.com/office/drawing/2014/main" id="{87CCFBD4-CB70-4C56-A874-49DB31A6E742}"/>
                </a:ext>
              </a:extLst>
            </p:cNvPr>
            <p:cNvSpPr/>
            <p:nvPr/>
          </p:nvSpPr>
          <p:spPr>
            <a:xfrm>
              <a:off x="6365952" y="3199927"/>
              <a:ext cx="84349" cy="22327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70" name="正方形/長方形 469">
              <a:extLst>
                <a:ext uri="{FF2B5EF4-FFF2-40B4-BE49-F238E27FC236}">
                  <a16:creationId xmlns="" xmlns:a16="http://schemas.microsoft.com/office/drawing/2014/main" id="{50BEF9C9-FC19-4B33-992B-592798D30A28}"/>
                </a:ext>
              </a:extLst>
            </p:cNvPr>
            <p:cNvSpPr/>
            <p:nvPr/>
          </p:nvSpPr>
          <p:spPr>
            <a:xfrm>
              <a:off x="5885529" y="3114948"/>
              <a:ext cx="77223" cy="4894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72" name="正方形/長方形 471">
              <a:extLst>
                <a:ext uri="{FF2B5EF4-FFF2-40B4-BE49-F238E27FC236}">
                  <a16:creationId xmlns="" xmlns:a16="http://schemas.microsoft.com/office/drawing/2014/main" id="{581D973E-4C31-4791-896A-5EA374EF14A6}"/>
                </a:ext>
              </a:extLst>
            </p:cNvPr>
            <p:cNvSpPr/>
            <p:nvPr/>
          </p:nvSpPr>
          <p:spPr>
            <a:xfrm rot="5400000">
              <a:off x="6057664" y="2993804"/>
              <a:ext cx="45719" cy="37451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01" name="正方形/長方形 500">
              <a:extLst>
                <a:ext uri="{FF2B5EF4-FFF2-40B4-BE49-F238E27FC236}">
                  <a16:creationId xmlns="" xmlns:a16="http://schemas.microsoft.com/office/drawing/2014/main" id="{AB615DFF-FBAF-4248-872D-62F674918E1F}"/>
                </a:ext>
              </a:extLst>
            </p:cNvPr>
            <p:cNvSpPr/>
            <p:nvPr/>
          </p:nvSpPr>
          <p:spPr>
            <a:xfrm rot="5400000">
              <a:off x="4941514" y="1963782"/>
              <a:ext cx="45719" cy="184267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52" name="正方形/長方形 551">
              <a:extLst>
                <a:ext uri="{FF2B5EF4-FFF2-40B4-BE49-F238E27FC236}">
                  <a16:creationId xmlns="" xmlns:a16="http://schemas.microsoft.com/office/drawing/2014/main" id="{58C3F6C6-FE21-45CC-970D-AFB22F4815D5}"/>
                </a:ext>
              </a:extLst>
            </p:cNvPr>
            <p:cNvSpPr/>
            <p:nvPr/>
          </p:nvSpPr>
          <p:spPr>
            <a:xfrm rot="5400000">
              <a:off x="4914031" y="2134709"/>
              <a:ext cx="45719" cy="184267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53" name="正方形/長方形 552">
              <a:extLst>
                <a:ext uri="{FF2B5EF4-FFF2-40B4-BE49-F238E27FC236}">
                  <a16:creationId xmlns="" xmlns:a16="http://schemas.microsoft.com/office/drawing/2014/main" id="{374449C4-F0B6-49FD-9CF4-1947A2067AEC}"/>
                </a:ext>
              </a:extLst>
            </p:cNvPr>
            <p:cNvSpPr/>
            <p:nvPr/>
          </p:nvSpPr>
          <p:spPr>
            <a:xfrm rot="7640518">
              <a:off x="5909037" y="3019540"/>
              <a:ext cx="45719" cy="1903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54" name="正方形/長方形 553">
              <a:extLst>
                <a:ext uri="{FF2B5EF4-FFF2-40B4-BE49-F238E27FC236}">
                  <a16:creationId xmlns="" xmlns:a16="http://schemas.microsoft.com/office/drawing/2014/main" id="{CE556BFB-194D-4D72-B15B-459E1F236AB9}"/>
                </a:ext>
              </a:extLst>
            </p:cNvPr>
            <p:cNvSpPr/>
            <p:nvPr/>
          </p:nvSpPr>
          <p:spPr>
            <a:xfrm rot="4033500">
              <a:off x="5908252" y="2803704"/>
              <a:ext cx="53564" cy="1130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55" name="正方形/長方形 554">
              <a:extLst>
                <a:ext uri="{FF2B5EF4-FFF2-40B4-BE49-F238E27FC236}">
                  <a16:creationId xmlns="" xmlns:a16="http://schemas.microsoft.com/office/drawing/2014/main" id="{6308E746-933E-4BE7-A4D9-64140052E975}"/>
                </a:ext>
              </a:extLst>
            </p:cNvPr>
            <p:cNvSpPr/>
            <p:nvPr/>
          </p:nvSpPr>
          <p:spPr>
            <a:xfrm rot="5400000">
              <a:off x="6037374" y="3368808"/>
              <a:ext cx="45719" cy="1830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56" name="正方形/長方形 555">
              <a:extLst>
                <a:ext uri="{FF2B5EF4-FFF2-40B4-BE49-F238E27FC236}">
                  <a16:creationId xmlns="" xmlns:a16="http://schemas.microsoft.com/office/drawing/2014/main" id="{44762973-AF2E-4FFA-9A77-76FCCBE66D5D}"/>
                </a:ext>
              </a:extLst>
            </p:cNvPr>
            <p:cNvSpPr/>
            <p:nvPr/>
          </p:nvSpPr>
          <p:spPr>
            <a:xfrm rot="5400000">
              <a:off x="5909776" y="3644302"/>
              <a:ext cx="45719" cy="9022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57" name="正方形/長方形 556">
              <a:extLst>
                <a:ext uri="{FF2B5EF4-FFF2-40B4-BE49-F238E27FC236}">
                  <a16:creationId xmlns="" xmlns:a16="http://schemas.microsoft.com/office/drawing/2014/main" id="{A749AA9B-C2D8-4A71-A7AE-310B864046C3}"/>
                </a:ext>
              </a:extLst>
            </p:cNvPr>
            <p:cNvSpPr/>
            <p:nvPr/>
          </p:nvSpPr>
          <p:spPr>
            <a:xfrm rot="10800000">
              <a:off x="5885302" y="3585916"/>
              <a:ext cx="45719" cy="936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58" name="正方形/長方形 557">
              <a:extLst>
                <a:ext uri="{FF2B5EF4-FFF2-40B4-BE49-F238E27FC236}">
                  <a16:creationId xmlns="" xmlns:a16="http://schemas.microsoft.com/office/drawing/2014/main" id="{10842899-3417-431B-8AE2-CCFCFB4E4C35}"/>
                </a:ext>
              </a:extLst>
            </p:cNvPr>
            <p:cNvSpPr/>
            <p:nvPr/>
          </p:nvSpPr>
          <p:spPr>
            <a:xfrm rot="1861668" flipH="1">
              <a:off x="6197443" y="3188786"/>
              <a:ext cx="45719" cy="29569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59" name="正方形/長方形 558">
              <a:extLst>
                <a:ext uri="{FF2B5EF4-FFF2-40B4-BE49-F238E27FC236}">
                  <a16:creationId xmlns="" xmlns:a16="http://schemas.microsoft.com/office/drawing/2014/main" id="{375E24D3-94F9-4ECB-84DD-79A18EE1043E}"/>
                </a:ext>
              </a:extLst>
            </p:cNvPr>
            <p:cNvSpPr/>
            <p:nvPr/>
          </p:nvSpPr>
          <p:spPr>
            <a:xfrm rot="10800000">
              <a:off x="6235044" y="3417428"/>
              <a:ext cx="45719" cy="10643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60" name="正方形/長方形 559">
              <a:extLst>
                <a:ext uri="{FF2B5EF4-FFF2-40B4-BE49-F238E27FC236}">
                  <a16:creationId xmlns="" xmlns:a16="http://schemas.microsoft.com/office/drawing/2014/main" id="{36D9ECBF-C8EF-47C9-AD54-ADF22667DD23}"/>
                </a:ext>
              </a:extLst>
            </p:cNvPr>
            <p:cNvSpPr/>
            <p:nvPr/>
          </p:nvSpPr>
          <p:spPr>
            <a:xfrm rot="5400000">
              <a:off x="6247912" y="3309690"/>
              <a:ext cx="45719" cy="1903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61" name="正方形/長方形 560">
              <a:extLst>
                <a:ext uri="{FF2B5EF4-FFF2-40B4-BE49-F238E27FC236}">
                  <a16:creationId xmlns="" xmlns:a16="http://schemas.microsoft.com/office/drawing/2014/main" id="{228A6DB2-5EDA-4967-B393-0DCEDC9A20B7}"/>
                </a:ext>
              </a:extLst>
            </p:cNvPr>
            <p:cNvSpPr/>
            <p:nvPr/>
          </p:nvSpPr>
          <p:spPr>
            <a:xfrm rot="10582598">
              <a:off x="6123584" y="3461569"/>
              <a:ext cx="60691" cy="115489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62" name="正方形/長方形 561">
              <a:extLst>
                <a:ext uri="{FF2B5EF4-FFF2-40B4-BE49-F238E27FC236}">
                  <a16:creationId xmlns="" xmlns:a16="http://schemas.microsoft.com/office/drawing/2014/main" id="{54B9BD92-ABFE-4D0A-B646-94B34A64491F}"/>
                </a:ext>
              </a:extLst>
            </p:cNvPr>
            <p:cNvSpPr/>
            <p:nvPr/>
          </p:nvSpPr>
          <p:spPr>
            <a:xfrm rot="7134134">
              <a:off x="6015248" y="3506082"/>
              <a:ext cx="45719" cy="2512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63" name="正方形/長方形 562">
              <a:extLst>
                <a:ext uri="{FF2B5EF4-FFF2-40B4-BE49-F238E27FC236}">
                  <a16:creationId xmlns="" xmlns:a16="http://schemas.microsoft.com/office/drawing/2014/main" id="{A17E1EEF-FE15-48FA-BF84-AD5F43F84618}"/>
                </a:ext>
              </a:extLst>
            </p:cNvPr>
            <p:cNvSpPr/>
            <p:nvPr/>
          </p:nvSpPr>
          <p:spPr>
            <a:xfrm rot="10800000">
              <a:off x="6031741" y="3701058"/>
              <a:ext cx="45719" cy="1842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64" name="正方形/長方形 563">
              <a:extLst>
                <a:ext uri="{FF2B5EF4-FFF2-40B4-BE49-F238E27FC236}">
                  <a16:creationId xmlns="" xmlns:a16="http://schemas.microsoft.com/office/drawing/2014/main" id="{2E5661A7-2237-4EDA-A9FA-E376C2322D78}"/>
                </a:ext>
              </a:extLst>
            </p:cNvPr>
            <p:cNvSpPr/>
            <p:nvPr/>
          </p:nvSpPr>
          <p:spPr>
            <a:xfrm rot="10800000">
              <a:off x="6038106" y="4218398"/>
              <a:ext cx="45719" cy="2592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65" name="正方形/長方形 564">
              <a:extLst>
                <a:ext uri="{FF2B5EF4-FFF2-40B4-BE49-F238E27FC236}">
                  <a16:creationId xmlns="" xmlns:a16="http://schemas.microsoft.com/office/drawing/2014/main" id="{D0E9BE67-6CE8-4610-9F23-964ED2EC62DA}"/>
                </a:ext>
              </a:extLst>
            </p:cNvPr>
            <p:cNvSpPr/>
            <p:nvPr/>
          </p:nvSpPr>
          <p:spPr>
            <a:xfrm rot="15954450">
              <a:off x="6291171" y="3532821"/>
              <a:ext cx="45719" cy="48869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66" name="正方形/長方形 565">
              <a:extLst>
                <a:ext uri="{FF2B5EF4-FFF2-40B4-BE49-F238E27FC236}">
                  <a16:creationId xmlns="" xmlns:a16="http://schemas.microsoft.com/office/drawing/2014/main" id="{4310BF86-8333-45C7-BF32-5F538866129B}"/>
                </a:ext>
              </a:extLst>
            </p:cNvPr>
            <p:cNvSpPr/>
            <p:nvPr/>
          </p:nvSpPr>
          <p:spPr>
            <a:xfrm rot="10800000">
              <a:off x="6026705" y="3980558"/>
              <a:ext cx="45719" cy="1117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67" name="正方形/長方形 566">
              <a:extLst>
                <a:ext uri="{FF2B5EF4-FFF2-40B4-BE49-F238E27FC236}">
                  <a16:creationId xmlns="" xmlns:a16="http://schemas.microsoft.com/office/drawing/2014/main" id="{E3EC2116-E9AB-4855-A035-5CD0B8B16CC6}"/>
                </a:ext>
              </a:extLst>
            </p:cNvPr>
            <p:cNvSpPr/>
            <p:nvPr/>
          </p:nvSpPr>
          <p:spPr>
            <a:xfrm rot="10599475">
              <a:off x="6227884" y="3680647"/>
              <a:ext cx="45719" cy="25740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68" name="正方形/長方形 567">
              <a:extLst>
                <a:ext uri="{FF2B5EF4-FFF2-40B4-BE49-F238E27FC236}">
                  <a16:creationId xmlns="" xmlns:a16="http://schemas.microsoft.com/office/drawing/2014/main" id="{2B04B6EB-02E1-43EE-93BF-7B2746012273}"/>
                </a:ext>
              </a:extLst>
            </p:cNvPr>
            <p:cNvSpPr/>
            <p:nvPr/>
          </p:nvSpPr>
          <p:spPr>
            <a:xfrm rot="3307948" flipH="1">
              <a:off x="6198919" y="3994274"/>
              <a:ext cx="45719" cy="15096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69" name="正方形/長方形 568">
              <a:extLst>
                <a:ext uri="{FF2B5EF4-FFF2-40B4-BE49-F238E27FC236}">
                  <a16:creationId xmlns="" xmlns:a16="http://schemas.microsoft.com/office/drawing/2014/main" id="{0CEDF566-D1D2-4002-A034-8B579FB79AC7}"/>
                </a:ext>
              </a:extLst>
            </p:cNvPr>
            <p:cNvSpPr/>
            <p:nvPr/>
          </p:nvSpPr>
          <p:spPr>
            <a:xfrm rot="10800000">
              <a:off x="6315886" y="3649096"/>
              <a:ext cx="132012" cy="9329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70" name="正方形/長方形 569">
              <a:extLst>
                <a:ext uri="{FF2B5EF4-FFF2-40B4-BE49-F238E27FC236}">
                  <a16:creationId xmlns="" xmlns:a16="http://schemas.microsoft.com/office/drawing/2014/main" id="{3E317519-FE47-4676-A2CA-C97B5D706545}"/>
                </a:ext>
              </a:extLst>
            </p:cNvPr>
            <p:cNvSpPr/>
            <p:nvPr/>
          </p:nvSpPr>
          <p:spPr>
            <a:xfrm rot="15259293">
              <a:off x="6442457" y="4436234"/>
              <a:ext cx="45719" cy="214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71" name="正方形/長方形 570">
              <a:extLst>
                <a:ext uri="{FF2B5EF4-FFF2-40B4-BE49-F238E27FC236}">
                  <a16:creationId xmlns="" xmlns:a16="http://schemas.microsoft.com/office/drawing/2014/main" id="{F06D4AC2-E04A-4CBF-A672-DA02B4337AC7}"/>
                </a:ext>
              </a:extLst>
            </p:cNvPr>
            <p:cNvSpPr/>
            <p:nvPr/>
          </p:nvSpPr>
          <p:spPr>
            <a:xfrm rot="14939079">
              <a:off x="6105330" y="4454935"/>
              <a:ext cx="120489" cy="44871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72" name="正方形/長方形 571">
              <a:extLst>
                <a:ext uri="{FF2B5EF4-FFF2-40B4-BE49-F238E27FC236}">
                  <a16:creationId xmlns="" xmlns:a16="http://schemas.microsoft.com/office/drawing/2014/main" id="{6A448125-42EC-4FD7-AC7D-CA4D83A25518}"/>
                </a:ext>
              </a:extLst>
            </p:cNvPr>
            <p:cNvSpPr/>
            <p:nvPr/>
          </p:nvSpPr>
          <p:spPr>
            <a:xfrm rot="16039237">
              <a:off x="6117364" y="4323451"/>
              <a:ext cx="45719" cy="13360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73" name="正方形/長方形 572">
              <a:extLst>
                <a:ext uri="{FF2B5EF4-FFF2-40B4-BE49-F238E27FC236}">
                  <a16:creationId xmlns="" xmlns:a16="http://schemas.microsoft.com/office/drawing/2014/main" id="{9E3BFFE5-BE74-42A2-AFE2-B599DF55E4EF}"/>
                </a:ext>
              </a:extLst>
            </p:cNvPr>
            <p:cNvSpPr/>
            <p:nvPr/>
          </p:nvSpPr>
          <p:spPr>
            <a:xfrm rot="14904751">
              <a:off x="5473483" y="4445391"/>
              <a:ext cx="71234" cy="104278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74" name="正方形/長方形 573">
              <a:extLst>
                <a:ext uri="{FF2B5EF4-FFF2-40B4-BE49-F238E27FC236}">
                  <a16:creationId xmlns="" xmlns:a16="http://schemas.microsoft.com/office/drawing/2014/main" id="{0D924A34-1011-4949-A2BC-202ADA1FD8AD}"/>
                </a:ext>
              </a:extLst>
            </p:cNvPr>
            <p:cNvSpPr/>
            <p:nvPr/>
          </p:nvSpPr>
          <p:spPr>
            <a:xfrm rot="9746990">
              <a:off x="6051654" y="4764515"/>
              <a:ext cx="95881" cy="20270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75" name="正方形/長方形 574">
              <a:extLst>
                <a:ext uri="{FF2B5EF4-FFF2-40B4-BE49-F238E27FC236}">
                  <a16:creationId xmlns="" xmlns:a16="http://schemas.microsoft.com/office/drawing/2014/main" id="{A1660E5E-9B0F-4910-AF9F-EC6D97E7D6BA}"/>
                </a:ext>
              </a:extLst>
            </p:cNvPr>
            <p:cNvSpPr/>
            <p:nvPr/>
          </p:nvSpPr>
          <p:spPr>
            <a:xfrm rot="10121873">
              <a:off x="6299174" y="4705328"/>
              <a:ext cx="51078" cy="11361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76" name="正方形/長方形 575">
              <a:extLst>
                <a:ext uri="{FF2B5EF4-FFF2-40B4-BE49-F238E27FC236}">
                  <a16:creationId xmlns="" xmlns:a16="http://schemas.microsoft.com/office/drawing/2014/main" id="{022E77FF-9F3F-4D24-A6CD-F47F724849E4}"/>
                </a:ext>
              </a:extLst>
            </p:cNvPr>
            <p:cNvSpPr/>
            <p:nvPr/>
          </p:nvSpPr>
          <p:spPr>
            <a:xfrm rot="15259293">
              <a:off x="6350951" y="5749755"/>
              <a:ext cx="45719" cy="1555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77" name="正方形/長方形 576">
              <a:extLst>
                <a:ext uri="{FF2B5EF4-FFF2-40B4-BE49-F238E27FC236}">
                  <a16:creationId xmlns="" xmlns:a16="http://schemas.microsoft.com/office/drawing/2014/main" id="{33615E73-57CA-4C34-AABB-94B098287ABC}"/>
                </a:ext>
              </a:extLst>
            </p:cNvPr>
            <p:cNvSpPr/>
            <p:nvPr/>
          </p:nvSpPr>
          <p:spPr>
            <a:xfrm rot="14783953">
              <a:off x="4347970" y="4750971"/>
              <a:ext cx="73282" cy="13771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78" name="正方形/長方形 577">
              <a:extLst>
                <a:ext uri="{FF2B5EF4-FFF2-40B4-BE49-F238E27FC236}">
                  <a16:creationId xmlns="" xmlns:a16="http://schemas.microsoft.com/office/drawing/2014/main" id="{6C2865BF-8989-48B3-A28A-A196341E4185}"/>
                </a:ext>
              </a:extLst>
            </p:cNvPr>
            <p:cNvSpPr/>
            <p:nvPr/>
          </p:nvSpPr>
          <p:spPr>
            <a:xfrm rot="15259293" flipH="1" flipV="1">
              <a:off x="4791404" y="5045968"/>
              <a:ext cx="27100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79" name="正方形/長方形 578">
              <a:extLst>
                <a:ext uri="{FF2B5EF4-FFF2-40B4-BE49-F238E27FC236}">
                  <a16:creationId xmlns="" xmlns:a16="http://schemas.microsoft.com/office/drawing/2014/main" id="{D7A0A932-038F-49D6-9239-50A675F93BDC}"/>
                </a:ext>
              </a:extLst>
            </p:cNvPr>
            <p:cNvSpPr/>
            <p:nvPr/>
          </p:nvSpPr>
          <p:spPr>
            <a:xfrm rot="20689283">
              <a:off x="5674131" y="4707044"/>
              <a:ext cx="45719" cy="1555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80" name="正方形/長方形 579">
              <a:extLst>
                <a:ext uri="{FF2B5EF4-FFF2-40B4-BE49-F238E27FC236}">
                  <a16:creationId xmlns="" xmlns:a16="http://schemas.microsoft.com/office/drawing/2014/main" id="{AC660389-EB82-4067-B70D-A9D5209ABA54}"/>
                </a:ext>
              </a:extLst>
            </p:cNvPr>
            <p:cNvSpPr/>
            <p:nvPr/>
          </p:nvSpPr>
          <p:spPr>
            <a:xfrm rot="15895699">
              <a:off x="4224541" y="5581481"/>
              <a:ext cx="45719" cy="2719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81" name="正方形/長方形 580">
              <a:extLst>
                <a:ext uri="{FF2B5EF4-FFF2-40B4-BE49-F238E27FC236}">
                  <a16:creationId xmlns="" xmlns:a16="http://schemas.microsoft.com/office/drawing/2014/main" id="{44309DBA-7992-4CEE-B4FF-0B59C02C1511}"/>
                </a:ext>
              </a:extLst>
            </p:cNvPr>
            <p:cNvSpPr/>
            <p:nvPr/>
          </p:nvSpPr>
          <p:spPr>
            <a:xfrm>
              <a:off x="4105505" y="5575073"/>
              <a:ext cx="45719" cy="1555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82" name="正方形/長方形 581">
              <a:extLst>
                <a:ext uri="{FF2B5EF4-FFF2-40B4-BE49-F238E27FC236}">
                  <a16:creationId xmlns="" xmlns:a16="http://schemas.microsoft.com/office/drawing/2014/main" id="{C2B57595-13B8-454F-A91B-5457210141AF}"/>
                </a:ext>
              </a:extLst>
            </p:cNvPr>
            <p:cNvSpPr/>
            <p:nvPr/>
          </p:nvSpPr>
          <p:spPr>
            <a:xfrm rot="9401167">
              <a:off x="4881451" y="5265235"/>
              <a:ext cx="60761" cy="18173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83" name="正方形/長方形 582">
              <a:extLst>
                <a:ext uri="{FF2B5EF4-FFF2-40B4-BE49-F238E27FC236}">
                  <a16:creationId xmlns="" xmlns:a16="http://schemas.microsoft.com/office/drawing/2014/main" id="{4D2B1ABA-C5FB-4932-A4EA-383262F4F6C8}"/>
                </a:ext>
              </a:extLst>
            </p:cNvPr>
            <p:cNvSpPr/>
            <p:nvPr/>
          </p:nvSpPr>
          <p:spPr>
            <a:xfrm rot="8965469" flipH="1">
              <a:off x="3639972" y="5276370"/>
              <a:ext cx="91917" cy="4557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84" name="正方形/長方形 583">
              <a:extLst>
                <a:ext uri="{FF2B5EF4-FFF2-40B4-BE49-F238E27FC236}">
                  <a16:creationId xmlns="" xmlns:a16="http://schemas.microsoft.com/office/drawing/2014/main" id="{FB30CD8F-8B41-4BC6-B073-E3D62ADC7887}"/>
                </a:ext>
              </a:extLst>
            </p:cNvPr>
            <p:cNvSpPr/>
            <p:nvPr/>
          </p:nvSpPr>
          <p:spPr>
            <a:xfrm rot="15871761">
              <a:off x="3130054" y="4907220"/>
              <a:ext cx="87911" cy="86112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85" name="正方形/長方形 584">
              <a:extLst>
                <a:ext uri="{FF2B5EF4-FFF2-40B4-BE49-F238E27FC236}">
                  <a16:creationId xmlns="" xmlns:a16="http://schemas.microsoft.com/office/drawing/2014/main" id="{23336939-8C28-4CAA-9522-E3CCF9184BB7}"/>
                </a:ext>
              </a:extLst>
            </p:cNvPr>
            <p:cNvSpPr/>
            <p:nvPr/>
          </p:nvSpPr>
          <p:spPr>
            <a:xfrm rot="15259293">
              <a:off x="3588639" y="5423928"/>
              <a:ext cx="45719" cy="1555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86" name="正方形/長方形 585">
              <a:extLst>
                <a:ext uri="{FF2B5EF4-FFF2-40B4-BE49-F238E27FC236}">
                  <a16:creationId xmlns="" xmlns:a16="http://schemas.microsoft.com/office/drawing/2014/main" id="{9027E6D3-D516-4CC4-AAF9-D4D68C73A9CC}"/>
                </a:ext>
              </a:extLst>
            </p:cNvPr>
            <p:cNvSpPr/>
            <p:nvPr/>
          </p:nvSpPr>
          <p:spPr>
            <a:xfrm rot="15880583" flipH="1" flipV="1">
              <a:off x="4192594" y="5193461"/>
              <a:ext cx="371645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87" name="正方形/長方形 586">
              <a:extLst>
                <a:ext uri="{FF2B5EF4-FFF2-40B4-BE49-F238E27FC236}">
                  <a16:creationId xmlns="" xmlns:a16="http://schemas.microsoft.com/office/drawing/2014/main" id="{2CD49285-3C03-4C85-9C68-ED625C1B9022}"/>
                </a:ext>
              </a:extLst>
            </p:cNvPr>
            <p:cNvSpPr/>
            <p:nvPr/>
          </p:nvSpPr>
          <p:spPr>
            <a:xfrm rot="15350817" flipH="1" flipV="1">
              <a:off x="4033174" y="5069011"/>
              <a:ext cx="37449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88" name="正方形/長方形 587">
              <a:extLst>
                <a:ext uri="{FF2B5EF4-FFF2-40B4-BE49-F238E27FC236}">
                  <a16:creationId xmlns="" xmlns:a16="http://schemas.microsoft.com/office/drawing/2014/main" id="{C5F102FC-16C2-46B4-8CCE-7F7594824375}"/>
                </a:ext>
              </a:extLst>
            </p:cNvPr>
            <p:cNvSpPr/>
            <p:nvPr/>
          </p:nvSpPr>
          <p:spPr>
            <a:xfrm rot="20915167" flipH="1" flipV="1">
              <a:off x="4222441" y="5026799"/>
              <a:ext cx="164534" cy="4663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89" name="正方形/長方形 588">
              <a:extLst>
                <a:ext uri="{FF2B5EF4-FFF2-40B4-BE49-F238E27FC236}">
                  <a16:creationId xmlns="" xmlns:a16="http://schemas.microsoft.com/office/drawing/2014/main" id="{1134B157-A7EA-4625-831A-BB41CCD92A1F}"/>
                </a:ext>
              </a:extLst>
            </p:cNvPr>
            <p:cNvSpPr/>
            <p:nvPr/>
          </p:nvSpPr>
          <p:spPr>
            <a:xfrm rot="15880583" flipH="1" flipV="1">
              <a:off x="3801534" y="4579455"/>
              <a:ext cx="688258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90" name="正方形/長方形 589">
              <a:extLst>
                <a:ext uri="{FF2B5EF4-FFF2-40B4-BE49-F238E27FC236}">
                  <a16:creationId xmlns="" xmlns:a16="http://schemas.microsoft.com/office/drawing/2014/main" id="{DC822C15-462A-45FD-808D-EEC2824F9872}"/>
                </a:ext>
              </a:extLst>
            </p:cNvPr>
            <p:cNvSpPr/>
            <p:nvPr/>
          </p:nvSpPr>
          <p:spPr>
            <a:xfrm rot="21228266" flipH="1" flipV="1">
              <a:off x="3958622" y="4250923"/>
              <a:ext cx="182344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91" name="正方形/長方形 590">
              <a:extLst>
                <a:ext uri="{FF2B5EF4-FFF2-40B4-BE49-F238E27FC236}">
                  <a16:creationId xmlns="" xmlns:a16="http://schemas.microsoft.com/office/drawing/2014/main" id="{11E8A601-CF62-44A2-8751-13015446114C}"/>
                </a:ext>
              </a:extLst>
            </p:cNvPr>
            <p:cNvSpPr/>
            <p:nvPr/>
          </p:nvSpPr>
          <p:spPr>
            <a:xfrm rot="16200000" flipH="1" flipV="1">
              <a:off x="4689609" y="3177068"/>
              <a:ext cx="27100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92" name="正方形/長方形 591">
              <a:extLst>
                <a:ext uri="{FF2B5EF4-FFF2-40B4-BE49-F238E27FC236}">
                  <a16:creationId xmlns="" xmlns:a16="http://schemas.microsoft.com/office/drawing/2014/main" id="{E812F9BD-2726-435C-84F5-D8E82538E449}"/>
                </a:ext>
              </a:extLst>
            </p:cNvPr>
            <p:cNvSpPr/>
            <p:nvPr/>
          </p:nvSpPr>
          <p:spPr>
            <a:xfrm rot="16200000" flipH="1" flipV="1">
              <a:off x="4800383" y="3167769"/>
              <a:ext cx="27100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93" name="正方形/長方形 592">
              <a:extLst>
                <a:ext uri="{FF2B5EF4-FFF2-40B4-BE49-F238E27FC236}">
                  <a16:creationId xmlns="" xmlns:a16="http://schemas.microsoft.com/office/drawing/2014/main" id="{B25E52A8-9982-4F82-9748-A87A00C25808}"/>
                </a:ext>
              </a:extLst>
            </p:cNvPr>
            <p:cNvSpPr/>
            <p:nvPr/>
          </p:nvSpPr>
          <p:spPr>
            <a:xfrm rot="17594760" flipH="1" flipV="1">
              <a:off x="4768048" y="2744776"/>
              <a:ext cx="27100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94" name="正方形/長方形 593">
              <a:extLst>
                <a:ext uri="{FF2B5EF4-FFF2-40B4-BE49-F238E27FC236}">
                  <a16:creationId xmlns="" xmlns:a16="http://schemas.microsoft.com/office/drawing/2014/main" id="{5568A7AA-CAAF-4A5E-87D5-5DA70D43BC87}"/>
                </a:ext>
              </a:extLst>
            </p:cNvPr>
            <p:cNvSpPr/>
            <p:nvPr/>
          </p:nvSpPr>
          <p:spPr>
            <a:xfrm rot="17494588" flipH="1" flipV="1">
              <a:off x="4905848" y="2756830"/>
              <a:ext cx="210651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95" name="正方形/長方形 594">
              <a:extLst>
                <a:ext uri="{FF2B5EF4-FFF2-40B4-BE49-F238E27FC236}">
                  <a16:creationId xmlns="" xmlns:a16="http://schemas.microsoft.com/office/drawing/2014/main" id="{FBF27936-2BE3-4B5F-B508-45D8283C9B0E}"/>
                </a:ext>
              </a:extLst>
            </p:cNvPr>
            <p:cNvSpPr/>
            <p:nvPr/>
          </p:nvSpPr>
          <p:spPr>
            <a:xfrm flipH="1" flipV="1">
              <a:off x="5807519" y="2700439"/>
              <a:ext cx="130019" cy="5823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96" name="正方形/長方形 595">
              <a:extLst>
                <a:ext uri="{FF2B5EF4-FFF2-40B4-BE49-F238E27FC236}">
                  <a16:creationId xmlns="" xmlns:a16="http://schemas.microsoft.com/office/drawing/2014/main" id="{C517AB3B-EE92-4A52-AD6D-48581618C24B}"/>
                </a:ext>
              </a:extLst>
            </p:cNvPr>
            <p:cNvSpPr/>
            <p:nvPr/>
          </p:nvSpPr>
          <p:spPr>
            <a:xfrm flipH="1" flipV="1">
              <a:off x="5807519" y="2338918"/>
              <a:ext cx="130019" cy="5823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97" name="正方形/長方形 596">
              <a:extLst>
                <a:ext uri="{FF2B5EF4-FFF2-40B4-BE49-F238E27FC236}">
                  <a16:creationId xmlns="" xmlns:a16="http://schemas.microsoft.com/office/drawing/2014/main" id="{4168DCB2-F105-4640-83EA-329C2655A38F}"/>
                </a:ext>
              </a:extLst>
            </p:cNvPr>
            <p:cNvSpPr/>
            <p:nvPr/>
          </p:nvSpPr>
          <p:spPr>
            <a:xfrm rot="21214996">
              <a:off x="2716122" y="5193236"/>
              <a:ext cx="45719" cy="3363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98" name="正方形/長方形 597">
              <a:extLst>
                <a:ext uri="{FF2B5EF4-FFF2-40B4-BE49-F238E27FC236}">
                  <a16:creationId xmlns="" xmlns:a16="http://schemas.microsoft.com/office/drawing/2014/main" id="{D9C147D0-06BD-4274-A23D-E47E538FEA2E}"/>
                </a:ext>
              </a:extLst>
            </p:cNvPr>
            <p:cNvSpPr/>
            <p:nvPr/>
          </p:nvSpPr>
          <p:spPr>
            <a:xfrm rot="10800000">
              <a:off x="6322131" y="4390256"/>
              <a:ext cx="45719" cy="1665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99" name="正方形/長方形 598">
              <a:extLst>
                <a:ext uri="{FF2B5EF4-FFF2-40B4-BE49-F238E27FC236}">
                  <a16:creationId xmlns="" xmlns:a16="http://schemas.microsoft.com/office/drawing/2014/main" id="{FD632297-05C9-4E62-8690-44BF33430134}"/>
                </a:ext>
              </a:extLst>
            </p:cNvPr>
            <p:cNvSpPr/>
            <p:nvPr/>
          </p:nvSpPr>
          <p:spPr>
            <a:xfrm rot="20685564">
              <a:off x="6573339" y="4493055"/>
              <a:ext cx="45719" cy="3225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00" name="正方形/長方形 599">
              <a:extLst>
                <a:ext uri="{FF2B5EF4-FFF2-40B4-BE49-F238E27FC236}">
                  <a16:creationId xmlns="" xmlns:a16="http://schemas.microsoft.com/office/drawing/2014/main" id="{3CD52EC1-2D34-416E-80A8-AD58434A8074}"/>
                </a:ext>
              </a:extLst>
            </p:cNvPr>
            <p:cNvSpPr/>
            <p:nvPr/>
          </p:nvSpPr>
          <p:spPr>
            <a:xfrm rot="15880583" flipH="1" flipV="1">
              <a:off x="3523905" y="3709837"/>
              <a:ext cx="103619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01" name="正方形/長方形 600">
              <a:extLst>
                <a:ext uri="{FF2B5EF4-FFF2-40B4-BE49-F238E27FC236}">
                  <a16:creationId xmlns="" xmlns:a16="http://schemas.microsoft.com/office/drawing/2014/main" id="{77548ADF-7F11-48F5-98C4-1484B4E2B309}"/>
                </a:ext>
              </a:extLst>
            </p:cNvPr>
            <p:cNvSpPr/>
            <p:nvPr/>
          </p:nvSpPr>
          <p:spPr>
            <a:xfrm rot="18050935" flipH="1" flipV="1">
              <a:off x="6630413" y="2316765"/>
              <a:ext cx="364175" cy="18657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02" name="正方形/長方形 601">
              <a:extLst>
                <a:ext uri="{FF2B5EF4-FFF2-40B4-BE49-F238E27FC236}">
                  <a16:creationId xmlns="" xmlns:a16="http://schemas.microsoft.com/office/drawing/2014/main" id="{E812F9BD-2726-435C-84F5-D8E82538E449}"/>
                </a:ext>
              </a:extLst>
            </p:cNvPr>
            <p:cNvSpPr/>
            <p:nvPr/>
          </p:nvSpPr>
          <p:spPr>
            <a:xfrm rot="16200000" flipH="1" flipV="1">
              <a:off x="4177581" y="2780434"/>
              <a:ext cx="134941" cy="659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03" name="正方形/長方形 602">
              <a:extLst>
                <a:ext uri="{FF2B5EF4-FFF2-40B4-BE49-F238E27FC236}">
                  <a16:creationId xmlns="" xmlns:a16="http://schemas.microsoft.com/office/drawing/2014/main" id="{E812F9BD-2726-435C-84F5-D8E82538E449}"/>
                </a:ext>
              </a:extLst>
            </p:cNvPr>
            <p:cNvSpPr/>
            <p:nvPr/>
          </p:nvSpPr>
          <p:spPr>
            <a:xfrm rot="16200000" flipH="1" flipV="1">
              <a:off x="4542118" y="2797654"/>
              <a:ext cx="134941" cy="659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04" name="正方形/長方形 603">
              <a:extLst>
                <a:ext uri="{FF2B5EF4-FFF2-40B4-BE49-F238E27FC236}">
                  <a16:creationId xmlns="" xmlns:a16="http://schemas.microsoft.com/office/drawing/2014/main" id="{E812F9BD-2726-435C-84F5-D8E82538E449}"/>
                </a:ext>
              </a:extLst>
            </p:cNvPr>
            <p:cNvSpPr/>
            <p:nvPr/>
          </p:nvSpPr>
          <p:spPr>
            <a:xfrm rot="16200000" flipH="1" flipV="1">
              <a:off x="5043167" y="2788965"/>
              <a:ext cx="73494" cy="8597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05" name="正方形/長方形 604">
              <a:extLst>
                <a:ext uri="{FF2B5EF4-FFF2-40B4-BE49-F238E27FC236}">
                  <a16:creationId xmlns="" xmlns:a16="http://schemas.microsoft.com/office/drawing/2014/main" id="{3E80F318-6BE9-41BE-89F8-B29D8DD7A4B2}"/>
                </a:ext>
              </a:extLst>
            </p:cNvPr>
            <p:cNvSpPr/>
            <p:nvPr/>
          </p:nvSpPr>
          <p:spPr>
            <a:xfrm rot="5400000" flipV="1">
              <a:off x="7553828" y="3392633"/>
              <a:ext cx="9712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06" name="正方形/長方形 605">
              <a:extLst>
                <a:ext uri="{FF2B5EF4-FFF2-40B4-BE49-F238E27FC236}">
                  <a16:creationId xmlns="" xmlns:a16="http://schemas.microsoft.com/office/drawing/2014/main" id="{D7A0A932-038F-49D6-9239-50A675F93BDC}"/>
                </a:ext>
              </a:extLst>
            </p:cNvPr>
            <p:cNvSpPr/>
            <p:nvPr/>
          </p:nvSpPr>
          <p:spPr>
            <a:xfrm rot="20689283">
              <a:off x="6517536" y="4746355"/>
              <a:ext cx="121526" cy="6723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07" name="正方形/長方形 606">
              <a:extLst>
                <a:ext uri="{FF2B5EF4-FFF2-40B4-BE49-F238E27FC236}">
                  <a16:creationId xmlns="" xmlns:a16="http://schemas.microsoft.com/office/drawing/2014/main" id="{8C460184-453C-4998-A75E-280884023DAD}"/>
                </a:ext>
              </a:extLst>
            </p:cNvPr>
            <p:cNvSpPr/>
            <p:nvPr/>
          </p:nvSpPr>
          <p:spPr>
            <a:xfrm rot="15259293">
              <a:off x="6262504" y="5849614"/>
              <a:ext cx="45719" cy="12619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08" name="正方形/長方形 607">
              <a:extLst>
                <a:ext uri="{FF2B5EF4-FFF2-40B4-BE49-F238E27FC236}">
                  <a16:creationId xmlns="" xmlns:a16="http://schemas.microsoft.com/office/drawing/2014/main" id="{8C460184-453C-4998-A75E-280884023DAD}"/>
                </a:ext>
              </a:extLst>
            </p:cNvPr>
            <p:cNvSpPr/>
            <p:nvPr/>
          </p:nvSpPr>
          <p:spPr>
            <a:xfrm rot="20356211" flipH="1">
              <a:off x="4317266" y="5599151"/>
              <a:ext cx="57619" cy="9496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09" name="正方形/長方形 608">
              <a:extLst>
                <a:ext uri="{FF2B5EF4-FFF2-40B4-BE49-F238E27FC236}">
                  <a16:creationId xmlns="" xmlns:a16="http://schemas.microsoft.com/office/drawing/2014/main" id="{8C460184-453C-4998-A75E-280884023DAD}"/>
                </a:ext>
              </a:extLst>
            </p:cNvPr>
            <p:cNvSpPr/>
            <p:nvPr/>
          </p:nvSpPr>
          <p:spPr>
            <a:xfrm rot="3713184" flipH="1">
              <a:off x="4870155" y="5164680"/>
              <a:ext cx="74976" cy="2046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10" name="正方形/長方形 609">
              <a:extLst>
                <a:ext uri="{FF2B5EF4-FFF2-40B4-BE49-F238E27FC236}">
                  <a16:creationId xmlns="" xmlns:a16="http://schemas.microsoft.com/office/drawing/2014/main" id="{8C460184-453C-4998-A75E-280884023DAD}"/>
                </a:ext>
              </a:extLst>
            </p:cNvPr>
            <p:cNvSpPr/>
            <p:nvPr/>
          </p:nvSpPr>
          <p:spPr>
            <a:xfrm rot="4463088" flipH="1">
              <a:off x="5609235" y="4638709"/>
              <a:ext cx="50540" cy="17315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11" name="正方形/長方形 610">
              <a:extLst>
                <a:ext uri="{FF2B5EF4-FFF2-40B4-BE49-F238E27FC236}">
                  <a16:creationId xmlns="" xmlns:a16="http://schemas.microsoft.com/office/drawing/2014/main" id="{8C460184-453C-4998-A75E-280884023DAD}"/>
                </a:ext>
              </a:extLst>
            </p:cNvPr>
            <p:cNvSpPr/>
            <p:nvPr/>
          </p:nvSpPr>
          <p:spPr>
            <a:xfrm rot="4463088" flipH="1">
              <a:off x="6058838" y="4866946"/>
              <a:ext cx="50540" cy="17315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12" name="正方形/長方形 611">
              <a:extLst>
                <a:ext uri="{FF2B5EF4-FFF2-40B4-BE49-F238E27FC236}">
                  <a16:creationId xmlns="" xmlns:a16="http://schemas.microsoft.com/office/drawing/2014/main" id="{8C460184-453C-4998-A75E-280884023DAD}"/>
                </a:ext>
              </a:extLst>
            </p:cNvPr>
            <p:cNvSpPr/>
            <p:nvPr/>
          </p:nvSpPr>
          <p:spPr>
            <a:xfrm rot="5400000" flipH="1">
              <a:off x="5918364" y="4679485"/>
              <a:ext cx="294607" cy="5527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20" name="正方形/長方形 619">
              <a:extLst>
                <a:ext uri="{FF2B5EF4-FFF2-40B4-BE49-F238E27FC236}">
                  <a16:creationId xmlns="" xmlns:a16="http://schemas.microsoft.com/office/drawing/2014/main" id="{8C460184-453C-4998-A75E-280884023DAD}"/>
                </a:ext>
              </a:extLst>
            </p:cNvPr>
            <p:cNvSpPr/>
            <p:nvPr/>
          </p:nvSpPr>
          <p:spPr>
            <a:xfrm rot="5222338" flipH="1">
              <a:off x="3992555" y="4306685"/>
              <a:ext cx="98295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21" name="正方形/長方形 620">
              <a:extLst>
                <a:ext uri="{FF2B5EF4-FFF2-40B4-BE49-F238E27FC236}">
                  <a16:creationId xmlns="" xmlns:a16="http://schemas.microsoft.com/office/drawing/2014/main" id="{8C460184-453C-4998-A75E-280884023DAD}"/>
                </a:ext>
              </a:extLst>
            </p:cNvPr>
            <p:cNvSpPr/>
            <p:nvPr/>
          </p:nvSpPr>
          <p:spPr>
            <a:xfrm rot="15259293">
              <a:off x="6314518" y="5835319"/>
              <a:ext cx="67045" cy="6473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22" name="正方形/長方形 621"/>
            <p:cNvSpPr/>
            <p:nvPr/>
          </p:nvSpPr>
          <p:spPr>
            <a:xfrm>
              <a:off x="6183989" y="2369193"/>
              <a:ext cx="48389" cy="34553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23" name="正方形/長方形 622"/>
            <p:cNvSpPr/>
            <p:nvPr/>
          </p:nvSpPr>
          <p:spPr>
            <a:xfrm rot="313569">
              <a:off x="5988903" y="2541879"/>
              <a:ext cx="524888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24" name="正方形/長方形 623"/>
            <p:cNvSpPr/>
            <p:nvPr/>
          </p:nvSpPr>
          <p:spPr>
            <a:xfrm>
              <a:off x="6061551" y="2551940"/>
              <a:ext cx="45719" cy="16278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25" name="正方形/長方形 624"/>
            <p:cNvSpPr/>
            <p:nvPr/>
          </p:nvSpPr>
          <p:spPr>
            <a:xfrm>
              <a:off x="6315785" y="2569881"/>
              <a:ext cx="45719" cy="16278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26" name="正方形/長方形 625"/>
            <p:cNvSpPr/>
            <p:nvPr/>
          </p:nvSpPr>
          <p:spPr>
            <a:xfrm rot="5400000">
              <a:off x="6239565" y="2588541"/>
              <a:ext cx="45719" cy="11220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27" name="正方形/長方形 626"/>
            <p:cNvSpPr/>
            <p:nvPr/>
          </p:nvSpPr>
          <p:spPr>
            <a:xfrm>
              <a:off x="6377278" y="2503018"/>
              <a:ext cx="45719" cy="6877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28" name="正方形/長方形 627"/>
            <p:cNvSpPr/>
            <p:nvPr/>
          </p:nvSpPr>
          <p:spPr>
            <a:xfrm rot="5400000">
              <a:off x="6418211" y="2440873"/>
              <a:ext cx="45719" cy="13307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461" name="図形グループ 460"/>
          <p:cNvGrpSpPr/>
          <p:nvPr/>
        </p:nvGrpSpPr>
        <p:grpSpPr>
          <a:xfrm>
            <a:off x="7424549" y="3511062"/>
            <a:ext cx="88785" cy="87738"/>
            <a:chOff x="5692142" y="3909060"/>
            <a:chExt cx="982978" cy="971400"/>
          </a:xfrm>
        </p:grpSpPr>
        <p:grpSp>
          <p:nvGrpSpPr>
            <p:cNvPr id="463" name="図形グループ 462"/>
            <p:cNvGrpSpPr/>
            <p:nvPr/>
          </p:nvGrpSpPr>
          <p:grpSpPr>
            <a:xfrm>
              <a:off x="5692142" y="3909060"/>
              <a:ext cx="982978" cy="971400"/>
              <a:chOff x="5691894" y="3886200"/>
              <a:chExt cx="990064" cy="994260"/>
            </a:xfrm>
          </p:grpSpPr>
          <p:sp>
            <p:nvSpPr>
              <p:cNvPr id="629" name="正方形/長方形 628"/>
              <p:cNvSpPr/>
              <p:nvPr/>
            </p:nvSpPr>
            <p:spPr>
              <a:xfrm>
                <a:off x="5691894" y="3886200"/>
                <a:ext cx="990064" cy="994260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grpSp>
            <p:nvGrpSpPr>
              <p:cNvPr id="630" name="図形グループ 629"/>
              <p:cNvGrpSpPr/>
              <p:nvPr/>
            </p:nvGrpSpPr>
            <p:grpSpPr>
              <a:xfrm>
                <a:off x="5818528" y="4164429"/>
                <a:ext cx="784364" cy="640071"/>
                <a:chOff x="5777375" y="4135854"/>
                <a:chExt cx="784364" cy="640071"/>
              </a:xfrm>
            </p:grpSpPr>
            <p:sp>
              <p:nvSpPr>
                <p:cNvPr id="632" name="正方形/長方形 631"/>
                <p:cNvSpPr/>
                <p:nvPr/>
              </p:nvSpPr>
              <p:spPr>
                <a:xfrm>
                  <a:off x="6360089" y="4138462"/>
                  <a:ext cx="201650" cy="9715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633" name="正方形/長方形 632"/>
                <p:cNvSpPr/>
                <p:nvPr/>
              </p:nvSpPr>
              <p:spPr>
                <a:xfrm>
                  <a:off x="6037164" y="4407084"/>
                  <a:ext cx="205303" cy="97156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634" name="正方形/長方形 633"/>
                <p:cNvSpPr/>
                <p:nvPr/>
              </p:nvSpPr>
              <p:spPr>
                <a:xfrm>
                  <a:off x="5777375" y="4680103"/>
                  <a:ext cx="251046" cy="9582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635" name="正方形/長方形 634"/>
                <p:cNvSpPr/>
                <p:nvPr/>
              </p:nvSpPr>
              <p:spPr>
                <a:xfrm rot="5400000">
                  <a:off x="6187253" y="4263671"/>
                  <a:ext cx="368385" cy="11275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</p:grpSp>
          <p:sp>
            <p:nvSpPr>
              <p:cNvPr id="631" name="正方形/長方形 630"/>
              <p:cNvSpPr/>
              <p:nvPr/>
            </p:nvSpPr>
            <p:spPr>
              <a:xfrm rot="5400000">
                <a:off x="5917879" y="4592568"/>
                <a:ext cx="368385" cy="5548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  <p:sp>
          <p:nvSpPr>
            <p:cNvPr id="465" name="正方形/長方形 464"/>
            <p:cNvSpPr/>
            <p:nvPr/>
          </p:nvSpPr>
          <p:spPr>
            <a:xfrm>
              <a:off x="6130884" y="4445886"/>
              <a:ext cx="465736" cy="360361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66" name="正方形/長方形 465"/>
            <p:cNvSpPr/>
            <p:nvPr/>
          </p:nvSpPr>
          <p:spPr>
            <a:xfrm>
              <a:off x="6395748" y="4277087"/>
              <a:ext cx="200206" cy="167525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pic>
        <p:nvPicPr>
          <p:cNvPr id="636" name="図 63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7880" y="4406032"/>
            <a:ext cx="136981" cy="147771"/>
          </a:xfrm>
          <a:prstGeom prst="rect">
            <a:avLst/>
          </a:prstGeom>
        </p:spPr>
      </p:pic>
      <p:grpSp>
        <p:nvGrpSpPr>
          <p:cNvPr id="637" name="図形グループ 636"/>
          <p:cNvGrpSpPr/>
          <p:nvPr/>
        </p:nvGrpSpPr>
        <p:grpSpPr>
          <a:xfrm rot="5103145">
            <a:off x="7274092" y="3450131"/>
            <a:ext cx="81613" cy="67377"/>
            <a:chOff x="6944660" y="4089270"/>
            <a:chExt cx="129704" cy="187817"/>
          </a:xfrm>
        </p:grpSpPr>
        <p:cxnSp>
          <p:nvCxnSpPr>
            <p:cNvPr id="638" name="直線コネクタ 637"/>
            <p:cNvCxnSpPr/>
            <p:nvPr/>
          </p:nvCxnSpPr>
          <p:spPr>
            <a:xfrm flipH="1">
              <a:off x="6944660" y="4102101"/>
              <a:ext cx="129704" cy="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39" name="直線コネクタ 638"/>
            <p:cNvCxnSpPr/>
            <p:nvPr/>
          </p:nvCxnSpPr>
          <p:spPr>
            <a:xfrm flipH="1">
              <a:off x="6944660" y="4267193"/>
              <a:ext cx="12970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40" name="直線コネクタ 639"/>
            <p:cNvCxnSpPr/>
            <p:nvPr/>
          </p:nvCxnSpPr>
          <p:spPr>
            <a:xfrm>
              <a:off x="6987563" y="4089270"/>
              <a:ext cx="0" cy="17792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41" name="直線コネクタ 640"/>
            <p:cNvCxnSpPr/>
            <p:nvPr/>
          </p:nvCxnSpPr>
          <p:spPr>
            <a:xfrm>
              <a:off x="7054718" y="4100394"/>
              <a:ext cx="0" cy="1667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42" name="直線コネクタ 641"/>
            <p:cNvCxnSpPr/>
            <p:nvPr/>
          </p:nvCxnSpPr>
          <p:spPr>
            <a:xfrm>
              <a:off x="7033592" y="4089270"/>
              <a:ext cx="0" cy="18603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43" name="直線コネクタ 642"/>
            <p:cNvCxnSpPr/>
            <p:nvPr/>
          </p:nvCxnSpPr>
          <p:spPr>
            <a:xfrm>
              <a:off x="7012764" y="4103234"/>
              <a:ext cx="0" cy="17385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44" name="直線コネクタ 643"/>
            <p:cNvCxnSpPr/>
            <p:nvPr/>
          </p:nvCxnSpPr>
          <p:spPr>
            <a:xfrm>
              <a:off x="6960090" y="4100392"/>
              <a:ext cx="0" cy="17238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57" name="円/楕円 456"/>
          <p:cNvSpPr/>
          <p:nvPr/>
        </p:nvSpPr>
        <p:spPr>
          <a:xfrm>
            <a:off x="7327299" y="3491213"/>
            <a:ext cx="88715" cy="83272"/>
          </a:xfrm>
          <a:prstGeom prst="ellipse">
            <a:avLst/>
          </a:prstGeom>
          <a:solidFill>
            <a:srgbClr val="FFFF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7898217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正方形/長方形 19">
            <a:extLst>
              <a:ext uri="{FF2B5EF4-FFF2-40B4-BE49-F238E27FC236}">
                <a16:creationId xmlns="" xmlns:a16="http://schemas.microsoft.com/office/drawing/2014/main" id="{04FBCC50-E480-4069-961E-F4A24DC9A5B4}"/>
              </a:ext>
            </a:extLst>
          </p:cNvPr>
          <p:cNvSpPr/>
          <p:nvPr/>
        </p:nvSpPr>
        <p:spPr>
          <a:xfrm>
            <a:off x="6215305" y="6817457"/>
            <a:ext cx="309014" cy="57988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76" name="正方形/長方形 275">
            <a:extLst>
              <a:ext uri="{FF2B5EF4-FFF2-40B4-BE49-F238E27FC236}">
                <a16:creationId xmlns="" xmlns:a16="http://schemas.microsoft.com/office/drawing/2014/main" id="{ED10A82A-73CF-4495-AD64-2E82B51608A5}"/>
              </a:ext>
            </a:extLst>
          </p:cNvPr>
          <p:cNvSpPr/>
          <p:nvPr/>
        </p:nvSpPr>
        <p:spPr>
          <a:xfrm rot="20788204">
            <a:off x="6517021" y="6752670"/>
            <a:ext cx="528857" cy="74139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77" name="正方形/長方形 276">
            <a:extLst>
              <a:ext uri="{FF2B5EF4-FFF2-40B4-BE49-F238E27FC236}">
                <a16:creationId xmlns="" xmlns:a16="http://schemas.microsoft.com/office/drawing/2014/main" id="{38B58193-7DE0-4C43-A5EE-FDB33BDBAA92}"/>
              </a:ext>
            </a:extLst>
          </p:cNvPr>
          <p:cNvSpPr/>
          <p:nvPr/>
        </p:nvSpPr>
        <p:spPr>
          <a:xfrm rot="4398713">
            <a:off x="6890098" y="6806292"/>
            <a:ext cx="295381" cy="57073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78" name="正方形/長方形 277">
            <a:extLst>
              <a:ext uri="{FF2B5EF4-FFF2-40B4-BE49-F238E27FC236}">
                <a16:creationId xmlns="" xmlns:a16="http://schemas.microsoft.com/office/drawing/2014/main" id="{FE5592A9-26EB-4DAF-A9C6-7ECC50E9D202}"/>
              </a:ext>
            </a:extLst>
          </p:cNvPr>
          <p:cNvSpPr/>
          <p:nvPr/>
        </p:nvSpPr>
        <p:spPr>
          <a:xfrm rot="4398713">
            <a:off x="6670042" y="6865775"/>
            <a:ext cx="295381" cy="57073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79" name="正方形/長方形 278">
            <a:extLst>
              <a:ext uri="{FF2B5EF4-FFF2-40B4-BE49-F238E27FC236}">
                <a16:creationId xmlns="" xmlns:a16="http://schemas.microsoft.com/office/drawing/2014/main" id="{1BB92AB5-052B-40E4-84F1-418CCED8A237}"/>
              </a:ext>
            </a:extLst>
          </p:cNvPr>
          <p:cNvSpPr/>
          <p:nvPr/>
        </p:nvSpPr>
        <p:spPr>
          <a:xfrm rot="5400000" flipV="1">
            <a:off x="6281054" y="6453050"/>
            <a:ext cx="295381" cy="4572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86" name="正方形/長方形 285">
            <a:extLst>
              <a:ext uri="{FF2B5EF4-FFF2-40B4-BE49-F238E27FC236}">
                <a16:creationId xmlns="" xmlns:a16="http://schemas.microsoft.com/office/drawing/2014/main" id="{87918953-5779-4707-9E19-A51189F70350}"/>
              </a:ext>
            </a:extLst>
          </p:cNvPr>
          <p:cNvSpPr/>
          <p:nvPr/>
        </p:nvSpPr>
        <p:spPr>
          <a:xfrm rot="5400000" flipV="1">
            <a:off x="6315262" y="6705356"/>
            <a:ext cx="266462" cy="4572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303" name="正方形/長方形 302">
            <a:extLst>
              <a:ext uri="{FF2B5EF4-FFF2-40B4-BE49-F238E27FC236}">
                <a16:creationId xmlns="" xmlns:a16="http://schemas.microsoft.com/office/drawing/2014/main" id="{8304EAD9-F99A-474A-ADA4-84B78FB34962}"/>
              </a:ext>
            </a:extLst>
          </p:cNvPr>
          <p:cNvSpPr/>
          <p:nvPr/>
        </p:nvSpPr>
        <p:spPr>
          <a:xfrm rot="6142172">
            <a:off x="6342733" y="5508590"/>
            <a:ext cx="362970" cy="226252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309" name="正方形/長方形 308">
            <a:extLst>
              <a:ext uri="{FF2B5EF4-FFF2-40B4-BE49-F238E27FC236}">
                <a16:creationId xmlns="" xmlns:a16="http://schemas.microsoft.com/office/drawing/2014/main" id="{24A9BA28-9366-4981-9B93-624C6BEBBF54}"/>
              </a:ext>
            </a:extLst>
          </p:cNvPr>
          <p:cNvSpPr/>
          <p:nvPr/>
        </p:nvSpPr>
        <p:spPr>
          <a:xfrm rot="5400000">
            <a:off x="6337690" y="5762598"/>
            <a:ext cx="362970" cy="158617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310" name="グループ化 309">
            <a:extLst>
              <a:ext uri="{FF2B5EF4-FFF2-40B4-BE49-F238E27FC236}">
                <a16:creationId xmlns="" xmlns:a16="http://schemas.microsoft.com/office/drawing/2014/main" id="{3E5E7D94-E973-46E2-ABD3-68B78749A399}"/>
              </a:ext>
            </a:extLst>
          </p:cNvPr>
          <p:cNvGrpSpPr/>
          <p:nvPr/>
        </p:nvGrpSpPr>
        <p:grpSpPr>
          <a:xfrm rot="21321332">
            <a:off x="6414570" y="6234374"/>
            <a:ext cx="45725" cy="86056"/>
            <a:chOff x="6452437" y="2051845"/>
            <a:chExt cx="76360" cy="102216"/>
          </a:xfrm>
        </p:grpSpPr>
        <p:cxnSp>
          <p:nvCxnSpPr>
            <p:cNvPr id="311" name="直線コネクタ 310">
              <a:extLst>
                <a:ext uri="{FF2B5EF4-FFF2-40B4-BE49-F238E27FC236}">
                  <a16:creationId xmlns="" xmlns:a16="http://schemas.microsoft.com/office/drawing/2014/main" id="{53912730-EC82-4128-ABD4-CCD4B5DD94D1}"/>
                </a:ext>
              </a:extLst>
            </p:cNvPr>
            <p:cNvCxnSpPr>
              <a:cxnSpLocks/>
            </p:cNvCxnSpPr>
            <p:nvPr/>
          </p:nvCxnSpPr>
          <p:spPr>
            <a:xfrm rot="19516467">
              <a:off x="6458627" y="2086574"/>
              <a:ext cx="67398" cy="44719"/>
            </a:xfrm>
            <a:prstGeom prst="line">
              <a:avLst/>
            </a:prstGeom>
            <a:ln>
              <a:solidFill>
                <a:srgbClr val="92D05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2" name="直線コネクタ 311">
              <a:extLst>
                <a:ext uri="{FF2B5EF4-FFF2-40B4-BE49-F238E27FC236}">
                  <a16:creationId xmlns="" xmlns:a16="http://schemas.microsoft.com/office/drawing/2014/main" id="{07718D0E-DDC8-43F1-B892-C265C4D47282}"/>
                </a:ext>
              </a:extLst>
            </p:cNvPr>
            <p:cNvCxnSpPr>
              <a:cxnSpLocks/>
            </p:cNvCxnSpPr>
            <p:nvPr/>
          </p:nvCxnSpPr>
          <p:spPr>
            <a:xfrm rot="19516467" flipH="1" flipV="1">
              <a:off x="6452437" y="2108006"/>
              <a:ext cx="72049" cy="46055"/>
            </a:xfrm>
            <a:prstGeom prst="line">
              <a:avLst/>
            </a:prstGeom>
            <a:ln>
              <a:solidFill>
                <a:srgbClr val="92D05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3" name="直線コネクタ 312">
              <a:extLst>
                <a:ext uri="{FF2B5EF4-FFF2-40B4-BE49-F238E27FC236}">
                  <a16:creationId xmlns="" xmlns:a16="http://schemas.microsoft.com/office/drawing/2014/main" id="{CF50F71D-7F63-4068-9FA9-1D2E34BB45F6}"/>
                </a:ext>
              </a:extLst>
            </p:cNvPr>
            <p:cNvCxnSpPr>
              <a:cxnSpLocks/>
            </p:cNvCxnSpPr>
            <p:nvPr/>
          </p:nvCxnSpPr>
          <p:spPr>
            <a:xfrm rot="19516467">
              <a:off x="6454234" y="2051845"/>
              <a:ext cx="74563" cy="53618"/>
            </a:xfrm>
            <a:prstGeom prst="line">
              <a:avLst/>
            </a:prstGeom>
            <a:ln>
              <a:solidFill>
                <a:srgbClr val="92D05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14" name="グループ化 313">
            <a:extLst>
              <a:ext uri="{FF2B5EF4-FFF2-40B4-BE49-F238E27FC236}">
                <a16:creationId xmlns="" xmlns:a16="http://schemas.microsoft.com/office/drawing/2014/main" id="{50AE63F3-77D1-42AD-8BC0-FE2398BC5967}"/>
              </a:ext>
            </a:extLst>
          </p:cNvPr>
          <p:cNvGrpSpPr/>
          <p:nvPr/>
        </p:nvGrpSpPr>
        <p:grpSpPr>
          <a:xfrm>
            <a:off x="6221138" y="6887644"/>
            <a:ext cx="63380" cy="111557"/>
            <a:chOff x="6452437" y="2051845"/>
            <a:chExt cx="76360" cy="102216"/>
          </a:xfrm>
        </p:grpSpPr>
        <p:cxnSp>
          <p:nvCxnSpPr>
            <p:cNvPr id="315" name="直線コネクタ 314">
              <a:extLst>
                <a:ext uri="{FF2B5EF4-FFF2-40B4-BE49-F238E27FC236}">
                  <a16:creationId xmlns="" xmlns:a16="http://schemas.microsoft.com/office/drawing/2014/main" id="{44556DB9-44E3-4985-B9CA-61B64BD4B1F3}"/>
                </a:ext>
              </a:extLst>
            </p:cNvPr>
            <p:cNvCxnSpPr>
              <a:cxnSpLocks/>
            </p:cNvCxnSpPr>
            <p:nvPr/>
          </p:nvCxnSpPr>
          <p:spPr>
            <a:xfrm rot="19516467">
              <a:off x="6458627" y="2086574"/>
              <a:ext cx="67398" cy="44719"/>
            </a:xfrm>
            <a:prstGeom prst="line">
              <a:avLst/>
            </a:prstGeom>
            <a:ln>
              <a:solidFill>
                <a:srgbClr val="92D05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6" name="直線コネクタ 315">
              <a:extLst>
                <a:ext uri="{FF2B5EF4-FFF2-40B4-BE49-F238E27FC236}">
                  <a16:creationId xmlns="" xmlns:a16="http://schemas.microsoft.com/office/drawing/2014/main" id="{B30036FA-5D1B-4767-B198-F9F16FAB6038}"/>
                </a:ext>
              </a:extLst>
            </p:cNvPr>
            <p:cNvCxnSpPr>
              <a:cxnSpLocks/>
            </p:cNvCxnSpPr>
            <p:nvPr/>
          </p:nvCxnSpPr>
          <p:spPr>
            <a:xfrm rot="19516467" flipH="1" flipV="1">
              <a:off x="6452437" y="2108006"/>
              <a:ext cx="72049" cy="46055"/>
            </a:xfrm>
            <a:prstGeom prst="line">
              <a:avLst/>
            </a:prstGeom>
            <a:ln>
              <a:solidFill>
                <a:srgbClr val="92D05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7" name="直線コネクタ 316">
              <a:extLst>
                <a:ext uri="{FF2B5EF4-FFF2-40B4-BE49-F238E27FC236}">
                  <a16:creationId xmlns="" xmlns:a16="http://schemas.microsoft.com/office/drawing/2014/main" id="{2209D58E-AC26-4378-8F0C-6099F1E4B8DE}"/>
                </a:ext>
              </a:extLst>
            </p:cNvPr>
            <p:cNvCxnSpPr>
              <a:cxnSpLocks/>
            </p:cNvCxnSpPr>
            <p:nvPr/>
          </p:nvCxnSpPr>
          <p:spPr>
            <a:xfrm rot="19516467">
              <a:off x="6454234" y="2051845"/>
              <a:ext cx="74563" cy="53618"/>
            </a:xfrm>
            <a:prstGeom prst="line">
              <a:avLst/>
            </a:prstGeom>
            <a:ln>
              <a:solidFill>
                <a:srgbClr val="92D05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18" name="グループ化 317">
            <a:extLst>
              <a:ext uri="{FF2B5EF4-FFF2-40B4-BE49-F238E27FC236}">
                <a16:creationId xmlns="" xmlns:a16="http://schemas.microsoft.com/office/drawing/2014/main" id="{294D0673-BCEF-4AF0-8B03-9A18D135B174}"/>
              </a:ext>
            </a:extLst>
          </p:cNvPr>
          <p:cNvGrpSpPr/>
          <p:nvPr/>
        </p:nvGrpSpPr>
        <p:grpSpPr>
          <a:xfrm rot="1398753" flipH="1">
            <a:off x="6553274" y="5531036"/>
            <a:ext cx="45725" cy="97675"/>
            <a:chOff x="6452437" y="2051845"/>
            <a:chExt cx="76360" cy="102216"/>
          </a:xfrm>
        </p:grpSpPr>
        <p:cxnSp>
          <p:nvCxnSpPr>
            <p:cNvPr id="319" name="直線コネクタ 318">
              <a:extLst>
                <a:ext uri="{FF2B5EF4-FFF2-40B4-BE49-F238E27FC236}">
                  <a16:creationId xmlns="" xmlns:a16="http://schemas.microsoft.com/office/drawing/2014/main" id="{74BB243D-3145-44B9-AE3F-1EE5F5828F12}"/>
                </a:ext>
              </a:extLst>
            </p:cNvPr>
            <p:cNvCxnSpPr>
              <a:cxnSpLocks/>
            </p:cNvCxnSpPr>
            <p:nvPr/>
          </p:nvCxnSpPr>
          <p:spPr>
            <a:xfrm rot="19516467">
              <a:off x="6458627" y="2086574"/>
              <a:ext cx="67398" cy="44719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0" name="直線コネクタ 319">
              <a:extLst>
                <a:ext uri="{FF2B5EF4-FFF2-40B4-BE49-F238E27FC236}">
                  <a16:creationId xmlns="" xmlns:a16="http://schemas.microsoft.com/office/drawing/2014/main" id="{0760E411-5951-4645-A232-820393D504E0}"/>
                </a:ext>
              </a:extLst>
            </p:cNvPr>
            <p:cNvCxnSpPr>
              <a:cxnSpLocks/>
            </p:cNvCxnSpPr>
            <p:nvPr/>
          </p:nvCxnSpPr>
          <p:spPr>
            <a:xfrm rot="19516467" flipH="1" flipV="1">
              <a:off x="6452437" y="2108006"/>
              <a:ext cx="72049" cy="46055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1" name="直線コネクタ 320">
              <a:extLst>
                <a:ext uri="{FF2B5EF4-FFF2-40B4-BE49-F238E27FC236}">
                  <a16:creationId xmlns="" xmlns:a16="http://schemas.microsoft.com/office/drawing/2014/main" id="{3ED1590A-7832-4BEF-8FE5-B79CD1296D96}"/>
                </a:ext>
              </a:extLst>
            </p:cNvPr>
            <p:cNvCxnSpPr>
              <a:cxnSpLocks/>
            </p:cNvCxnSpPr>
            <p:nvPr/>
          </p:nvCxnSpPr>
          <p:spPr>
            <a:xfrm rot="19516467">
              <a:off x="6454234" y="2051845"/>
              <a:ext cx="74563" cy="53618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22" name="グループ化 321">
            <a:extLst>
              <a:ext uri="{FF2B5EF4-FFF2-40B4-BE49-F238E27FC236}">
                <a16:creationId xmlns="" xmlns:a16="http://schemas.microsoft.com/office/drawing/2014/main" id="{020C4F0C-0D4F-4BF0-BB2F-CCFE569FE18E}"/>
              </a:ext>
            </a:extLst>
          </p:cNvPr>
          <p:cNvGrpSpPr/>
          <p:nvPr/>
        </p:nvGrpSpPr>
        <p:grpSpPr>
          <a:xfrm rot="1398753" flipH="1">
            <a:off x="6450900" y="5567559"/>
            <a:ext cx="45725" cy="97675"/>
            <a:chOff x="6452437" y="2051845"/>
            <a:chExt cx="76360" cy="102216"/>
          </a:xfrm>
        </p:grpSpPr>
        <p:cxnSp>
          <p:nvCxnSpPr>
            <p:cNvPr id="323" name="直線コネクタ 322">
              <a:extLst>
                <a:ext uri="{FF2B5EF4-FFF2-40B4-BE49-F238E27FC236}">
                  <a16:creationId xmlns="" xmlns:a16="http://schemas.microsoft.com/office/drawing/2014/main" id="{8DDCB8A4-A569-4510-879F-5A96B3B01653}"/>
                </a:ext>
              </a:extLst>
            </p:cNvPr>
            <p:cNvCxnSpPr>
              <a:cxnSpLocks/>
            </p:cNvCxnSpPr>
            <p:nvPr/>
          </p:nvCxnSpPr>
          <p:spPr>
            <a:xfrm rot="19516467">
              <a:off x="6458627" y="2086574"/>
              <a:ext cx="67398" cy="44719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4" name="直線コネクタ 323">
              <a:extLst>
                <a:ext uri="{FF2B5EF4-FFF2-40B4-BE49-F238E27FC236}">
                  <a16:creationId xmlns="" xmlns:a16="http://schemas.microsoft.com/office/drawing/2014/main" id="{D8B3772D-ECDD-4D68-BFEA-C9D4A658EDA6}"/>
                </a:ext>
              </a:extLst>
            </p:cNvPr>
            <p:cNvCxnSpPr>
              <a:cxnSpLocks/>
            </p:cNvCxnSpPr>
            <p:nvPr/>
          </p:nvCxnSpPr>
          <p:spPr>
            <a:xfrm rot="19516467" flipH="1" flipV="1">
              <a:off x="6452437" y="2108006"/>
              <a:ext cx="72049" cy="46055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5" name="直線コネクタ 324">
              <a:extLst>
                <a:ext uri="{FF2B5EF4-FFF2-40B4-BE49-F238E27FC236}">
                  <a16:creationId xmlns="" xmlns:a16="http://schemas.microsoft.com/office/drawing/2014/main" id="{1B50D5C0-A1DC-4EA7-86B3-7C97FEB2EF36}"/>
                </a:ext>
              </a:extLst>
            </p:cNvPr>
            <p:cNvCxnSpPr>
              <a:cxnSpLocks/>
            </p:cNvCxnSpPr>
            <p:nvPr/>
          </p:nvCxnSpPr>
          <p:spPr>
            <a:xfrm rot="19516467">
              <a:off x="6454234" y="2051845"/>
              <a:ext cx="74563" cy="53618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26" name="グループ化 325">
            <a:extLst>
              <a:ext uri="{FF2B5EF4-FFF2-40B4-BE49-F238E27FC236}">
                <a16:creationId xmlns="" xmlns:a16="http://schemas.microsoft.com/office/drawing/2014/main" id="{8F4E0AA3-7C30-49DD-9591-075FF3FE7A02}"/>
              </a:ext>
            </a:extLst>
          </p:cNvPr>
          <p:cNvGrpSpPr/>
          <p:nvPr/>
        </p:nvGrpSpPr>
        <p:grpSpPr>
          <a:xfrm rot="5400000" flipH="1">
            <a:off x="6478527" y="6795274"/>
            <a:ext cx="45725" cy="97675"/>
            <a:chOff x="6452437" y="2051845"/>
            <a:chExt cx="76360" cy="102216"/>
          </a:xfrm>
        </p:grpSpPr>
        <p:cxnSp>
          <p:nvCxnSpPr>
            <p:cNvPr id="327" name="直線コネクタ 326">
              <a:extLst>
                <a:ext uri="{FF2B5EF4-FFF2-40B4-BE49-F238E27FC236}">
                  <a16:creationId xmlns="" xmlns:a16="http://schemas.microsoft.com/office/drawing/2014/main" id="{2330D4B0-C497-4D16-A44B-7DAC5A8EC33E}"/>
                </a:ext>
              </a:extLst>
            </p:cNvPr>
            <p:cNvCxnSpPr>
              <a:cxnSpLocks/>
            </p:cNvCxnSpPr>
            <p:nvPr/>
          </p:nvCxnSpPr>
          <p:spPr>
            <a:xfrm rot="19516467">
              <a:off x="6458627" y="2086574"/>
              <a:ext cx="67398" cy="44719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8" name="直線コネクタ 327">
              <a:extLst>
                <a:ext uri="{FF2B5EF4-FFF2-40B4-BE49-F238E27FC236}">
                  <a16:creationId xmlns="" xmlns:a16="http://schemas.microsoft.com/office/drawing/2014/main" id="{78F00472-6D5F-4C1B-9A61-95EC2D0AC9D4}"/>
                </a:ext>
              </a:extLst>
            </p:cNvPr>
            <p:cNvCxnSpPr>
              <a:cxnSpLocks/>
            </p:cNvCxnSpPr>
            <p:nvPr/>
          </p:nvCxnSpPr>
          <p:spPr>
            <a:xfrm rot="19516467" flipH="1" flipV="1">
              <a:off x="6452437" y="2108006"/>
              <a:ext cx="72049" cy="46055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9" name="直線コネクタ 328">
              <a:extLst>
                <a:ext uri="{FF2B5EF4-FFF2-40B4-BE49-F238E27FC236}">
                  <a16:creationId xmlns="" xmlns:a16="http://schemas.microsoft.com/office/drawing/2014/main" id="{DAF3AB9D-CEE9-4137-A9C1-D71B39B706A8}"/>
                </a:ext>
              </a:extLst>
            </p:cNvPr>
            <p:cNvCxnSpPr>
              <a:cxnSpLocks/>
            </p:cNvCxnSpPr>
            <p:nvPr/>
          </p:nvCxnSpPr>
          <p:spPr>
            <a:xfrm rot="19516467">
              <a:off x="6454234" y="2051845"/>
              <a:ext cx="74563" cy="53618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35592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グループ化 14">
            <a:extLst>
              <a:ext uri="{FF2B5EF4-FFF2-40B4-BE49-F238E27FC236}">
                <a16:creationId xmlns="" xmlns:a16="http://schemas.microsoft.com/office/drawing/2014/main" id="{7C01BFD4-9F92-46C1-BA24-F4DF9F43440B}"/>
              </a:ext>
            </a:extLst>
          </p:cNvPr>
          <p:cNvGrpSpPr/>
          <p:nvPr/>
        </p:nvGrpSpPr>
        <p:grpSpPr>
          <a:xfrm>
            <a:off x="2604699" y="4823468"/>
            <a:ext cx="5261125" cy="3706821"/>
            <a:chOff x="2604360" y="2155840"/>
            <a:chExt cx="5260440" cy="3706338"/>
          </a:xfrm>
        </p:grpSpPr>
        <p:sp>
          <p:nvSpPr>
            <p:cNvPr id="88" name="正方形/長方形 87">
              <a:extLst>
                <a:ext uri="{FF2B5EF4-FFF2-40B4-BE49-F238E27FC236}">
                  <a16:creationId xmlns="" xmlns:a16="http://schemas.microsoft.com/office/drawing/2014/main" id="{27A8E4AC-66B9-4340-AAE9-0F808D5D02ED}"/>
                </a:ext>
              </a:extLst>
            </p:cNvPr>
            <p:cNvSpPr/>
            <p:nvPr/>
          </p:nvSpPr>
          <p:spPr>
            <a:xfrm rot="7729356">
              <a:off x="7705426" y="2554972"/>
              <a:ext cx="214823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90" name="正方形/長方形 89">
              <a:extLst>
                <a:ext uri="{FF2B5EF4-FFF2-40B4-BE49-F238E27FC236}">
                  <a16:creationId xmlns="" xmlns:a16="http://schemas.microsoft.com/office/drawing/2014/main" id="{FEE06075-D669-4096-B3D8-956709181212}"/>
                </a:ext>
              </a:extLst>
            </p:cNvPr>
            <p:cNvSpPr/>
            <p:nvPr/>
          </p:nvSpPr>
          <p:spPr>
            <a:xfrm rot="7165904" flipV="1">
              <a:off x="7590303" y="2519230"/>
              <a:ext cx="284956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9" name="正方形/長方形 168">
              <a:extLst>
                <a:ext uri="{FF2B5EF4-FFF2-40B4-BE49-F238E27FC236}">
                  <a16:creationId xmlns="" xmlns:a16="http://schemas.microsoft.com/office/drawing/2014/main" id="{42002FBD-DCEA-4DE2-919C-594403A21BE9}"/>
                </a:ext>
              </a:extLst>
            </p:cNvPr>
            <p:cNvSpPr/>
            <p:nvPr/>
          </p:nvSpPr>
          <p:spPr>
            <a:xfrm rot="14204146" flipV="1">
              <a:off x="7640617" y="2490637"/>
              <a:ext cx="214823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0" name="正方形/長方形 169">
              <a:extLst>
                <a:ext uri="{FF2B5EF4-FFF2-40B4-BE49-F238E27FC236}">
                  <a16:creationId xmlns="" xmlns:a16="http://schemas.microsoft.com/office/drawing/2014/main" id="{C7530264-8D4D-43A6-914F-B5BF9E3CECE0}"/>
                </a:ext>
              </a:extLst>
            </p:cNvPr>
            <p:cNvSpPr/>
            <p:nvPr/>
          </p:nvSpPr>
          <p:spPr>
            <a:xfrm rot="5400000" flipV="1">
              <a:off x="7622136" y="2831331"/>
              <a:ext cx="230658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1" name="正方形/長方形 170">
              <a:extLst>
                <a:ext uri="{FF2B5EF4-FFF2-40B4-BE49-F238E27FC236}">
                  <a16:creationId xmlns="" xmlns:a16="http://schemas.microsoft.com/office/drawing/2014/main" id="{80DF7B2D-6220-4016-B9E8-37CD5D4A4213}"/>
                </a:ext>
              </a:extLst>
            </p:cNvPr>
            <p:cNvSpPr/>
            <p:nvPr/>
          </p:nvSpPr>
          <p:spPr>
            <a:xfrm rot="5400000" flipH="1" flipV="1">
              <a:off x="7305081" y="2933135"/>
              <a:ext cx="489817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2" name="正方形/長方形 171">
              <a:extLst>
                <a:ext uri="{FF2B5EF4-FFF2-40B4-BE49-F238E27FC236}">
                  <a16:creationId xmlns="" xmlns:a16="http://schemas.microsoft.com/office/drawing/2014/main" id="{5ABAB600-A67D-4765-BBFD-57B00FB41E68}"/>
                </a:ext>
              </a:extLst>
            </p:cNvPr>
            <p:cNvSpPr/>
            <p:nvPr/>
          </p:nvSpPr>
          <p:spPr>
            <a:xfrm rot="5400000">
              <a:off x="7399603" y="2926010"/>
              <a:ext cx="503910" cy="45877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3" name="正方形/長方形 172">
              <a:extLst>
                <a:ext uri="{FF2B5EF4-FFF2-40B4-BE49-F238E27FC236}">
                  <a16:creationId xmlns="" xmlns:a16="http://schemas.microsoft.com/office/drawing/2014/main" id="{DFAABE79-A67C-4857-BCB8-A7A7B1EAFB6A}"/>
                </a:ext>
              </a:extLst>
            </p:cNvPr>
            <p:cNvSpPr/>
            <p:nvPr/>
          </p:nvSpPr>
          <p:spPr>
            <a:xfrm rot="5400000" flipV="1">
              <a:off x="7621015" y="3174053"/>
              <a:ext cx="223438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5" name="正方形/長方形 174">
              <a:extLst>
                <a:ext uri="{FF2B5EF4-FFF2-40B4-BE49-F238E27FC236}">
                  <a16:creationId xmlns="" xmlns:a16="http://schemas.microsoft.com/office/drawing/2014/main" id="{AF8E59FE-3CC5-4C46-B50F-1D081CF34AB5}"/>
                </a:ext>
              </a:extLst>
            </p:cNvPr>
            <p:cNvSpPr/>
            <p:nvPr/>
          </p:nvSpPr>
          <p:spPr>
            <a:xfrm rot="10800000" flipV="1">
              <a:off x="7446659" y="2841107"/>
              <a:ext cx="266956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6" name="正方形/長方形 175">
              <a:extLst>
                <a:ext uri="{FF2B5EF4-FFF2-40B4-BE49-F238E27FC236}">
                  <a16:creationId xmlns="" xmlns:a16="http://schemas.microsoft.com/office/drawing/2014/main" id="{495E9A35-676C-4102-9B91-3F943D22746F}"/>
                </a:ext>
              </a:extLst>
            </p:cNvPr>
            <p:cNvSpPr/>
            <p:nvPr/>
          </p:nvSpPr>
          <p:spPr>
            <a:xfrm rot="10800000" flipV="1">
              <a:off x="7365606" y="3158146"/>
              <a:ext cx="374182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7" name="正方形/長方形 176">
              <a:extLst>
                <a:ext uri="{FF2B5EF4-FFF2-40B4-BE49-F238E27FC236}">
                  <a16:creationId xmlns="" xmlns:a16="http://schemas.microsoft.com/office/drawing/2014/main" id="{3E80F318-6BE9-41BE-89F8-B29D8DD7A4B2}"/>
                </a:ext>
              </a:extLst>
            </p:cNvPr>
            <p:cNvSpPr/>
            <p:nvPr/>
          </p:nvSpPr>
          <p:spPr>
            <a:xfrm rot="5400000" flipV="1">
              <a:off x="7254912" y="3236977"/>
              <a:ext cx="214823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8" name="正方形/長方形 177">
              <a:extLst>
                <a:ext uri="{FF2B5EF4-FFF2-40B4-BE49-F238E27FC236}">
                  <a16:creationId xmlns="" xmlns:a16="http://schemas.microsoft.com/office/drawing/2014/main" id="{7FE693AF-2488-49AA-B4B8-E7FBDB6045C4}"/>
                </a:ext>
              </a:extLst>
            </p:cNvPr>
            <p:cNvSpPr/>
            <p:nvPr/>
          </p:nvSpPr>
          <p:spPr>
            <a:xfrm rot="5400000" flipV="1">
              <a:off x="7017609" y="2873292"/>
              <a:ext cx="748580" cy="10486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228" name="正方形/長方形 227">
              <a:extLst>
                <a:ext uri="{FF2B5EF4-FFF2-40B4-BE49-F238E27FC236}">
                  <a16:creationId xmlns="" xmlns:a16="http://schemas.microsoft.com/office/drawing/2014/main" id="{00F33BDA-6DF9-4B8E-B4F0-C5CD2859E6A6}"/>
                </a:ext>
              </a:extLst>
            </p:cNvPr>
            <p:cNvSpPr/>
            <p:nvPr/>
          </p:nvSpPr>
          <p:spPr>
            <a:xfrm rot="10800000">
              <a:off x="7356229" y="3255889"/>
              <a:ext cx="157597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9" name="正方形/長方形 228">
              <a:extLst>
                <a:ext uri="{FF2B5EF4-FFF2-40B4-BE49-F238E27FC236}">
                  <a16:creationId xmlns="" xmlns:a16="http://schemas.microsoft.com/office/drawing/2014/main" id="{E6BB37D2-5A07-40F7-9F9D-A074E551FB7A}"/>
                </a:ext>
              </a:extLst>
            </p:cNvPr>
            <p:cNvSpPr/>
            <p:nvPr/>
          </p:nvSpPr>
          <p:spPr>
            <a:xfrm rot="5400000">
              <a:off x="7441847" y="3289467"/>
              <a:ext cx="109844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0" name="正方形/長方形 229">
              <a:extLst>
                <a:ext uri="{FF2B5EF4-FFF2-40B4-BE49-F238E27FC236}">
                  <a16:creationId xmlns="" xmlns:a16="http://schemas.microsoft.com/office/drawing/2014/main" id="{964E32B0-EAD7-4155-9427-358A18D3BAE2}"/>
                </a:ext>
              </a:extLst>
            </p:cNvPr>
            <p:cNvSpPr/>
            <p:nvPr/>
          </p:nvSpPr>
          <p:spPr>
            <a:xfrm rot="10800000">
              <a:off x="7455562" y="2643293"/>
              <a:ext cx="243804" cy="65106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="" xmlns:a16="http://schemas.microsoft.com/office/drawing/2014/main" id="{85ACCFC8-21C3-4E15-AECC-C0944D7304A0}"/>
                </a:ext>
              </a:extLst>
            </p:cNvPr>
            <p:cNvSpPr/>
            <p:nvPr/>
          </p:nvSpPr>
          <p:spPr>
            <a:xfrm rot="921646">
              <a:off x="6577179" y="2789498"/>
              <a:ext cx="76252" cy="17197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9" name="正方形/長方形 188">
              <a:extLst>
                <a:ext uri="{FF2B5EF4-FFF2-40B4-BE49-F238E27FC236}">
                  <a16:creationId xmlns="" xmlns:a16="http://schemas.microsoft.com/office/drawing/2014/main" id="{DD255508-17AE-40D2-BE24-63AC7F4169E9}"/>
                </a:ext>
              </a:extLst>
            </p:cNvPr>
            <p:cNvSpPr/>
            <p:nvPr/>
          </p:nvSpPr>
          <p:spPr>
            <a:xfrm rot="6117456">
              <a:off x="6418148" y="2665976"/>
              <a:ext cx="108781" cy="447446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0" name="正方形/長方形 189">
              <a:extLst>
                <a:ext uri="{FF2B5EF4-FFF2-40B4-BE49-F238E27FC236}">
                  <a16:creationId xmlns="" xmlns:a16="http://schemas.microsoft.com/office/drawing/2014/main" id="{C41DA65D-A4C5-4800-ADD6-FEC51D17570C}"/>
                </a:ext>
              </a:extLst>
            </p:cNvPr>
            <p:cNvSpPr/>
            <p:nvPr/>
          </p:nvSpPr>
          <p:spPr>
            <a:xfrm rot="921646">
              <a:off x="6434547" y="2757979"/>
              <a:ext cx="56325" cy="17744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1" name="正方形/長方形 190">
              <a:extLst>
                <a:ext uri="{FF2B5EF4-FFF2-40B4-BE49-F238E27FC236}">
                  <a16:creationId xmlns="" xmlns:a16="http://schemas.microsoft.com/office/drawing/2014/main" id="{F429E724-65A0-406A-9EBF-0C5CCD58822E}"/>
                </a:ext>
              </a:extLst>
            </p:cNvPr>
            <p:cNvSpPr/>
            <p:nvPr/>
          </p:nvSpPr>
          <p:spPr>
            <a:xfrm rot="921646">
              <a:off x="6328524" y="2411156"/>
              <a:ext cx="99666" cy="412643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2" name="正方形/長方形 191">
              <a:extLst>
                <a:ext uri="{FF2B5EF4-FFF2-40B4-BE49-F238E27FC236}">
                  <a16:creationId xmlns="" xmlns:a16="http://schemas.microsoft.com/office/drawing/2014/main" id="{67E0B63F-8708-4173-BFD9-9675C10384BC}"/>
                </a:ext>
              </a:extLst>
            </p:cNvPr>
            <p:cNvSpPr/>
            <p:nvPr/>
          </p:nvSpPr>
          <p:spPr>
            <a:xfrm>
              <a:off x="6514369" y="3109087"/>
              <a:ext cx="77053" cy="24199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3" name="正方形/長方形 192">
              <a:extLst>
                <a:ext uri="{FF2B5EF4-FFF2-40B4-BE49-F238E27FC236}">
                  <a16:creationId xmlns="" xmlns:a16="http://schemas.microsoft.com/office/drawing/2014/main" id="{703EB734-EA22-47B8-9F09-F938A6622C92}"/>
                </a:ext>
              </a:extLst>
            </p:cNvPr>
            <p:cNvSpPr/>
            <p:nvPr/>
          </p:nvSpPr>
          <p:spPr>
            <a:xfrm rot="921646" flipH="1">
              <a:off x="6569707" y="2954286"/>
              <a:ext cx="45719" cy="17197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4" name="正方形/長方形 193">
              <a:extLst>
                <a:ext uri="{FF2B5EF4-FFF2-40B4-BE49-F238E27FC236}">
                  <a16:creationId xmlns="" xmlns:a16="http://schemas.microsoft.com/office/drawing/2014/main" id="{9BED0A4C-51F8-427D-BFF0-D315015DAF28}"/>
                </a:ext>
              </a:extLst>
            </p:cNvPr>
            <p:cNvSpPr/>
            <p:nvPr/>
          </p:nvSpPr>
          <p:spPr>
            <a:xfrm rot="6338268">
              <a:off x="6424382" y="2842623"/>
              <a:ext cx="45719" cy="447164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5" name="正方形/長方形 194">
              <a:extLst>
                <a:ext uri="{FF2B5EF4-FFF2-40B4-BE49-F238E27FC236}">
                  <a16:creationId xmlns="" xmlns:a16="http://schemas.microsoft.com/office/drawing/2014/main" id="{95C1156B-8FFB-4278-AA70-FD66D11E880C}"/>
                </a:ext>
              </a:extLst>
            </p:cNvPr>
            <p:cNvSpPr/>
            <p:nvPr/>
          </p:nvSpPr>
          <p:spPr>
            <a:xfrm rot="7270420">
              <a:off x="6572733" y="3297120"/>
              <a:ext cx="45719" cy="15548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6" name="正方形/長方形 195">
              <a:extLst>
                <a:ext uri="{FF2B5EF4-FFF2-40B4-BE49-F238E27FC236}">
                  <a16:creationId xmlns="" xmlns:a16="http://schemas.microsoft.com/office/drawing/2014/main" id="{45DB6B29-4777-4021-AD0A-B32B552D301D}"/>
                </a:ext>
              </a:extLst>
            </p:cNvPr>
            <p:cNvSpPr/>
            <p:nvPr/>
          </p:nvSpPr>
          <p:spPr>
            <a:xfrm>
              <a:off x="6623684" y="3401952"/>
              <a:ext cx="45719" cy="8598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7" name="正方形/長方形 196">
              <a:extLst>
                <a:ext uri="{FF2B5EF4-FFF2-40B4-BE49-F238E27FC236}">
                  <a16:creationId xmlns="" xmlns:a16="http://schemas.microsoft.com/office/drawing/2014/main" id="{01ED39C9-3FFE-4E95-B463-8FDCCF7EB0D7}"/>
                </a:ext>
              </a:extLst>
            </p:cNvPr>
            <p:cNvSpPr/>
            <p:nvPr/>
          </p:nvSpPr>
          <p:spPr>
            <a:xfrm rot="589892">
              <a:off x="6240477" y="2859835"/>
              <a:ext cx="111832" cy="17197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198" name="正方形/長方形 197">
              <a:extLst>
                <a:ext uri="{FF2B5EF4-FFF2-40B4-BE49-F238E27FC236}">
                  <a16:creationId xmlns="" xmlns:a16="http://schemas.microsoft.com/office/drawing/2014/main" id="{A1A0B506-1B09-4A84-8AEF-47D2C60CDBE7}"/>
                </a:ext>
              </a:extLst>
            </p:cNvPr>
            <p:cNvSpPr/>
            <p:nvPr/>
          </p:nvSpPr>
          <p:spPr>
            <a:xfrm rot="5400000">
              <a:off x="6013619" y="2382788"/>
              <a:ext cx="77844" cy="55056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1" name="二等辺三角形 10">
              <a:extLst>
                <a:ext uri="{FF2B5EF4-FFF2-40B4-BE49-F238E27FC236}">
                  <a16:creationId xmlns="" xmlns:a16="http://schemas.microsoft.com/office/drawing/2014/main" id="{E6A3B36E-EF07-44BC-A255-205E727DD532}"/>
                </a:ext>
              </a:extLst>
            </p:cNvPr>
            <p:cNvSpPr/>
            <p:nvPr/>
          </p:nvSpPr>
          <p:spPr>
            <a:xfrm rot="3358098">
              <a:off x="6190736" y="2663679"/>
              <a:ext cx="140571" cy="92144"/>
            </a:xfrm>
            <a:prstGeom prst="triangl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9" name="正方形/長方形 198">
              <a:extLst>
                <a:ext uri="{FF2B5EF4-FFF2-40B4-BE49-F238E27FC236}">
                  <a16:creationId xmlns="" xmlns:a16="http://schemas.microsoft.com/office/drawing/2014/main" id="{B4935324-20AC-4B97-85C8-6048003D04AD}"/>
                </a:ext>
              </a:extLst>
            </p:cNvPr>
            <p:cNvSpPr/>
            <p:nvPr/>
          </p:nvSpPr>
          <p:spPr>
            <a:xfrm rot="921646" flipH="1">
              <a:off x="6478087" y="2951387"/>
              <a:ext cx="45719" cy="148512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0" name="正方形/長方形 199">
              <a:extLst>
                <a:ext uri="{FF2B5EF4-FFF2-40B4-BE49-F238E27FC236}">
                  <a16:creationId xmlns="" xmlns:a16="http://schemas.microsoft.com/office/drawing/2014/main" id="{1E770619-DB21-4B1D-8ACB-9EAAE4414AB7}"/>
                </a:ext>
              </a:extLst>
            </p:cNvPr>
            <p:cNvSpPr/>
            <p:nvPr/>
          </p:nvSpPr>
          <p:spPr>
            <a:xfrm>
              <a:off x="5776274" y="2268335"/>
              <a:ext cx="109600" cy="374517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1" name="正方形/長方形 200">
              <a:extLst>
                <a:ext uri="{FF2B5EF4-FFF2-40B4-BE49-F238E27FC236}">
                  <a16:creationId xmlns="" xmlns:a16="http://schemas.microsoft.com/office/drawing/2014/main" id="{E2BEB892-860C-43D4-8995-AEA1514DCB2A}"/>
                </a:ext>
              </a:extLst>
            </p:cNvPr>
            <p:cNvSpPr/>
            <p:nvPr/>
          </p:nvSpPr>
          <p:spPr>
            <a:xfrm rot="921646">
              <a:off x="6408626" y="2875037"/>
              <a:ext cx="45719" cy="17197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5" name="正方形/長方形 204">
              <a:extLst>
                <a:ext uri="{FF2B5EF4-FFF2-40B4-BE49-F238E27FC236}">
                  <a16:creationId xmlns="" xmlns:a16="http://schemas.microsoft.com/office/drawing/2014/main" id="{25E11155-815F-4CC4-B5AA-14EBE9F20434}"/>
                </a:ext>
              </a:extLst>
            </p:cNvPr>
            <p:cNvSpPr/>
            <p:nvPr/>
          </p:nvSpPr>
          <p:spPr>
            <a:xfrm rot="4031518">
              <a:off x="6144352" y="2963469"/>
              <a:ext cx="124135" cy="341131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" name="二等辺三角形 11">
              <a:extLst>
                <a:ext uri="{FF2B5EF4-FFF2-40B4-BE49-F238E27FC236}">
                  <a16:creationId xmlns="" xmlns:a16="http://schemas.microsoft.com/office/drawing/2014/main" id="{4DAE8A9A-F441-40CB-AF8A-1120EC621E83}"/>
                </a:ext>
              </a:extLst>
            </p:cNvPr>
            <p:cNvSpPr/>
            <p:nvPr/>
          </p:nvSpPr>
          <p:spPr>
            <a:xfrm rot="5400000">
              <a:off x="6267559" y="2994598"/>
              <a:ext cx="151001" cy="241995"/>
            </a:xfrm>
            <a:prstGeom prst="triangle">
              <a:avLst>
                <a:gd name="adj" fmla="val 34701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6" name="正方形/長方形 205">
              <a:extLst>
                <a:ext uri="{FF2B5EF4-FFF2-40B4-BE49-F238E27FC236}">
                  <a16:creationId xmlns="" xmlns:a16="http://schemas.microsoft.com/office/drawing/2014/main" id="{E0E44F45-D47B-48C5-BCD0-575A80612B6F}"/>
                </a:ext>
              </a:extLst>
            </p:cNvPr>
            <p:cNvSpPr/>
            <p:nvPr/>
          </p:nvSpPr>
          <p:spPr>
            <a:xfrm>
              <a:off x="5776274" y="2707046"/>
              <a:ext cx="109600" cy="7800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7" name="正方形/長方形 206">
              <a:extLst>
                <a:ext uri="{FF2B5EF4-FFF2-40B4-BE49-F238E27FC236}">
                  <a16:creationId xmlns="" xmlns:a16="http://schemas.microsoft.com/office/drawing/2014/main" id="{87CCFBD4-CB70-4C56-A874-49DB31A6E742}"/>
                </a:ext>
              </a:extLst>
            </p:cNvPr>
            <p:cNvSpPr/>
            <p:nvPr/>
          </p:nvSpPr>
          <p:spPr>
            <a:xfrm>
              <a:off x="6254190" y="3127804"/>
              <a:ext cx="84349" cy="22327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8" name="正方形/長方形 207">
              <a:extLst>
                <a:ext uri="{FF2B5EF4-FFF2-40B4-BE49-F238E27FC236}">
                  <a16:creationId xmlns="" xmlns:a16="http://schemas.microsoft.com/office/drawing/2014/main" id="{50BEF9C9-FC19-4B33-992B-592798D30A28}"/>
                </a:ext>
              </a:extLst>
            </p:cNvPr>
            <p:cNvSpPr/>
            <p:nvPr/>
          </p:nvSpPr>
          <p:spPr>
            <a:xfrm>
              <a:off x="5773767" y="3042825"/>
              <a:ext cx="77223" cy="48949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9" name="正方形/長方形 208">
              <a:extLst>
                <a:ext uri="{FF2B5EF4-FFF2-40B4-BE49-F238E27FC236}">
                  <a16:creationId xmlns="" xmlns:a16="http://schemas.microsoft.com/office/drawing/2014/main" id="{581D973E-4C31-4791-896A-5EA374EF14A6}"/>
                </a:ext>
              </a:extLst>
            </p:cNvPr>
            <p:cNvSpPr/>
            <p:nvPr/>
          </p:nvSpPr>
          <p:spPr>
            <a:xfrm rot="5400000">
              <a:off x="5945902" y="2921681"/>
              <a:ext cx="45719" cy="374517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0" name="正方形/長方形 209">
              <a:extLst>
                <a:ext uri="{FF2B5EF4-FFF2-40B4-BE49-F238E27FC236}">
                  <a16:creationId xmlns="" xmlns:a16="http://schemas.microsoft.com/office/drawing/2014/main" id="{AB615DFF-FBAF-4248-872D-62F674918E1F}"/>
                </a:ext>
              </a:extLst>
            </p:cNvPr>
            <p:cNvSpPr/>
            <p:nvPr/>
          </p:nvSpPr>
          <p:spPr>
            <a:xfrm rot="5400000">
              <a:off x="4829752" y="1891659"/>
              <a:ext cx="45719" cy="1842673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2" name="正方形/長方形 211">
              <a:extLst>
                <a:ext uri="{FF2B5EF4-FFF2-40B4-BE49-F238E27FC236}">
                  <a16:creationId xmlns="" xmlns:a16="http://schemas.microsoft.com/office/drawing/2014/main" id="{58C3F6C6-FE21-45CC-970D-AFB22F4815D5}"/>
                </a:ext>
              </a:extLst>
            </p:cNvPr>
            <p:cNvSpPr/>
            <p:nvPr/>
          </p:nvSpPr>
          <p:spPr>
            <a:xfrm rot="5400000">
              <a:off x="4802269" y="2062586"/>
              <a:ext cx="45719" cy="1842673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4" name="正方形/長方形 213">
              <a:extLst>
                <a:ext uri="{FF2B5EF4-FFF2-40B4-BE49-F238E27FC236}">
                  <a16:creationId xmlns="" xmlns:a16="http://schemas.microsoft.com/office/drawing/2014/main" id="{374449C4-F0B6-49FD-9CF4-1947A2067AEC}"/>
                </a:ext>
              </a:extLst>
            </p:cNvPr>
            <p:cNvSpPr/>
            <p:nvPr/>
          </p:nvSpPr>
          <p:spPr>
            <a:xfrm rot="7640518">
              <a:off x="5797275" y="2947417"/>
              <a:ext cx="45719" cy="19036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5" name="正方形/長方形 214">
              <a:extLst>
                <a:ext uri="{FF2B5EF4-FFF2-40B4-BE49-F238E27FC236}">
                  <a16:creationId xmlns="" xmlns:a16="http://schemas.microsoft.com/office/drawing/2014/main" id="{CE556BFB-194D-4D72-B15B-459E1F236AB9}"/>
                </a:ext>
              </a:extLst>
            </p:cNvPr>
            <p:cNvSpPr/>
            <p:nvPr/>
          </p:nvSpPr>
          <p:spPr>
            <a:xfrm rot="4033500">
              <a:off x="5796490" y="2731581"/>
              <a:ext cx="53564" cy="113091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6" name="正方形/長方形 215">
              <a:extLst>
                <a:ext uri="{FF2B5EF4-FFF2-40B4-BE49-F238E27FC236}">
                  <a16:creationId xmlns="" xmlns:a16="http://schemas.microsoft.com/office/drawing/2014/main" id="{6308E746-933E-4BE7-A4D9-64140052E975}"/>
                </a:ext>
              </a:extLst>
            </p:cNvPr>
            <p:cNvSpPr/>
            <p:nvPr/>
          </p:nvSpPr>
          <p:spPr>
            <a:xfrm rot="5400000">
              <a:off x="5925612" y="3296685"/>
              <a:ext cx="45719" cy="18302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7" name="正方形/長方形 216">
              <a:extLst>
                <a:ext uri="{FF2B5EF4-FFF2-40B4-BE49-F238E27FC236}">
                  <a16:creationId xmlns="" xmlns:a16="http://schemas.microsoft.com/office/drawing/2014/main" id="{44762973-AF2E-4FFA-9A77-76FCCBE66D5D}"/>
                </a:ext>
              </a:extLst>
            </p:cNvPr>
            <p:cNvSpPr/>
            <p:nvPr/>
          </p:nvSpPr>
          <p:spPr>
            <a:xfrm rot="5400000">
              <a:off x="5798014" y="3572179"/>
              <a:ext cx="45719" cy="9022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8" name="正方形/長方形 217">
              <a:extLst>
                <a:ext uri="{FF2B5EF4-FFF2-40B4-BE49-F238E27FC236}">
                  <a16:creationId xmlns="" xmlns:a16="http://schemas.microsoft.com/office/drawing/2014/main" id="{A749AA9B-C2D8-4A71-A7AE-310B864046C3}"/>
                </a:ext>
              </a:extLst>
            </p:cNvPr>
            <p:cNvSpPr/>
            <p:nvPr/>
          </p:nvSpPr>
          <p:spPr>
            <a:xfrm rot="10800000">
              <a:off x="5773540" y="3513793"/>
              <a:ext cx="45719" cy="9361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9" name="正方形/長方形 218">
              <a:extLst>
                <a:ext uri="{FF2B5EF4-FFF2-40B4-BE49-F238E27FC236}">
                  <a16:creationId xmlns="" xmlns:a16="http://schemas.microsoft.com/office/drawing/2014/main" id="{10842899-3417-431B-8AE2-CCFCFB4E4C35}"/>
                </a:ext>
              </a:extLst>
            </p:cNvPr>
            <p:cNvSpPr/>
            <p:nvPr/>
          </p:nvSpPr>
          <p:spPr>
            <a:xfrm rot="1861668" flipH="1">
              <a:off x="6085681" y="3116663"/>
              <a:ext cx="45719" cy="295696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0" name="正方形/長方形 219">
              <a:extLst>
                <a:ext uri="{FF2B5EF4-FFF2-40B4-BE49-F238E27FC236}">
                  <a16:creationId xmlns="" xmlns:a16="http://schemas.microsoft.com/office/drawing/2014/main" id="{375E24D3-94F9-4ECB-84DD-79A18EE1043E}"/>
                </a:ext>
              </a:extLst>
            </p:cNvPr>
            <p:cNvSpPr/>
            <p:nvPr/>
          </p:nvSpPr>
          <p:spPr>
            <a:xfrm rot="10800000">
              <a:off x="6123282" y="3345305"/>
              <a:ext cx="45719" cy="106432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1" name="正方形/長方形 220">
              <a:extLst>
                <a:ext uri="{FF2B5EF4-FFF2-40B4-BE49-F238E27FC236}">
                  <a16:creationId xmlns="" xmlns:a16="http://schemas.microsoft.com/office/drawing/2014/main" id="{36D9ECBF-C8EF-47C9-AD54-ADF22667DD23}"/>
                </a:ext>
              </a:extLst>
            </p:cNvPr>
            <p:cNvSpPr/>
            <p:nvPr/>
          </p:nvSpPr>
          <p:spPr>
            <a:xfrm rot="5400000">
              <a:off x="6136150" y="3237567"/>
              <a:ext cx="45719" cy="19036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2" name="正方形/長方形 221">
              <a:extLst>
                <a:ext uri="{FF2B5EF4-FFF2-40B4-BE49-F238E27FC236}">
                  <a16:creationId xmlns="" xmlns:a16="http://schemas.microsoft.com/office/drawing/2014/main" id="{228A6DB2-5EDA-4967-B393-0DCEDC9A20B7}"/>
                </a:ext>
              </a:extLst>
            </p:cNvPr>
            <p:cNvSpPr/>
            <p:nvPr/>
          </p:nvSpPr>
          <p:spPr>
            <a:xfrm rot="10582598">
              <a:off x="6012900" y="3423505"/>
              <a:ext cx="64177" cy="1120694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3" name="正方形/長方形 222">
              <a:extLst>
                <a:ext uri="{FF2B5EF4-FFF2-40B4-BE49-F238E27FC236}">
                  <a16:creationId xmlns="" xmlns:a16="http://schemas.microsoft.com/office/drawing/2014/main" id="{54B9BD92-ABFE-4D0A-B646-94B34A64491F}"/>
                </a:ext>
              </a:extLst>
            </p:cNvPr>
            <p:cNvSpPr/>
            <p:nvPr/>
          </p:nvSpPr>
          <p:spPr>
            <a:xfrm rot="7134134">
              <a:off x="5903486" y="3433959"/>
              <a:ext cx="45719" cy="251254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4" name="正方形/長方形 223">
              <a:extLst>
                <a:ext uri="{FF2B5EF4-FFF2-40B4-BE49-F238E27FC236}">
                  <a16:creationId xmlns="" xmlns:a16="http://schemas.microsoft.com/office/drawing/2014/main" id="{A17E1EEF-FE15-48FA-BF84-AD5F43F84618}"/>
                </a:ext>
              </a:extLst>
            </p:cNvPr>
            <p:cNvSpPr/>
            <p:nvPr/>
          </p:nvSpPr>
          <p:spPr>
            <a:xfrm rot="10800000">
              <a:off x="5919979" y="3628935"/>
              <a:ext cx="45719" cy="18427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5" name="正方形/長方形 224">
              <a:extLst>
                <a:ext uri="{FF2B5EF4-FFF2-40B4-BE49-F238E27FC236}">
                  <a16:creationId xmlns="" xmlns:a16="http://schemas.microsoft.com/office/drawing/2014/main" id="{2E5661A7-2237-4EDA-A9FA-E376C2322D78}"/>
                </a:ext>
              </a:extLst>
            </p:cNvPr>
            <p:cNvSpPr/>
            <p:nvPr/>
          </p:nvSpPr>
          <p:spPr>
            <a:xfrm rot="10800000">
              <a:off x="5926344" y="4146275"/>
              <a:ext cx="45719" cy="25928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6" name="正方形/長方形 225">
              <a:extLst>
                <a:ext uri="{FF2B5EF4-FFF2-40B4-BE49-F238E27FC236}">
                  <a16:creationId xmlns="" xmlns:a16="http://schemas.microsoft.com/office/drawing/2014/main" id="{D0E9BE67-6CE8-4610-9F23-964ED2EC62DA}"/>
                </a:ext>
              </a:extLst>
            </p:cNvPr>
            <p:cNvSpPr/>
            <p:nvPr/>
          </p:nvSpPr>
          <p:spPr>
            <a:xfrm rot="15954450">
              <a:off x="6179409" y="3460698"/>
              <a:ext cx="45719" cy="48869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7" name="正方形/長方形 226">
              <a:extLst>
                <a:ext uri="{FF2B5EF4-FFF2-40B4-BE49-F238E27FC236}">
                  <a16:creationId xmlns="" xmlns:a16="http://schemas.microsoft.com/office/drawing/2014/main" id="{4310BF86-8333-45C7-BF32-5F538866129B}"/>
                </a:ext>
              </a:extLst>
            </p:cNvPr>
            <p:cNvSpPr/>
            <p:nvPr/>
          </p:nvSpPr>
          <p:spPr>
            <a:xfrm rot="10800000">
              <a:off x="5914943" y="3908435"/>
              <a:ext cx="45719" cy="111703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5" name="正方形/長方形 234">
              <a:extLst>
                <a:ext uri="{FF2B5EF4-FFF2-40B4-BE49-F238E27FC236}">
                  <a16:creationId xmlns="" xmlns:a16="http://schemas.microsoft.com/office/drawing/2014/main" id="{33651F01-3B94-459F-A82F-24D7C877A55C}"/>
                </a:ext>
              </a:extLst>
            </p:cNvPr>
            <p:cNvSpPr/>
            <p:nvPr/>
          </p:nvSpPr>
          <p:spPr>
            <a:xfrm rot="5400000">
              <a:off x="5973242" y="3918602"/>
              <a:ext cx="45719" cy="15225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6" name="正方形/長方形 235">
              <a:extLst>
                <a:ext uri="{FF2B5EF4-FFF2-40B4-BE49-F238E27FC236}">
                  <a16:creationId xmlns="" xmlns:a16="http://schemas.microsoft.com/office/drawing/2014/main" id="{E3EC2116-E9AB-4855-A035-5CD0B8B16CC6}"/>
                </a:ext>
              </a:extLst>
            </p:cNvPr>
            <p:cNvSpPr/>
            <p:nvPr/>
          </p:nvSpPr>
          <p:spPr>
            <a:xfrm rot="10599475">
              <a:off x="6116122" y="3608524"/>
              <a:ext cx="45719" cy="25740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7" name="正方形/長方形 236">
              <a:extLst>
                <a:ext uri="{FF2B5EF4-FFF2-40B4-BE49-F238E27FC236}">
                  <a16:creationId xmlns="" xmlns:a16="http://schemas.microsoft.com/office/drawing/2014/main" id="{2B04B6EB-02E1-43EE-93BF-7B2746012273}"/>
                </a:ext>
              </a:extLst>
            </p:cNvPr>
            <p:cNvSpPr/>
            <p:nvPr/>
          </p:nvSpPr>
          <p:spPr>
            <a:xfrm rot="3307948" flipH="1">
              <a:off x="6087157" y="3922151"/>
              <a:ext cx="45719" cy="150967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8" name="正方形/長方形 237">
              <a:extLst>
                <a:ext uri="{FF2B5EF4-FFF2-40B4-BE49-F238E27FC236}">
                  <a16:creationId xmlns="" xmlns:a16="http://schemas.microsoft.com/office/drawing/2014/main" id="{0CEDF566-D1D2-4002-A034-8B579FB79AC7}"/>
                </a:ext>
              </a:extLst>
            </p:cNvPr>
            <p:cNvSpPr/>
            <p:nvPr/>
          </p:nvSpPr>
          <p:spPr>
            <a:xfrm rot="10800000">
              <a:off x="6204124" y="3576973"/>
              <a:ext cx="132012" cy="93296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6" name="正方形/長方形 245">
              <a:extLst>
                <a:ext uri="{FF2B5EF4-FFF2-40B4-BE49-F238E27FC236}">
                  <a16:creationId xmlns="" xmlns:a16="http://schemas.microsoft.com/office/drawing/2014/main" id="{3E317519-FE47-4676-A2CA-C97B5D706545}"/>
                </a:ext>
              </a:extLst>
            </p:cNvPr>
            <p:cNvSpPr/>
            <p:nvPr/>
          </p:nvSpPr>
          <p:spPr>
            <a:xfrm rot="15259293">
              <a:off x="6330695" y="4364111"/>
              <a:ext cx="45719" cy="214481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7" name="正方形/長方形 246">
              <a:extLst>
                <a:ext uri="{FF2B5EF4-FFF2-40B4-BE49-F238E27FC236}">
                  <a16:creationId xmlns="" xmlns:a16="http://schemas.microsoft.com/office/drawing/2014/main" id="{FD632297-05C9-4E62-8690-44BF33430134}"/>
                </a:ext>
              </a:extLst>
            </p:cNvPr>
            <p:cNvSpPr/>
            <p:nvPr/>
          </p:nvSpPr>
          <p:spPr>
            <a:xfrm rot="20685564">
              <a:off x="6461577" y="4420932"/>
              <a:ext cx="45719" cy="32259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8" name="正方形/長方形 247">
              <a:extLst>
                <a:ext uri="{FF2B5EF4-FFF2-40B4-BE49-F238E27FC236}">
                  <a16:creationId xmlns="" xmlns:a16="http://schemas.microsoft.com/office/drawing/2014/main" id="{F06D4AC2-E04A-4CBF-A672-DA02B4337AC7}"/>
                </a:ext>
              </a:extLst>
            </p:cNvPr>
            <p:cNvSpPr/>
            <p:nvPr/>
          </p:nvSpPr>
          <p:spPr>
            <a:xfrm rot="14939079">
              <a:off x="5993568" y="4382812"/>
              <a:ext cx="120489" cy="44871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9" name="正方形/長方形 248">
              <a:extLst>
                <a:ext uri="{FF2B5EF4-FFF2-40B4-BE49-F238E27FC236}">
                  <a16:creationId xmlns="" xmlns:a16="http://schemas.microsoft.com/office/drawing/2014/main" id="{AEFF0BDD-F1AD-4FD0-A95C-B51C7ED6601B}"/>
                </a:ext>
              </a:extLst>
            </p:cNvPr>
            <p:cNvSpPr/>
            <p:nvPr/>
          </p:nvSpPr>
          <p:spPr>
            <a:xfrm rot="15259293">
              <a:off x="6477606" y="4694957"/>
              <a:ext cx="45719" cy="87833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0" name="正方形/長方形 249">
              <a:extLst>
                <a:ext uri="{FF2B5EF4-FFF2-40B4-BE49-F238E27FC236}">
                  <a16:creationId xmlns="" xmlns:a16="http://schemas.microsoft.com/office/drawing/2014/main" id="{833A73AE-34A3-480E-87D7-B0730AE50321}"/>
                </a:ext>
              </a:extLst>
            </p:cNvPr>
            <p:cNvSpPr/>
            <p:nvPr/>
          </p:nvSpPr>
          <p:spPr>
            <a:xfrm rot="20791380">
              <a:off x="6404794" y="4677708"/>
              <a:ext cx="45719" cy="10231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1" name="正方形/長方形 250">
              <a:extLst>
                <a:ext uri="{FF2B5EF4-FFF2-40B4-BE49-F238E27FC236}">
                  <a16:creationId xmlns="" xmlns:a16="http://schemas.microsoft.com/office/drawing/2014/main" id="{9284FBA7-E741-4F74-BE64-3B44990E948C}"/>
                </a:ext>
              </a:extLst>
            </p:cNvPr>
            <p:cNvSpPr/>
            <p:nvPr/>
          </p:nvSpPr>
          <p:spPr>
            <a:xfrm>
              <a:off x="5942838" y="4465312"/>
              <a:ext cx="45719" cy="214481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2" name="正方形/長方形 251">
              <a:extLst>
                <a:ext uri="{FF2B5EF4-FFF2-40B4-BE49-F238E27FC236}">
                  <a16:creationId xmlns="" xmlns:a16="http://schemas.microsoft.com/office/drawing/2014/main" id="{249B8971-5D56-4397-A6EA-55E75195B1F6}"/>
                </a:ext>
              </a:extLst>
            </p:cNvPr>
            <p:cNvSpPr/>
            <p:nvPr/>
          </p:nvSpPr>
          <p:spPr>
            <a:xfrm rot="16039237">
              <a:off x="6000578" y="4223819"/>
              <a:ext cx="45719" cy="13360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4" name="正方形/長方形 253">
              <a:extLst>
                <a:ext uri="{FF2B5EF4-FFF2-40B4-BE49-F238E27FC236}">
                  <a16:creationId xmlns="" xmlns:a16="http://schemas.microsoft.com/office/drawing/2014/main" id="{6A448125-42EC-4FD7-AC7D-CA4D83A25518}"/>
                </a:ext>
              </a:extLst>
            </p:cNvPr>
            <p:cNvSpPr/>
            <p:nvPr/>
          </p:nvSpPr>
          <p:spPr>
            <a:xfrm rot="16039237">
              <a:off x="6005603" y="4228660"/>
              <a:ext cx="45719" cy="13360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5" name="正方形/長方形 254">
              <a:extLst>
                <a:ext uri="{FF2B5EF4-FFF2-40B4-BE49-F238E27FC236}">
                  <a16:creationId xmlns="" xmlns:a16="http://schemas.microsoft.com/office/drawing/2014/main" id="{9E3BFFE5-BE74-42A2-AFE2-B599DF55E4EF}"/>
                </a:ext>
              </a:extLst>
            </p:cNvPr>
            <p:cNvSpPr/>
            <p:nvPr/>
          </p:nvSpPr>
          <p:spPr>
            <a:xfrm rot="14904751">
              <a:off x="5361721" y="4373268"/>
              <a:ext cx="71234" cy="1042787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6" name="正方形/長方形 255">
              <a:extLst>
                <a:ext uri="{FF2B5EF4-FFF2-40B4-BE49-F238E27FC236}">
                  <a16:creationId xmlns="" xmlns:a16="http://schemas.microsoft.com/office/drawing/2014/main" id="{B6948C22-837D-4494-84BA-DF77F2C2520F}"/>
                </a:ext>
              </a:extLst>
            </p:cNvPr>
            <p:cNvSpPr/>
            <p:nvPr/>
          </p:nvSpPr>
          <p:spPr>
            <a:xfrm rot="15259293">
              <a:off x="5953477" y="4795409"/>
              <a:ext cx="45719" cy="159096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7" name="正方形/長方形 256">
              <a:extLst>
                <a:ext uri="{FF2B5EF4-FFF2-40B4-BE49-F238E27FC236}">
                  <a16:creationId xmlns="" xmlns:a16="http://schemas.microsoft.com/office/drawing/2014/main" id="{0D924A34-1011-4949-A2BC-202ADA1FD8AD}"/>
                </a:ext>
              </a:extLst>
            </p:cNvPr>
            <p:cNvSpPr/>
            <p:nvPr/>
          </p:nvSpPr>
          <p:spPr>
            <a:xfrm rot="9746990">
              <a:off x="5939892" y="4692392"/>
              <a:ext cx="95881" cy="202701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8" name="正方形/長方形 257">
              <a:extLst>
                <a:ext uri="{FF2B5EF4-FFF2-40B4-BE49-F238E27FC236}">
                  <a16:creationId xmlns="" xmlns:a16="http://schemas.microsoft.com/office/drawing/2014/main" id="{A1660E5E-9B0F-4910-AF9F-EC6D97E7D6BA}"/>
                </a:ext>
              </a:extLst>
            </p:cNvPr>
            <p:cNvSpPr/>
            <p:nvPr/>
          </p:nvSpPr>
          <p:spPr>
            <a:xfrm rot="10121873">
              <a:off x="6187412" y="4633205"/>
              <a:ext cx="51078" cy="113617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9" name="正方形/長方形 258">
              <a:extLst>
                <a:ext uri="{FF2B5EF4-FFF2-40B4-BE49-F238E27FC236}">
                  <a16:creationId xmlns="" xmlns:a16="http://schemas.microsoft.com/office/drawing/2014/main" id="{022E77FF-9F3F-4D24-A6CD-F47F724849E4}"/>
                </a:ext>
              </a:extLst>
            </p:cNvPr>
            <p:cNvSpPr/>
            <p:nvPr/>
          </p:nvSpPr>
          <p:spPr>
            <a:xfrm rot="15259293">
              <a:off x="6239189" y="5677632"/>
              <a:ext cx="45719" cy="15554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0" name="正方形/長方形 259">
              <a:extLst>
                <a:ext uri="{FF2B5EF4-FFF2-40B4-BE49-F238E27FC236}">
                  <a16:creationId xmlns="" xmlns:a16="http://schemas.microsoft.com/office/drawing/2014/main" id="{8C460184-453C-4998-A75E-280884023DAD}"/>
                </a:ext>
              </a:extLst>
            </p:cNvPr>
            <p:cNvSpPr/>
            <p:nvPr/>
          </p:nvSpPr>
          <p:spPr>
            <a:xfrm rot="15259293">
              <a:off x="6147016" y="5780472"/>
              <a:ext cx="45719" cy="117693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1" name="正方形/長方形 260">
              <a:extLst>
                <a:ext uri="{FF2B5EF4-FFF2-40B4-BE49-F238E27FC236}">
                  <a16:creationId xmlns="" xmlns:a16="http://schemas.microsoft.com/office/drawing/2014/main" id="{33615E73-57CA-4C34-AABB-94B098287ABC}"/>
                </a:ext>
              </a:extLst>
            </p:cNvPr>
            <p:cNvSpPr/>
            <p:nvPr/>
          </p:nvSpPr>
          <p:spPr>
            <a:xfrm rot="14783953">
              <a:off x="4236208" y="4678848"/>
              <a:ext cx="73282" cy="1377112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2" name="正方形/長方形 261">
              <a:extLst>
                <a:ext uri="{FF2B5EF4-FFF2-40B4-BE49-F238E27FC236}">
                  <a16:creationId xmlns="" xmlns:a16="http://schemas.microsoft.com/office/drawing/2014/main" id="{9FDA3952-6A5F-4C36-ACF9-5533BEDB57AB}"/>
                </a:ext>
              </a:extLst>
            </p:cNvPr>
            <p:cNvSpPr/>
            <p:nvPr/>
          </p:nvSpPr>
          <p:spPr>
            <a:xfrm rot="14763023">
              <a:off x="4776688" y="5096140"/>
              <a:ext cx="45719" cy="215281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3" name="正方形/長方形 262">
              <a:extLst>
                <a:ext uri="{FF2B5EF4-FFF2-40B4-BE49-F238E27FC236}">
                  <a16:creationId xmlns="" xmlns:a16="http://schemas.microsoft.com/office/drawing/2014/main" id="{5EC30FDC-5A56-4C7C-B1D9-E00433CDABCD}"/>
                </a:ext>
              </a:extLst>
            </p:cNvPr>
            <p:cNvSpPr/>
            <p:nvPr/>
          </p:nvSpPr>
          <p:spPr>
            <a:xfrm rot="15259293">
              <a:off x="5498287" y="4578737"/>
              <a:ext cx="45719" cy="15554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4" name="正方形/長方形 263">
              <a:extLst>
                <a:ext uri="{FF2B5EF4-FFF2-40B4-BE49-F238E27FC236}">
                  <a16:creationId xmlns="" xmlns:a16="http://schemas.microsoft.com/office/drawing/2014/main" id="{6C2865BF-8989-48B3-A28A-A196341E4185}"/>
                </a:ext>
              </a:extLst>
            </p:cNvPr>
            <p:cNvSpPr/>
            <p:nvPr/>
          </p:nvSpPr>
          <p:spPr>
            <a:xfrm rot="15259293" flipH="1" flipV="1">
              <a:off x="4679642" y="4973845"/>
              <a:ext cx="271002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5" name="正方形/長方形 264">
              <a:extLst>
                <a:ext uri="{FF2B5EF4-FFF2-40B4-BE49-F238E27FC236}">
                  <a16:creationId xmlns="" xmlns:a16="http://schemas.microsoft.com/office/drawing/2014/main" id="{D7A0A932-038F-49D6-9239-50A675F93BDC}"/>
                </a:ext>
              </a:extLst>
            </p:cNvPr>
            <p:cNvSpPr/>
            <p:nvPr/>
          </p:nvSpPr>
          <p:spPr>
            <a:xfrm rot="20689283">
              <a:off x="5562369" y="4634921"/>
              <a:ext cx="45719" cy="15554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6" name="正方形/長方形 265">
              <a:extLst>
                <a:ext uri="{FF2B5EF4-FFF2-40B4-BE49-F238E27FC236}">
                  <a16:creationId xmlns="" xmlns:a16="http://schemas.microsoft.com/office/drawing/2014/main" id="{AC660389-EB82-4067-B70D-A9D5209ABA54}"/>
                </a:ext>
              </a:extLst>
            </p:cNvPr>
            <p:cNvSpPr/>
            <p:nvPr/>
          </p:nvSpPr>
          <p:spPr>
            <a:xfrm rot="15895699">
              <a:off x="4112779" y="5509358"/>
              <a:ext cx="45719" cy="27198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7" name="正方形/長方形 266">
              <a:extLst>
                <a:ext uri="{FF2B5EF4-FFF2-40B4-BE49-F238E27FC236}">
                  <a16:creationId xmlns="" xmlns:a16="http://schemas.microsoft.com/office/drawing/2014/main" id="{92FEDCCC-686A-4554-B3BD-5BAFB26870F5}"/>
                </a:ext>
              </a:extLst>
            </p:cNvPr>
            <p:cNvSpPr/>
            <p:nvPr/>
          </p:nvSpPr>
          <p:spPr>
            <a:xfrm rot="15259293">
              <a:off x="4774259" y="5322104"/>
              <a:ext cx="45719" cy="69392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8" name="正方形/長方形 267">
              <a:extLst>
                <a:ext uri="{FF2B5EF4-FFF2-40B4-BE49-F238E27FC236}">
                  <a16:creationId xmlns="" xmlns:a16="http://schemas.microsoft.com/office/drawing/2014/main" id="{44309DBA-7992-4CEE-B4FF-0B59C02C1511}"/>
                </a:ext>
              </a:extLst>
            </p:cNvPr>
            <p:cNvSpPr/>
            <p:nvPr/>
          </p:nvSpPr>
          <p:spPr>
            <a:xfrm>
              <a:off x="3993743" y="5502950"/>
              <a:ext cx="45719" cy="15554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9" name="正方形/長方形 268">
              <a:extLst>
                <a:ext uri="{FF2B5EF4-FFF2-40B4-BE49-F238E27FC236}">
                  <a16:creationId xmlns="" xmlns:a16="http://schemas.microsoft.com/office/drawing/2014/main" id="{C2B57595-13B8-454F-A91B-5457210141AF}"/>
                </a:ext>
              </a:extLst>
            </p:cNvPr>
            <p:cNvSpPr/>
            <p:nvPr/>
          </p:nvSpPr>
          <p:spPr>
            <a:xfrm rot="9401167">
              <a:off x="4789300" y="5215253"/>
              <a:ext cx="45719" cy="15554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0" name="正方形/長方形 269">
              <a:extLst>
                <a:ext uri="{FF2B5EF4-FFF2-40B4-BE49-F238E27FC236}">
                  <a16:creationId xmlns="" xmlns:a16="http://schemas.microsoft.com/office/drawing/2014/main" id="{C86E5165-D134-458F-B407-93F511CC1CF0}"/>
                </a:ext>
              </a:extLst>
            </p:cNvPr>
            <p:cNvSpPr/>
            <p:nvPr/>
          </p:nvSpPr>
          <p:spPr>
            <a:xfrm rot="20708914">
              <a:off x="4214861" y="5525294"/>
              <a:ext cx="46509" cy="116037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1" name="正方形/長方形 270">
              <a:extLst>
                <a:ext uri="{FF2B5EF4-FFF2-40B4-BE49-F238E27FC236}">
                  <a16:creationId xmlns="" xmlns:a16="http://schemas.microsoft.com/office/drawing/2014/main" id="{4D2B1ABA-C5FB-4932-A4EA-383262F4F6C8}"/>
                </a:ext>
              </a:extLst>
            </p:cNvPr>
            <p:cNvSpPr/>
            <p:nvPr/>
          </p:nvSpPr>
          <p:spPr>
            <a:xfrm rot="8965469" flipH="1">
              <a:off x="3528210" y="5204247"/>
              <a:ext cx="91917" cy="45577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2" name="正方形/長方形 271">
              <a:extLst>
                <a:ext uri="{FF2B5EF4-FFF2-40B4-BE49-F238E27FC236}">
                  <a16:creationId xmlns="" xmlns:a16="http://schemas.microsoft.com/office/drawing/2014/main" id="{FB30CD8F-8B41-4BC6-B073-E3D62ADC7887}"/>
                </a:ext>
              </a:extLst>
            </p:cNvPr>
            <p:cNvSpPr/>
            <p:nvPr/>
          </p:nvSpPr>
          <p:spPr>
            <a:xfrm rot="15871761">
              <a:off x="3018292" y="4835097"/>
              <a:ext cx="87911" cy="861124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3" name="正方形/長方形 272">
              <a:extLst>
                <a:ext uri="{FF2B5EF4-FFF2-40B4-BE49-F238E27FC236}">
                  <a16:creationId xmlns="" xmlns:a16="http://schemas.microsoft.com/office/drawing/2014/main" id="{4168DCB2-F105-4640-83EA-329C2655A38F}"/>
                </a:ext>
              </a:extLst>
            </p:cNvPr>
            <p:cNvSpPr/>
            <p:nvPr/>
          </p:nvSpPr>
          <p:spPr>
            <a:xfrm rot="21214996">
              <a:off x="2604360" y="5121113"/>
              <a:ext cx="45719" cy="336357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4" name="正方形/長方形 273">
              <a:extLst>
                <a:ext uri="{FF2B5EF4-FFF2-40B4-BE49-F238E27FC236}">
                  <a16:creationId xmlns="" xmlns:a16="http://schemas.microsoft.com/office/drawing/2014/main" id="{B9BE60BD-D165-40F5-8599-DDBDC2BEBF5A}"/>
                </a:ext>
              </a:extLst>
            </p:cNvPr>
            <p:cNvSpPr/>
            <p:nvPr/>
          </p:nvSpPr>
          <p:spPr>
            <a:xfrm rot="15907159">
              <a:off x="2647941" y="5382342"/>
              <a:ext cx="50934" cy="9447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5" name="正方形/長方形 274">
              <a:extLst>
                <a:ext uri="{FF2B5EF4-FFF2-40B4-BE49-F238E27FC236}">
                  <a16:creationId xmlns="" xmlns:a16="http://schemas.microsoft.com/office/drawing/2014/main" id="{8123A657-C5D0-4335-AFE1-955EA7A498FA}"/>
                </a:ext>
              </a:extLst>
            </p:cNvPr>
            <p:cNvSpPr/>
            <p:nvPr/>
          </p:nvSpPr>
          <p:spPr>
            <a:xfrm rot="20380491">
              <a:off x="3418771" y="5419870"/>
              <a:ext cx="45719" cy="9348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49" name="正方形/長方形 348">
              <a:extLst>
                <a:ext uri="{FF2B5EF4-FFF2-40B4-BE49-F238E27FC236}">
                  <a16:creationId xmlns="" xmlns:a16="http://schemas.microsoft.com/office/drawing/2014/main" id="{23336939-8C28-4CAA-9522-E3CCF9184BB7}"/>
                </a:ext>
              </a:extLst>
            </p:cNvPr>
            <p:cNvSpPr/>
            <p:nvPr/>
          </p:nvSpPr>
          <p:spPr>
            <a:xfrm rot="15259293">
              <a:off x="3476877" y="5351805"/>
              <a:ext cx="45719" cy="15554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0" name="正方形/長方形 349">
              <a:extLst>
                <a:ext uri="{FF2B5EF4-FFF2-40B4-BE49-F238E27FC236}">
                  <a16:creationId xmlns="" xmlns:a16="http://schemas.microsoft.com/office/drawing/2014/main" id="{9027E6D3-D516-4CC4-AAF9-D4D68C73A9CC}"/>
                </a:ext>
              </a:extLst>
            </p:cNvPr>
            <p:cNvSpPr/>
            <p:nvPr/>
          </p:nvSpPr>
          <p:spPr>
            <a:xfrm rot="15880583" flipH="1" flipV="1">
              <a:off x="4080832" y="5121338"/>
              <a:ext cx="371645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6" name="正方形/長方形 395">
              <a:extLst>
                <a:ext uri="{FF2B5EF4-FFF2-40B4-BE49-F238E27FC236}">
                  <a16:creationId xmlns="" xmlns:a16="http://schemas.microsoft.com/office/drawing/2014/main" id="{2CD49285-3C03-4C85-9C68-ED625C1B9022}"/>
                </a:ext>
              </a:extLst>
            </p:cNvPr>
            <p:cNvSpPr/>
            <p:nvPr/>
          </p:nvSpPr>
          <p:spPr>
            <a:xfrm rot="15814292" flipH="1" flipV="1">
              <a:off x="3921145" y="4955264"/>
              <a:ext cx="374490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7" name="正方形/長方形 396">
              <a:extLst>
                <a:ext uri="{FF2B5EF4-FFF2-40B4-BE49-F238E27FC236}">
                  <a16:creationId xmlns="" xmlns:a16="http://schemas.microsoft.com/office/drawing/2014/main" id="{C5F102FC-16C2-46B4-8CCE-7F7594824375}"/>
                </a:ext>
              </a:extLst>
            </p:cNvPr>
            <p:cNvSpPr/>
            <p:nvPr/>
          </p:nvSpPr>
          <p:spPr>
            <a:xfrm rot="20915167" flipH="1" flipV="1">
              <a:off x="4110679" y="4954676"/>
              <a:ext cx="164534" cy="4663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8" name="正方形/長方形 397">
              <a:extLst>
                <a:ext uri="{FF2B5EF4-FFF2-40B4-BE49-F238E27FC236}">
                  <a16:creationId xmlns="" xmlns:a16="http://schemas.microsoft.com/office/drawing/2014/main" id="{1134B157-A7EA-4625-831A-BB41CCD92A1F}"/>
                </a:ext>
              </a:extLst>
            </p:cNvPr>
            <p:cNvSpPr/>
            <p:nvPr/>
          </p:nvSpPr>
          <p:spPr>
            <a:xfrm rot="15880583" flipH="1" flipV="1">
              <a:off x="3689772" y="4507332"/>
              <a:ext cx="688258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3" name="正方形/長方形 402">
              <a:extLst>
                <a:ext uri="{FF2B5EF4-FFF2-40B4-BE49-F238E27FC236}">
                  <a16:creationId xmlns="" xmlns:a16="http://schemas.microsoft.com/office/drawing/2014/main" id="{6E034EC6-0CAB-463C-B52B-CC4208DA33DC}"/>
                </a:ext>
              </a:extLst>
            </p:cNvPr>
            <p:cNvSpPr/>
            <p:nvPr/>
          </p:nvSpPr>
          <p:spPr>
            <a:xfrm rot="15880583" flipH="1" flipV="1">
              <a:off x="4101316" y="5163761"/>
              <a:ext cx="102759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4" name="正方形/長方形 403">
              <a:extLst>
                <a:ext uri="{FF2B5EF4-FFF2-40B4-BE49-F238E27FC236}">
                  <a16:creationId xmlns="" xmlns:a16="http://schemas.microsoft.com/office/drawing/2014/main" id="{3CD52EC1-2D34-416E-80A8-AD58434A8074}"/>
                </a:ext>
              </a:extLst>
            </p:cNvPr>
            <p:cNvSpPr/>
            <p:nvPr/>
          </p:nvSpPr>
          <p:spPr>
            <a:xfrm rot="15880583" flipH="1" flipV="1">
              <a:off x="3412143" y="3637714"/>
              <a:ext cx="1036197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5" name="正方形/長方形 404">
              <a:extLst>
                <a:ext uri="{FF2B5EF4-FFF2-40B4-BE49-F238E27FC236}">
                  <a16:creationId xmlns="" xmlns:a16="http://schemas.microsoft.com/office/drawing/2014/main" id="{E7BB3055-A71D-432B-AF02-6697CF1AF590}"/>
                </a:ext>
              </a:extLst>
            </p:cNvPr>
            <p:cNvSpPr/>
            <p:nvPr/>
          </p:nvSpPr>
          <p:spPr>
            <a:xfrm rot="15880583" flipH="1" flipV="1">
              <a:off x="3878862" y="4219325"/>
              <a:ext cx="102759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6" name="正方形/長方形 405">
              <a:extLst>
                <a:ext uri="{FF2B5EF4-FFF2-40B4-BE49-F238E27FC236}">
                  <a16:creationId xmlns="" xmlns:a16="http://schemas.microsoft.com/office/drawing/2014/main" id="{DC822C15-462A-45FD-808D-EEC2824F9872}"/>
                </a:ext>
              </a:extLst>
            </p:cNvPr>
            <p:cNvSpPr/>
            <p:nvPr/>
          </p:nvSpPr>
          <p:spPr>
            <a:xfrm rot="21228266" flipH="1" flipV="1">
              <a:off x="3846860" y="4178800"/>
              <a:ext cx="182344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7" name="正方形/長方形 406">
              <a:extLst>
                <a:ext uri="{FF2B5EF4-FFF2-40B4-BE49-F238E27FC236}">
                  <a16:creationId xmlns="" xmlns:a16="http://schemas.microsoft.com/office/drawing/2014/main" id="{11E8A601-CF62-44A2-8751-13015446114C}"/>
                </a:ext>
              </a:extLst>
            </p:cNvPr>
            <p:cNvSpPr/>
            <p:nvPr/>
          </p:nvSpPr>
          <p:spPr>
            <a:xfrm rot="16200000" flipH="1" flipV="1">
              <a:off x="4577847" y="3104945"/>
              <a:ext cx="271002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8" name="正方形/長方形 407">
              <a:extLst>
                <a:ext uri="{FF2B5EF4-FFF2-40B4-BE49-F238E27FC236}">
                  <a16:creationId xmlns="" xmlns:a16="http://schemas.microsoft.com/office/drawing/2014/main" id="{E812F9BD-2726-435C-84F5-D8E82538E449}"/>
                </a:ext>
              </a:extLst>
            </p:cNvPr>
            <p:cNvSpPr/>
            <p:nvPr/>
          </p:nvSpPr>
          <p:spPr>
            <a:xfrm rot="16200000" flipH="1" flipV="1">
              <a:off x="4688621" y="3095646"/>
              <a:ext cx="271002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9" name="正方形/長方形 408">
              <a:extLst>
                <a:ext uri="{FF2B5EF4-FFF2-40B4-BE49-F238E27FC236}">
                  <a16:creationId xmlns="" xmlns:a16="http://schemas.microsoft.com/office/drawing/2014/main" id="{B25E52A8-9982-4F82-9748-A87A00C25808}"/>
                </a:ext>
              </a:extLst>
            </p:cNvPr>
            <p:cNvSpPr/>
            <p:nvPr/>
          </p:nvSpPr>
          <p:spPr>
            <a:xfrm rot="17594760" flipH="1" flipV="1">
              <a:off x="4656286" y="2672653"/>
              <a:ext cx="271002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0" name="正方形/長方形 409">
              <a:extLst>
                <a:ext uri="{FF2B5EF4-FFF2-40B4-BE49-F238E27FC236}">
                  <a16:creationId xmlns="" xmlns:a16="http://schemas.microsoft.com/office/drawing/2014/main" id="{5568A7AA-CAAF-4A5E-87D5-5DA70D43BC87}"/>
                </a:ext>
              </a:extLst>
            </p:cNvPr>
            <p:cNvSpPr/>
            <p:nvPr/>
          </p:nvSpPr>
          <p:spPr>
            <a:xfrm rot="17494588" flipH="1" flipV="1">
              <a:off x="4794086" y="2684707"/>
              <a:ext cx="210651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1" name="正方形/長方形 410">
              <a:extLst>
                <a:ext uri="{FF2B5EF4-FFF2-40B4-BE49-F238E27FC236}">
                  <a16:creationId xmlns="" xmlns:a16="http://schemas.microsoft.com/office/drawing/2014/main" id="{4DE908BD-BA5D-4438-9C8E-4EC001A214E3}"/>
                </a:ext>
              </a:extLst>
            </p:cNvPr>
            <p:cNvSpPr/>
            <p:nvPr/>
          </p:nvSpPr>
          <p:spPr>
            <a:xfrm flipH="1" flipV="1">
              <a:off x="4436205" y="2748368"/>
              <a:ext cx="134413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2" name="正方形/長方形 411">
              <a:extLst>
                <a:ext uri="{FF2B5EF4-FFF2-40B4-BE49-F238E27FC236}">
                  <a16:creationId xmlns="" xmlns:a16="http://schemas.microsoft.com/office/drawing/2014/main" id="{6E722624-D643-4B66-9D2B-9B5778C6EF71}"/>
                </a:ext>
              </a:extLst>
            </p:cNvPr>
            <p:cNvSpPr/>
            <p:nvPr/>
          </p:nvSpPr>
          <p:spPr>
            <a:xfrm rot="16200000" flipH="1" flipV="1">
              <a:off x="4123739" y="2757040"/>
              <a:ext cx="82075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3" name="正方形/長方形 412">
              <a:extLst>
                <a:ext uri="{FF2B5EF4-FFF2-40B4-BE49-F238E27FC236}">
                  <a16:creationId xmlns="" xmlns:a16="http://schemas.microsoft.com/office/drawing/2014/main" id="{CE99FCE8-CA7B-4CFA-981A-6292A897C081}"/>
                </a:ext>
              </a:extLst>
            </p:cNvPr>
            <p:cNvSpPr/>
            <p:nvPr/>
          </p:nvSpPr>
          <p:spPr>
            <a:xfrm rot="16200000" flipH="1" flipV="1">
              <a:off x="4943228" y="2741903"/>
              <a:ext cx="130019" cy="5823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4" name="正方形/長方形 413">
              <a:extLst>
                <a:ext uri="{FF2B5EF4-FFF2-40B4-BE49-F238E27FC236}">
                  <a16:creationId xmlns="" xmlns:a16="http://schemas.microsoft.com/office/drawing/2014/main" id="{77548ADF-7F11-48F5-98C4-1484B4E2B309}"/>
                </a:ext>
              </a:extLst>
            </p:cNvPr>
            <p:cNvSpPr/>
            <p:nvPr/>
          </p:nvSpPr>
          <p:spPr>
            <a:xfrm rot="18050935" flipH="1" flipV="1">
              <a:off x="6518651" y="2244642"/>
              <a:ext cx="364175" cy="186572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5" name="正方形/長方形 414">
              <a:extLst>
                <a:ext uri="{FF2B5EF4-FFF2-40B4-BE49-F238E27FC236}">
                  <a16:creationId xmlns="" xmlns:a16="http://schemas.microsoft.com/office/drawing/2014/main" id="{FBF27936-2BE3-4B5F-B508-45D8283C9B0E}"/>
                </a:ext>
              </a:extLst>
            </p:cNvPr>
            <p:cNvSpPr/>
            <p:nvPr/>
          </p:nvSpPr>
          <p:spPr>
            <a:xfrm flipH="1" flipV="1">
              <a:off x="5695757" y="2628316"/>
              <a:ext cx="130019" cy="5823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6" name="正方形/長方形 415">
              <a:extLst>
                <a:ext uri="{FF2B5EF4-FFF2-40B4-BE49-F238E27FC236}">
                  <a16:creationId xmlns="" xmlns:a16="http://schemas.microsoft.com/office/drawing/2014/main" id="{C517AB3B-EE92-4A52-AD6D-48581618C24B}"/>
                </a:ext>
              </a:extLst>
            </p:cNvPr>
            <p:cNvSpPr/>
            <p:nvPr/>
          </p:nvSpPr>
          <p:spPr>
            <a:xfrm flipH="1" flipV="1">
              <a:off x="5695757" y="2266795"/>
              <a:ext cx="130019" cy="5823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3" name="正方形/長方形 252">
              <a:extLst>
                <a:ext uri="{FF2B5EF4-FFF2-40B4-BE49-F238E27FC236}">
                  <a16:creationId xmlns="" xmlns:a16="http://schemas.microsoft.com/office/drawing/2014/main" id="{8AEEBB0A-5EC4-41AF-8F7D-EA603116564C}"/>
                </a:ext>
              </a:extLst>
            </p:cNvPr>
            <p:cNvSpPr/>
            <p:nvPr/>
          </p:nvSpPr>
          <p:spPr>
            <a:xfrm rot="7729356">
              <a:off x="7705426" y="2554972"/>
              <a:ext cx="214823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6" name="正方形/長方形 275">
              <a:extLst>
                <a:ext uri="{FF2B5EF4-FFF2-40B4-BE49-F238E27FC236}">
                  <a16:creationId xmlns="" xmlns:a16="http://schemas.microsoft.com/office/drawing/2014/main" id="{C317D3A4-41A5-42F8-8F91-BD0F7D45E080}"/>
                </a:ext>
              </a:extLst>
            </p:cNvPr>
            <p:cNvSpPr/>
            <p:nvPr/>
          </p:nvSpPr>
          <p:spPr>
            <a:xfrm rot="7165904" flipV="1">
              <a:off x="7598026" y="2498060"/>
              <a:ext cx="284956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7" name="正方形/長方形 276">
              <a:extLst>
                <a:ext uri="{FF2B5EF4-FFF2-40B4-BE49-F238E27FC236}">
                  <a16:creationId xmlns="" xmlns:a16="http://schemas.microsoft.com/office/drawing/2014/main" id="{A2B49ED2-D5B5-484A-AE86-EC02B0F0B5AF}"/>
                </a:ext>
              </a:extLst>
            </p:cNvPr>
            <p:cNvSpPr/>
            <p:nvPr/>
          </p:nvSpPr>
          <p:spPr>
            <a:xfrm rot="14204146" flipV="1">
              <a:off x="7640491" y="2490865"/>
              <a:ext cx="214823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grpSp>
          <p:nvGrpSpPr>
            <p:cNvPr id="279" name="グループ化 278">
              <a:extLst>
                <a:ext uri="{FF2B5EF4-FFF2-40B4-BE49-F238E27FC236}">
                  <a16:creationId xmlns="" xmlns:a16="http://schemas.microsoft.com/office/drawing/2014/main" id="{35794C65-A1D2-4FF1-9C39-987ABBFB23EB}"/>
                </a:ext>
              </a:extLst>
            </p:cNvPr>
            <p:cNvGrpSpPr/>
            <p:nvPr/>
          </p:nvGrpSpPr>
          <p:grpSpPr>
            <a:xfrm rot="3045470">
              <a:off x="5895950" y="2197814"/>
              <a:ext cx="55102" cy="94570"/>
              <a:chOff x="6452437" y="2051845"/>
              <a:chExt cx="76360" cy="102216"/>
            </a:xfrm>
          </p:grpSpPr>
          <p:cxnSp>
            <p:nvCxnSpPr>
              <p:cNvPr id="286" name="直線コネクタ 285">
                <a:extLst>
                  <a:ext uri="{FF2B5EF4-FFF2-40B4-BE49-F238E27FC236}">
                    <a16:creationId xmlns="" xmlns:a16="http://schemas.microsoft.com/office/drawing/2014/main" id="{317FC3F1-924E-4DE6-A35D-D1D2FF068EBE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3" name="直線コネクタ 302">
                <a:extLst>
                  <a:ext uri="{FF2B5EF4-FFF2-40B4-BE49-F238E27FC236}">
                    <a16:creationId xmlns="" xmlns:a16="http://schemas.microsoft.com/office/drawing/2014/main" id="{FAA0034B-DE48-4B64-BE48-821D8B3FA931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9" name="直線コネクタ 308">
                <a:extLst>
                  <a:ext uri="{FF2B5EF4-FFF2-40B4-BE49-F238E27FC236}">
                    <a16:creationId xmlns="" xmlns:a16="http://schemas.microsoft.com/office/drawing/2014/main" id="{E7D08FC9-A1BA-4940-B2FB-9D61B5D04077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10" name="グループ化 309">
              <a:extLst>
                <a:ext uri="{FF2B5EF4-FFF2-40B4-BE49-F238E27FC236}">
                  <a16:creationId xmlns="" xmlns:a16="http://schemas.microsoft.com/office/drawing/2014/main" id="{510B4621-FE59-450D-8363-A02D6677AAB5}"/>
                </a:ext>
              </a:extLst>
            </p:cNvPr>
            <p:cNvGrpSpPr/>
            <p:nvPr/>
          </p:nvGrpSpPr>
          <p:grpSpPr>
            <a:xfrm rot="1833305">
              <a:off x="7809698" y="2302539"/>
              <a:ext cx="55102" cy="94570"/>
              <a:chOff x="6452437" y="2051845"/>
              <a:chExt cx="76360" cy="102216"/>
            </a:xfrm>
          </p:grpSpPr>
          <p:cxnSp>
            <p:nvCxnSpPr>
              <p:cNvPr id="311" name="直線コネクタ 310">
                <a:extLst>
                  <a:ext uri="{FF2B5EF4-FFF2-40B4-BE49-F238E27FC236}">
                    <a16:creationId xmlns="" xmlns:a16="http://schemas.microsoft.com/office/drawing/2014/main" id="{D4A1A0DF-0F5E-4596-8036-8CE652D07143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2" name="直線コネクタ 311">
                <a:extLst>
                  <a:ext uri="{FF2B5EF4-FFF2-40B4-BE49-F238E27FC236}">
                    <a16:creationId xmlns="" xmlns:a16="http://schemas.microsoft.com/office/drawing/2014/main" id="{01EA7792-D27E-4FDB-A9ED-7970E854D33A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3" name="直線コネクタ 312">
                <a:extLst>
                  <a:ext uri="{FF2B5EF4-FFF2-40B4-BE49-F238E27FC236}">
                    <a16:creationId xmlns="" xmlns:a16="http://schemas.microsoft.com/office/drawing/2014/main" id="{A52F38D0-1B25-45C5-B865-0D01849B173D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14" name="グループ化 313">
              <a:extLst>
                <a:ext uri="{FF2B5EF4-FFF2-40B4-BE49-F238E27FC236}">
                  <a16:creationId xmlns="" xmlns:a16="http://schemas.microsoft.com/office/drawing/2014/main" id="{FAD9B81E-9BC3-4C05-959E-70C945F5A2AD}"/>
                </a:ext>
              </a:extLst>
            </p:cNvPr>
            <p:cNvGrpSpPr/>
            <p:nvPr/>
          </p:nvGrpSpPr>
          <p:grpSpPr>
            <a:xfrm rot="21364405">
              <a:off x="7358119" y="2438750"/>
              <a:ext cx="72305" cy="109396"/>
              <a:chOff x="6452437" y="2051845"/>
              <a:chExt cx="76360" cy="102216"/>
            </a:xfrm>
          </p:grpSpPr>
          <p:cxnSp>
            <p:nvCxnSpPr>
              <p:cNvPr id="315" name="直線コネクタ 314">
                <a:extLst>
                  <a:ext uri="{FF2B5EF4-FFF2-40B4-BE49-F238E27FC236}">
                    <a16:creationId xmlns="" xmlns:a16="http://schemas.microsoft.com/office/drawing/2014/main" id="{DD7717A9-EF9B-4AAF-9C81-18157C0915DB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6" name="直線コネクタ 315">
                <a:extLst>
                  <a:ext uri="{FF2B5EF4-FFF2-40B4-BE49-F238E27FC236}">
                    <a16:creationId xmlns="" xmlns:a16="http://schemas.microsoft.com/office/drawing/2014/main" id="{FE387E6E-60CD-4554-AD78-6685F2C6A3E5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7" name="直線コネクタ 316">
                <a:extLst>
                  <a:ext uri="{FF2B5EF4-FFF2-40B4-BE49-F238E27FC236}">
                    <a16:creationId xmlns="" xmlns:a16="http://schemas.microsoft.com/office/drawing/2014/main" id="{5426C933-3505-44C3-9B0E-34C059379BDD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18" name="グループ化 317">
              <a:extLst>
                <a:ext uri="{FF2B5EF4-FFF2-40B4-BE49-F238E27FC236}">
                  <a16:creationId xmlns="" xmlns:a16="http://schemas.microsoft.com/office/drawing/2014/main" id="{312E41D0-7C2F-42AE-B3DD-9BE8AC27FAE8}"/>
                </a:ext>
              </a:extLst>
            </p:cNvPr>
            <p:cNvGrpSpPr/>
            <p:nvPr/>
          </p:nvGrpSpPr>
          <p:grpSpPr>
            <a:xfrm rot="6105689">
              <a:off x="6462812" y="2532179"/>
              <a:ext cx="55102" cy="94570"/>
              <a:chOff x="6452437" y="2051845"/>
              <a:chExt cx="76360" cy="102216"/>
            </a:xfrm>
          </p:grpSpPr>
          <p:cxnSp>
            <p:nvCxnSpPr>
              <p:cNvPr id="319" name="直線コネクタ 318">
                <a:extLst>
                  <a:ext uri="{FF2B5EF4-FFF2-40B4-BE49-F238E27FC236}">
                    <a16:creationId xmlns="" xmlns:a16="http://schemas.microsoft.com/office/drawing/2014/main" id="{D3283DEA-CCD9-4EC8-B427-5AD021D04DB0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0" name="直線コネクタ 319">
                <a:extLst>
                  <a:ext uri="{FF2B5EF4-FFF2-40B4-BE49-F238E27FC236}">
                    <a16:creationId xmlns="" xmlns:a16="http://schemas.microsoft.com/office/drawing/2014/main" id="{423935DA-F38D-47C8-B7AF-7C3280170EA7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1" name="直線コネクタ 320">
                <a:extLst>
                  <a:ext uri="{FF2B5EF4-FFF2-40B4-BE49-F238E27FC236}">
                    <a16:creationId xmlns="" xmlns:a16="http://schemas.microsoft.com/office/drawing/2014/main" id="{65B8872F-9E58-42DB-ADCE-CB013173B917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22" name="グループ化 321">
              <a:extLst>
                <a:ext uri="{FF2B5EF4-FFF2-40B4-BE49-F238E27FC236}">
                  <a16:creationId xmlns="" xmlns:a16="http://schemas.microsoft.com/office/drawing/2014/main" id="{0298B799-0560-4AA1-AEE4-71B5C2D6B20D}"/>
                </a:ext>
              </a:extLst>
            </p:cNvPr>
            <p:cNvGrpSpPr/>
            <p:nvPr/>
          </p:nvGrpSpPr>
          <p:grpSpPr>
            <a:xfrm rot="169955">
              <a:off x="6409794" y="2307956"/>
              <a:ext cx="55102" cy="94570"/>
              <a:chOff x="6452437" y="2051845"/>
              <a:chExt cx="76360" cy="102216"/>
            </a:xfrm>
          </p:grpSpPr>
          <p:cxnSp>
            <p:nvCxnSpPr>
              <p:cNvPr id="323" name="直線コネクタ 322">
                <a:extLst>
                  <a:ext uri="{FF2B5EF4-FFF2-40B4-BE49-F238E27FC236}">
                    <a16:creationId xmlns="" xmlns:a16="http://schemas.microsoft.com/office/drawing/2014/main" id="{E7362B94-060E-4BC1-A5CA-05153FA6A390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4" name="直線コネクタ 323">
                <a:extLst>
                  <a:ext uri="{FF2B5EF4-FFF2-40B4-BE49-F238E27FC236}">
                    <a16:creationId xmlns="" xmlns:a16="http://schemas.microsoft.com/office/drawing/2014/main" id="{CF884EDE-13E7-4CAC-AEE5-5F68FD900F0E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5" name="直線コネクタ 324">
                <a:extLst>
                  <a:ext uri="{FF2B5EF4-FFF2-40B4-BE49-F238E27FC236}">
                    <a16:creationId xmlns="" xmlns:a16="http://schemas.microsoft.com/office/drawing/2014/main" id="{283D2E51-EA8A-400E-B35C-9C266F128BD8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26" name="グループ化 325">
              <a:extLst>
                <a:ext uri="{FF2B5EF4-FFF2-40B4-BE49-F238E27FC236}">
                  <a16:creationId xmlns="" xmlns:a16="http://schemas.microsoft.com/office/drawing/2014/main" id="{59BAA90D-C786-4789-BFCF-7480A7FA0426}"/>
                </a:ext>
              </a:extLst>
            </p:cNvPr>
            <p:cNvGrpSpPr/>
            <p:nvPr/>
          </p:nvGrpSpPr>
          <p:grpSpPr>
            <a:xfrm rot="7567034">
              <a:off x="6881181" y="2244125"/>
              <a:ext cx="55102" cy="94570"/>
              <a:chOff x="6452437" y="2051845"/>
              <a:chExt cx="76360" cy="102216"/>
            </a:xfrm>
          </p:grpSpPr>
          <p:cxnSp>
            <p:nvCxnSpPr>
              <p:cNvPr id="327" name="直線コネクタ 326">
                <a:extLst>
                  <a:ext uri="{FF2B5EF4-FFF2-40B4-BE49-F238E27FC236}">
                    <a16:creationId xmlns="" xmlns:a16="http://schemas.microsoft.com/office/drawing/2014/main" id="{E5171F48-FB51-4F5F-A500-F44EFD15E244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8" name="直線コネクタ 327">
                <a:extLst>
                  <a:ext uri="{FF2B5EF4-FFF2-40B4-BE49-F238E27FC236}">
                    <a16:creationId xmlns="" xmlns:a16="http://schemas.microsoft.com/office/drawing/2014/main" id="{4E65522D-555C-4081-BC01-F4DA5D0A3D42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9" name="直線コネクタ 328">
                <a:extLst>
                  <a:ext uri="{FF2B5EF4-FFF2-40B4-BE49-F238E27FC236}">
                    <a16:creationId xmlns="" xmlns:a16="http://schemas.microsoft.com/office/drawing/2014/main" id="{8E871E01-BEF4-4775-8187-0C1AAF92A0A5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330" name="正方形/長方形 329">
              <a:extLst>
                <a:ext uri="{FF2B5EF4-FFF2-40B4-BE49-F238E27FC236}">
                  <a16:creationId xmlns="" xmlns:a16="http://schemas.microsoft.com/office/drawing/2014/main" id="{1418140A-DB64-405F-A3F8-10DC3EBC6CD0}"/>
                </a:ext>
              </a:extLst>
            </p:cNvPr>
            <p:cNvSpPr/>
            <p:nvPr/>
          </p:nvSpPr>
          <p:spPr>
            <a:xfrm rot="10800000">
              <a:off x="6210367" y="4295463"/>
              <a:ext cx="45719" cy="16654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grpSp>
          <p:nvGrpSpPr>
            <p:cNvPr id="331" name="グループ化 330">
              <a:extLst>
                <a:ext uri="{FF2B5EF4-FFF2-40B4-BE49-F238E27FC236}">
                  <a16:creationId xmlns="" xmlns:a16="http://schemas.microsoft.com/office/drawing/2014/main" id="{3A8B3AE5-7480-42DF-AD98-C9D027071FF7}"/>
                </a:ext>
              </a:extLst>
            </p:cNvPr>
            <p:cNvGrpSpPr/>
            <p:nvPr/>
          </p:nvGrpSpPr>
          <p:grpSpPr>
            <a:xfrm rot="21325187">
              <a:off x="6208863" y="4184953"/>
              <a:ext cx="45719" cy="95787"/>
              <a:chOff x="6452437" y="2051845"/>
              <a:chExt cx="76360" cy="102216"/>
            </a:xfrm>
          </p:grpSpPr>
          <p:cxnSp>
            <p:nvCxnSpPr>
              <p:cNvPr id="332" name="直線コネクタ 331">
                <a:extLst>
                  <a:ext uri="{FF2B5EF4-FFF2-40B4-BE49-F238E27FC236}">
                    <a16:creationId xmlns="" xmlns:a16="http://schemas.microsoft.com/office/drawing/2014/main" id="{116AC358-7785-41BD-81E7-88C60DFAAF9F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3" name="直線コネクタ 332">
                <a:extLst>
                  <a:ext uri="{FF2B5EF4-FFF2-40B4-BE49-F238E27FC236}">
                    <a16:creationId xmlns="" xmlns:a16="http://schemas.microsoft.com/office/drawing/2014/main" id="{7ED4A51A-EDFD-43F5-8556-375BE448D018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4" name="直線コネクタ 333">
                <a:extLst>
                  <a:ext uri="{FF2B5EF4-FFF2-40B4-BE49-F238E27FC236}">
                    <a16:creationId xmlns="" xmlns:a16="http://schemas.microsoft.com/office/drawing/2014/main" id="{AB6B1574-5771-4BC1-8077-1EA34CAAE7CD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35" name="グループ化 334">
              <a:extLst>
                <a:ext uri="{FF2B5EF4-FFF2-40B4-BE49-F238E27FC236}">
                  <a16:creationId xmlns="" xmlns:a16="http://schemas.microsoft.com/office/drawing/2014/main" id="{1D2A278D-2039-44D4-AA67-E868498C8069}"/>
                </a:ext>
              </a:extLst>
            </p:cNvPr>
            <p:cNvGrpSpPr/>
            <p:nvPr/>
          </p:nvGrpSpPr>
          <p:grpSpPr>
            <a:xfrm rot="21325187">
              <a:off x="6361263" y="4337353"/>
              <a:ext cx="45719" cy="95787"/>
              <a:chOff x="6452437" y="2051845"/>
              <a:chExt cx="76360" cy="102216"/>
            </a:xfrm>
          </p:grpSpPr>
          <p:cxnSp>
            <p:nvCxnSpPr>
              <p:cNvPr id="336" name="直線コネクタ 335">
                <a:extLst>
                  <a:ext uri="{FF2B5EF4-FFF2-40B4-BE49-F238E27FC236}">
                    <a16:creationId xmlns="" xmlns:a16="http://schemas.microsoft.com/office/drawing/2014/main" id="{764FFBF0-7B5E-414D-B207-FD1E167B06E9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7" name="直線コネクタ 336">
                <a:extLst>
                  <a:ext uri="{FF2B5EF4-FFF2-40B4-BE49-F238E27FC236}">
                    <a16:creationId xmlns="" xmlns:a16="http://schemas.microsoft.com/office/drawing/2014/main" id="{02F26888-7044-479C-8525-EADD7742B3B6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8" name="直線コネクタ 337">
                <a:extLst>
                  <a:ext uri="{FF2B5EF4-FFF2-40B4-BE49-F238E27FC236}">
                    <a16:creationId xmlns="" xmlns:a16="http://schemas.microsoft.com/office/drawing/2014/main" id="{84F3E4C8-6AEC-46D3-88DF-2302A202C63F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39" name="グループ化 338">
              <a:extLst>
                <a:ext uri="{FF2B5EF4-FFF2-40B4-BE49-F238E27FC236}">
                  <a16:creationId xmlns="" xmlns:a16="http://schemas.microsoft.com/office/drawing/2014/main" id="{6894683E-31D9-4404-9182-D9D7DE540CE7}"/>
                </a:ext>
              </a:extLst>
            </p:cNvPr>
            <p:cNvGrpSpPr/>
            <p:nvPr/>
          </p:nvGrpSpPr>
          <p:grpSpPr>
            <a:xfrm rot="2215702">
              <a:off x="6497075" y="2667308"/>
              <a:ext cx="219558" cy="121641"/>
              <a:chOff x="6452437" y="2051845"/>
              <a:chExt cx="76360" cy="102216"/>
            </a:xfrm>
          </p:grpSpPr>
          <p:cxnSp>
            <p:nvCxnSpPr>
              <p:cNvPr id="340" name="直線コネクタ 339">
                <a:extLst>
                  <a:ext uri="{FF2B5EF4-FFF2-40B4-BE49-F238E27FC236}">
                    <a16:creationId xmlns="" xmlns:a16="http://schemas.microsoft.com/office/drawing/2014/main" id="{983B665F-2E27-4961-AE72-96527F2CE1AC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1" name="直線コネクタ 340">
                <a:extLst>
                  <a:ext uri="{FF2B5EF4-FFF2-40B4-BE49-F238E27FC236}">
                    <a16:creationId xmlns="" xmlns:a16="http://schemas.microsoft.com/office/drawing/2014/main" id="{04902854-B437-4EF4-9606-44F2A4E624B3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2" name="直線コネクタ 341">
                <a:extLst>
                  <a:ext uri="{FF2B5EF4-FFF2-40B4-BE49-F238E27FC236}">
                    <a16:creationId xmlns="" xmlns:a16="http://schemas.microsoft.com/office/drawing/2014/main" id="{D2E320EB-1034-4340-AACB-C31D7B4A558C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9975497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図 7">
            <a:extLst>
              <a:ext uri="{FF2B5EF4-FFF2-40B4-BE49-F238E27FC236}">
                <a16:creationId xmlns="" xmlns:a16="http://schemas.microsoft.com/office/drawing/2014/main" id="{33A79807-93E6-694A-8CE6-DAC5703FFE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682" y="2589847"/>
            <a:ext cx="10612747" cy="6858893"/>
          </a:xfrm>
          <a:prstGeom prst="rect">
            <a:avLst/>
          </a:prstGeom>
        </p:spPr>
      </p:pic>
      <p:sp>
        <p:nvSpPr>
          <p:cNvPr id="4" name="正方形/長方形 3">
            <a:extLst>
              <a:ext uri="{FF2B5EF4-FFF2-40B4-BE49-F238E27FC236}">
                <a16:creationId xmlns="" xmlns:a16="http://schemas.microsoft.com/office/drawing/2014/main" id="{89974857-30D3-3E49-AA8F-24C996AC0D01}"/>
              </a:ext>
            </a:extLst>
          </p:cNvPr>
          <p:cNvSpPr/>
          <p:nvPr/>
        </p:nvSpPr>
        <p:spPr>
          <a:xfrm rot="21270002">
            <a:off x="7245856" y="3127964"/>
            <a:ext cx="66986" cy="80020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="" xmlns:a16="http://schemas.microsoft.com/office/drawing/2014/main" id="{3FA059D2-DEE7-9F48-B5D2-7E34C916B4A7}"/>
              </a:ext>
            </a:extLst>
          </p:cNvPr>
          <p:cNvSpPr/>
          <p:nvPr/>
        </p:nvSpPr>
        <p:spPr>
          <a:xfrm rot="15964119">
            <a:off x="7158989" y="3671123"/>
            <a:ext cx="45725" cy="14794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="" xmlns:a16="http://schemas.microsoft.com/office/drawing/2014/main" id="{98BCF572-0F4D-BC4A-86EA-D7D1FB10479E}"/>
              </a:ext>
            </a:extLst>
          </p:cNvPr>
          <p:cNvSpPr/>
          <p:nvPr/>
        </p:nvSpPr>
        <p:spPr>
          <a:xfrm rot="17374876">
            <a:off x="7147740" y="3741859"/>
            <a:ext cx="53170" cy="24361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9" name="正方形/長方形 8">
            <a:extLst>
              <a:ext uri="{FF2B5EF4-FFF2-40B4-BE49-F238E27FC236}">
                <a16:creationId xmlns="" xmlns:a16="http://schemas.microsoft.com/office/drawing/2014/main" id="{F28D4F52-09FE-D24C-96BD-A5A90791AFCE}"/>
              </a:ext>
            </a:extLst>
          </p:cNvPr>
          <p:cNvSpPr/>
          <p:nvPr/>
        </p:nvSpPr>
        <p:spPr>
          <a:xfrm rot="1429500">
            <a:off x="7226750" y="3905460"/>
            <a:ext cx="82334" cy="22506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0" name="正方形/長方形 9">
            <a:extLst>
              <a:ext uri="{FF2B5EF4-FFF2-40B4-BE49-F238E27FC236}">
                <a16:creationId xmlns="" xmlns:a16="http://schemas.microsoft.com/office/drawing/2014/main" id="{F07FC9A9-31C7-0844-AED9-1781A326477F}"/>
              </a:ext>
            </a:extLst>
          </p:cNvPr>
          <p:cNvSpPr/>
          <p:nvPr/>
        </p:nvSpPr>
        <p:spPr>
          <a:xfrm rot="17374876">
            <a:off x="7457557" y="3867134"/>
            <a:ext cx="45725" cy="12229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1" name="正方形/長方形 10">
            <a:extLst>
              <a:ext uri="{FF2B5EF4-FFF2-40B4-BE49-F238E27FC236}">
                <a16:creationId xmlns="" xmlns:a16="http://schemas.microsoft.com/office/drawing/2014/main" id="{7FB259F6-78DF-1044-99D7-4C36FC482EE7}"/>
              </a:ext>
            </a:extLst>
          </p:cNvPr>
          <p:cNvSpPr/>
          <p:nvPr/>
        </p:nvSpPr>
        <p:spPr>
          <a:xfrm rot="17485167">
            <a:off x="8148958" y="3370347"/>
            <a:ext cx="36005" cy="180124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2" name="正方形/長方形 11">
            <a:extLst>
              <a:ext uri="{FF2B5EF4-FFF2-40B4-BE49-F238E27FC236}">
                <a16:creationId xmlns="" xmlns:a16="http://schemas.microsoft.com/office/drawing/2014/main" id="{7B21CEE3-E43B-B449-A7D0-2FC957F14D45}"/>
              </a:ext>
            </a:extLst>
          </p:cNvPr>
          <p:cNvSpPr/>
          <p:nvPr/>
        </p:nvSpPr>
        <p:spPr>
          <a:xfrm rot="17485167" flipH="1">
            <a:off x="7415573" y="3924222"/>
            <a:ext cx="79831" cy="5248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" name="正方形/長方形 12">
            <a:extLst>
              <a:ext uri="{FF2B5EF4-FFF2-40B4-BE49-F238E27FC236}">
                <a16:creationId xmlns="" xmlns:a16="http://schemas.microsoft.com/office/drawing/2014/main" id="{A2EB50C5-E812-A24B-BCA0-6358A64DBD56}"/>
              </a:ext>
            </a:extLst>
          </p:cNvPr>
          <p:cNvSpPr/>
          <p:nvPr/>
        </p:nvSpPr>
        <p:spPr>
          <a:xfrm rot="17485167">
            <a:off x="8124991" y="3434315"/>
            <a:ext cx="36005" cy="180124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4" name="正方形/長方形 13">
            <a:extLst>
              <a:ext uri="{FF2B5EF4-FFF2-40B4-BE49-F238E27FC236}">
                <a16:creationId xmlns="" xmlns:a16="http://schemas.microsoft.com/office/drawing/2014/main" id="{E776E849-3A2C-F046-8707-087BCC0C17BF}"/>
              </a:ext>
            </a:extLst>
          </p:cNvPr>
          <p:cNvSpPr/>
          <p:nvPr/>
        </p:nvSpPr>
        <p:spPr>
          <a:xfrm rot="17485167">
            <a:off x="7806998" y="3888099"/>
            <a:ext cx="45725" cy="32608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5" name="正方形/長方形 14">
            <a:extLst>
              <a:ext uri="{FF2B5EF4-FFF2-40B4-BE49-F238E27FC236}">
                <a16:creationId xmlns="" xmlns:a16="http://schemas.microsoft.com/office/drawing/2014/main" id="{F259A13F-F7DF-4548-93B1-E198CB9C75EF}"/>
              </a:ext>
            </a:extLst>
          </p:cNvPr>
          <p:cNvSpPr/>
          <p:nvPr/>
        </p:nvSpPr>
        <p:spPr>
          <a:xfrm rot="1318465" flipV="1">
            <a:off x="7762265" y="4063566"/>
            <a:ext cx="87475" cy="18745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6" name="正方形/長方形 15">
            <a:extLst>
              <a:ext uri="{FF2B5EF4-FFF2-40B4-BE49-F238E27FC236}">
                <a16:creationId xmlns="" xmlns:a16="http://schemas.microsoft.com/office/drawing/2014/main" id="{2D7F71B4-1539-EA47-9138-BE28CF8D4026}"/>
              </a:ext>
            </a:extLst>
          </p:cNvPr>
          <p:cNvSpPr/>
          <p:nvPr/>
        </p:nvSpPr>
        <p:spPr>
          <a:xfrm rot="17485167">
            <a:off x="8473742" y="4140304"/>
            <a:ext cx="36005" cy="32608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7" name="正方形/長方形 16">
            <a:extLst>
              <a:ext uri="{FF2B5EF4-FFF2-40B4-BE49-F238E27FC236}">
                <a16:creationId xmlns="" xmlns:a16="http://schemas.microsoft.com/office/drawing/2014/main" id="{EC84E77D-1956-CF42-BD8C-D60EE62AEE9E}"/>
              </a:ext>
            </a:extLst>
          </p:cNvPr>
          <p:cNvSpPr/>
          <p:nvPr/>
        </p:nvSpPr>
        <p:spPr>
          <a:xfrm rot="17485167">
            <a:off x="8159799" y="4128873"/>
            <a:ext cx="45725" cy="12839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8" name="正方形/長方形 17">
            <a:extLst>
              <a:ext uri="{FF2B5EF4-FFF2-40B4-BE49-F238E27FC236}">
                <a16:creationId xmlns="" xmlns:a16="http://schemas.microsoft.com/office/drawing/2014/main" id="{2242B863-C6E0-6343-ABCE-52A5FAFF4C75}"/>
              </a:ext>
            </a:extLst>
          </p:cNvPr>
          <p:cNvSpPr/>
          <p:nvPr/>
        </p:nvSpPr>
        <p:spPr>
          <a:xfrm rot="1391602">
            <a:off x="8089544" y="4141274"/>
            <a:ext cx="36005" cy="16685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" name="正方形/長方形 18">
            <a:extLst>
              <a:ext uri="{FF2B5EF4-FFF2-40B4-BE49-F238E27FC236}">
                <a16:creationId xmlns="" xmlns:a16="http://schemas.microsoft.com/office/drawing/2014/main" id="{6C18FFB1-D9EB-9146-8279-DA7E51C2B27F}"/>
              </a:ext>
            </a:extLst>
          </p:cNvPr>
          <p:cNvSpPr/>
          <p:nvPr/>
        </p:nvSpPr>
        <p:spPr>
          <a:xfrm rot="1788650" flipV="1">
            <a:off x="8246250" y="4259831"/>
            <a:ext cx="49078" cy="95666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0" name="正方形/長方形 19">
            <a:extLst>
              <a:ext uri="{FF2B5EF4-FFF2-40B4-BE49-F238E27FC236}">
                <a16:creationId xmlns="" xmlns:a16="http://schemas.microsoft.com/office/drawing/2014/main" id="{BA978CC3-C3A0-4248-B533-DB7B15DA810C}"/>
              </a:ext>
            </a:extLst>
          </p:cNvPr>
          <p:cNvSpPr/>
          <p:nvPr/>
        </p:nvSpPr>
        <p:spPr>
          <a:xfrm rot="1435282">
            <a:off x="8861913" y="4294916"/>
            <a:ext cx="36005" cy="39605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1" name="正方形/長方形 20">
            <a:extLst>
              <a:ext uri="{FF2B5EF4-FFF2-40B4-BE49-F238E27FC236}">
                <a16:creationId xmlns="" xmlns:a16="http://schemas.microsoft.com/office/drawing/2014/main" id="{2F5D1FD9-382D-7149-BB5D-09282BC86ABA}"/>
              </a:ext>
            </a:extLst>
          </p:cNvPr>
          <p:cNvSpPr/>
          <p:nvPr/>
        </p:nvSpPr>
        <p:spPr>
          <a:xfrm rot="17485167">
            <a:off x="8822011" y="4399118"/>
            <a:ext cx="36005" cy="10801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2" name="正方形/長方形 21">
            <a:extLst>
              <a:ext uri="{FF2B5EF4-FFF2-40B4-BE49-F238E27FC236}">
                <a16:creationId xmlns="" xmlns:a16="http://schemas.microsoft.com/office/drawing/2014/main" id="{F147F1B1-3CCA-714F-BFA6-70FFC1568FFA}"/>
              </a:ext>
            </a:extLst>
          </p:cNvPr>
          <p:cNvSpPr/>
          <p:nvPr/>
        </p:nvSpPr>
        <p:spPr>
          <a:xfrm rot="1435282">
            <a:off x="8955596" y="4578149"/>
            <a:ext cx="36005" cy="10801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3" name="正方形/長方形 22">
            <a:extLst>
              <a:ext uri="{FF2B5EF4-FFF2-40B4-BE49-F238E27FC236}">
                <a16:creationId xmlns="" xmlns:a16="http://schemas.microsoft.com/office/drawing/2014/main" id="{80FD5ABC-E7C2-6447-A21F-E77F2F3F59F7}"/>
              </a:ext>
            </a:extLst>
          </p:cNvPr>
          <p:cNvSpPr/>
          <p:nvPr/>
        </p:nvSpPr>
        <p:spPr>
          <a:xfrm rot="17355055">
            <a:off x="7599769" y="3935957"/>
            <a:ext cx="36005" cy="54007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4" name="正方形/長方形 23">
            <a:extLst>
              <a:ext uri="{FF2B5EF4-FFF2-40B4-BE49-F238E27FC236}">
                <a16:creationId xmlns="" xmlns:a16="http://schemas.microsoft.com/office/drawing/2014/main" id="{B172D64C-C9A4-3649-9809-CE7AE5B57A3E}"/>
              </a:ext>
            </a:extLst>
          </p:cNvPr>
          <p:cNvSpPr/>
          <p:nvPr/>
        </p:nvSpPr>
        <p:spPr>
          <a:xfrm rot="17485167" flipH="1">
            <a:off x="7366425" y="4058324"/>
            <a:ext cx="79831" cy="3600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6" name="正方形/長方形 25">
            <a:extLst>
              <a:ext uri="{FF2B5EF4-FFF2-40B4-BE49-F238E27FC236}">
                <a16:creationId xmlns="" xmlns:a16="http://schemas.microsoft.com/office/drawing/2014/main" id="{900643EB-F280-7944-9E17-67EBFAA8736E}"/>
              </a:ext>
            </a:extLst>
          </p:cNvPr>
          <p:cNvSpPr/>
          <p:nvPr/>
        </p:nvSpPr>
        <p:spPr>
          <a:xfrm rot="1429500">
            <a:off x="7268685" y="4101042"/>
            <a:ext cx="45726" cy="21804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7" name="正方形/長方形 26">
            <a:extLst>
              <a:ext uri="{FF2B5EF4-FFF2-40B4-BE49-F238E27FC236}">
                <a16:creationId xmlns="" xmlns:a16="http://schemas.microsoft.com/office/drawing/2014/main" id="{3146BECE-9FF5-C243-8CF6-659DD5E0F34F}"/>
              </a:ext>
            </a:extLst>
          </p:cNvPr>
          <p:cNvSpPr/>
          <p:nvPr/>
        </p:nvSpPr>
        <p:spPr>
          <a:xfrm rot="5400000">
            <a:off x="7271731" y="4010604"/>
            <a:ext cx="48959" cy="21804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8" name="正方形/長方形 27">
            <a:extLst>
              <a:ext uri="{FF2B5EF4-FFF2-40B4-BE49-F238E27FC236}">
                <a16:creationId xmlns="" xmlns:a16="http://schemas.microsoft.com/office/drawing/2014/main" id="{7B3E538A-7F6D-3247-A975-6BE57FACD32C}"/>
              </a:ext>
            </a:extLst>
          </p:cNvPr>
          <p:cNvSpPr/>
          <p:nvPr/>
        </p:nvSpPr>
        <p:spPr>
          <a:xfrm rot="7479228" flipV="1">
            <a:off x="8913578" y="4462822"/>
            <a:ext cx="84807" cy="258089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9" name="正方形/長方形 28">
            <a:extLst>
              <a:ext uri="{FF2B5EF4-FFF2-40B4-BE49-F238E27FC236}">
                <a16:creationId xmlns="" xmlns:a16="http://schemas.microsoft.com/office/drawing/2014/main" id="{4B2D81B9-5EF0-DF44-99D0-125328866699}"/>
              </a:ext>
            </a:extLst>
          </p:cNvPr>
          <p:cNvSpPr/>
          <p:nvPr/>
        </p:nvSpPr>
        <p:spPr>
          <a:xfrm rot="12698075" flipV="1">
            <a:off x="9973638" y="4175925"/>
            <a:ext cx="107638" cy="213520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30" name="正方形/長方形 29">
            <a:extLst>
              <a:ext uri="{FF2B5EF4-FFF2-40B4-BE49-F238E27FC236}">
                <a16:creationId xmlns="" xmlns:a16="http://schemas.microsoft.com/office/drawing/2014/main" id="{86E3EB63-49D4-DB4C-A487-6051146C9E04}"/>
              </a:ext>
            </a:extLst>
          </p:cNvPr>
          <p:cNvSpPr/>
          <p:nvPr/>
        </p:nvSpPr>
        <p:spPr>
          <a:xfrm rot="12868312" flipV="1">
            <a:off x="8819663" y="5953015"/>
            <a:ext cx="72138" cy="225371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32" name="正方形/長方形 31">
            <a:extLst>
              <a:ext uri="{FF2B5EF4-FFF2-40B4-BE49-F238E27FC236}">
                <a16:creationId xmlns="" xmlns:a16="http://schemas.microsoft.com/office/drawing/2014/main" id="{CB2C54BA-5171-1247-A81D-CBC652310698}"/>
              </a:ext>
            </a:extLst>
          </p:cNvPr>
          <p:cNvSpPr/>
          <p:nvPr/>
        </p:nvSpPr>
        <p:spPr>
          <a:xfrm rot="10800000" flipV="1">
            <a:off x="8184271" y="7994943"/>
            <a:ext cx="66519" cy="53745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33" name="正方形/長方形 32">
            <a:extLst>
              <a:ext uri="{FF2B5EF4-FFF2-40B4-BE49-F238E27FC236}">
                <a16:creationId xmlns="" xmlns:a16="http://schemas.microsoft.com/office/drawing/2014/main" id="{5DD0BA28-5F1D-D14A-809C-4B86FAFBE3DC}"/>
              </a:ext>
            </a:extLst>
          </p:cNvPr>
          <p:cNvSpPr/>
          <p:nvPr/>
        </p:nvSpPr>
        <p:spPr>
          <a:xfrm rot="14476985" flipV="1">
            <a:off x="10388738" y="5689749"/>
            <a:ext cx="107638" cy="106042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34" name="正方形/長方形 33">
            <a:extLst>
              <a:ext uri="{FF2B5EF4-FFF2-40B4-BE49-F238E27FC236}">
                <a16:creationId xmlns="" xmlns:a16="http://schemas.microsoft.com/office/drawing/2014/main" id="{5AAC1F54-A3A8-2049-80F2-41992D2785FC}"/>
              </a:ext>
            </a:extLst>
          </p:cNvPr>
          <p:cNvSpPr/>
          <p:nvPr/>
        </p:nvSpPr>
        <p:spPr>
          <a:xfrm rot="4934150" flipV="1">
            <a:off x="8334099" y="6211373"/>
            <a:ext cx="106374" cy="133406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35" name="正方形/長方形 34">
            <a:extLst>
              <a:ext uri="{FF2B5EF4-FFF2-40B4-BE49-F238E27FC236}">
                <a16:creationId xmlns="" xmlns:a16="http://schemas.microsoft.com/office/drawing/2014/main" id="{C0F0A99E-96C8-1D44-9635-39BF16675960}"/>
              </a:ext>
            </a:extLst>
          </p:cNvPr>
          <p:cNvSpPr/>
          <p:nvPr/>
        </p:nvSpPr>
        <p:spPr>
          <a:xfrm rot="7479228" flipV="1">
            <a:off x="10460112" y="4149710"/>
            <a:ext cx="60576" cy="30540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36" name="正方形/長方形 35">
            <a:extLst>
              <a:ext uri="{FF2B5EF4-FFF2-40B4-BE49-F238E27FC236}">
                <a16:creationId xmlns="" xmlns:a16="http://schemas.microsoft.com/office/drawing/2014/main" id="{049155E0-70E8-B84B-8D7B-BC0DF2D6BE23}"/>
              </a:ext>
            </a:extLst>
          </p:cNvPr>
          <p:cNvSpPr/>
          <p:nvPr/>
        </p:nvSpPr>
        <p:spPr>
          <a:xfrm rot="6857653" flipV="1">
            <a:off x="10223660" y="4575807"/>
            <a:ext cx="60690" cy="23269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37" name="正方形/長方形 36">
            <a:extLst>
              <a:ext uri="{FF2B5EF4-FFF2-40B4-BE49-F238E27FC236}">
                <a16:creationId xmlns="" xmlns:a16="http://schemas.microsoft.com/office/drawing/2014/main" id="{A96B4A13-5F55-A345-9688-68E14B1A88F3}"/>
              </a:ext>
            </a:extLst>
          </p:cNvPr>
          <p:cNvSpPr/>
          <p:nvPr/>
        </p:nvSpPr>
        <p:spPr>
          <a:xfrm rot="5400000" flipV="1">
            <a:off x="7154400" y="4309778"/>
            <a:ext cx="80576" cy="141983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0" name="正方形/長方形 39">
            <a:extLst>
              <a:ext uri="{FF2B5EF4-FFF2-40B4-BE49-F238E27FC236}">
                <a16:creationId xmlns="" xmlns:a16="http://schemas.microsoft.com/office/drawing/2014/main" id="{13707C49-17FA-E848-81E9-9463F5A322FC}"/>
              </a:ext>
            </a:extLst>
          </p:cNvPr>
          <p:cNvSpPr/>
          <p:nvPr/>
        </p:nvSpPr>
        <p:spPr>
          <a:xfrm rot="12724347" flipV="1">
            <a:off x="7799353" y="5015465"/>
            <a:ext cx="36005" cy="35872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1" name="正方形/長方形 40">
            <a:extLst>
              <a:ext uri="{FF2B5EF4-FFF2-40B4-BE49-F238E27FC236}">
                <a16:creationId xmlns="" xmlns:a16="http://schemas.microsoft.com/office/drawing/2014/main" id="{4292DC76-4B34-4343-93CE-9DC3ED9B5F8D}"/>
              </a:ext>
            </a:extLst>
          </p:cNvPr>
          <p:cNvSpPr/>
          <p:nvPr/>
        </p:nvSpPr>
        <p:spPr>
          <a:xfrm rot="9029391" flipV="1">
            <a:off x="7759331" y="4969590"/>
            <a:ext cx="36005" cy="28803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2" name="正方形/長方形 41">
            <a:extLst>
              <a:ext uri="{FF2B5EF4-FFF2-40B4-BE49-F238E27FC236}">
                <a16:creationId xmlns="" xmlns:a16="http://schemas.microsoft.com/office/drawing/2014/main" id="{1A3641C1-078F-8143-9047-CA3020BB923B}"/>
              </a:ext>
            </a:extLst>
          </p:cNvPr>
          <p:cNvSpPr/>
          <p:nvPr/>
        </p:nvSpPr>
        <p:spPr>
          <a:xfrm rot="12724347" flipV="1">
            <a:off x="7838010" y="5063739"/>
            <a:ext cx="36005" cy="35872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3" name="正方形/長方形 42">
            <a:extLst>
              <a:ext uri="{FF2B5EF4-FFF2-40B4-BE49-F238E27FC236}">
                <a16:creationId xmlns="" xmlns:a16="http://schemas.microsoft.com/office/drawing/2014/main" id="{4D5ECF84-873C-A94D-A9E8-B3FE0D9A5AD2}"/>
              </a:ext>
            </a:extLst>
          </p:cNvPr>
          <p:cNvSpPr/>
          <p:nvPr/>
        </p:nvSpPr>
        <p:spPr>
          <a:xfrm rot="10642078" flipV="1">
            <a:off x="7422467" y="5025121"/>
            <a:ext cx="78051" cy="92049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4" name="正方形/長方形 43">
            <a:extLst>
              <a:ext uri="{FF2B5EF4-FFF2-40B4-BE49-F238E27FC236}">
                <a16:creationId xmlns="" xmlns:a16="http://schemas.microsoft.com/office/drawing/2014/main" id="{F483F063-B54F-9249-9DC2-6BF75DE48F57}"/>
              </a:ext>
            </a:extLst>
          </p:cNvPr>
          <p:cNvSpPr/>
          <p:nvPr/>
        </p:nvSpPr>
        <p:spPr>
          <a:xfrm rot="17088820" flipV="1">
            <a:off x="7578546" y="5150979"/>
            <a:ext cx="54007" cy="36004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5" name="正方形/長方形 44">
            <a:extLst>
              <a:ext uri="{FF2B5EF4-FFF2-40B4-BE49-F238E27FC236}">
                <a16:creationId xmlns="" xmlns:a16="http://schemas.microsoft.com/office/drawing/2014/main" id="{8C565EE3-71AC-6742-B8BD-1042FAC6F948}"/>
              </a:ext>
            </a:extLst>
          </p:cNvPr>
          <p:cNvSpPr/>
          <p:nvPr/>
        </p:nvSpPr>
        <p:spPr>
          <a:xfrm rot="10800000" flipV="1">
            <a:off x="7779842" y="5364779"/>
            <a:ext cx="28804" cy="25203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6" name="正方形/長方形 45">
            <a:extLst>
              <a:ext uri="{FF2B5EF4-FFF2-40B4-BE49-F238E27FC236}">
                <a16:creationId xmlns="" xmlns:a16="http://schemas.microsoft.com/office/drawing/2014/main" id="{1B2862C2-8A1A-3A44-BDB7-D0963A1692D7}"/>
              </a:ext>
            </a:extLst>
          </p:cNvPr>
          <p:cNvSpPr/>
          <p:nvPr/>
        </p:nvSpPr>
        <p:spPr>
          <a:xfrm rot="10800000" flipV="1">
            <a:off x="7787538" y="5753085"/>
            <a:ext cx="28804" cy="25203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7" name="正方形/長方形 46">
            <a:extLst>
              <a:ext uri="{FF2B5EF4-FFF2-40B4-BE49-F238E27FC236}">
                <a16:creationId xmlns="" xmlns:a16="http://schemas.microsoft.com/office/drawing/2014/main" id="{A6A9008A-F629-2B4C-B1A7-00B7B70D4671}"/>
              </a:ext>
            </a:extLst>
          </p:cNvPr>
          <p:cNvSpPr/>
          <p:nvPr/>
        </p:nvSpPr>
        <p:spPr>
          <a:xfrm rot="5400000" flipV="1">
            <a:off x="7594910" y="5394930"/>
            <a:ext cx="45725" cy="33468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8" name="正方形/長方形 47">
            <a:extLst>
              <a:ext uri="{FF2B5EF4-FFF2-40B4-BE49-F238E27FC236}">
                <a16:creationId xmlns="" xmlns:a16="http://schemas.microsoft.com/office/drawing/2014/main" id="{A3BDEDB6-FDFE-FC49-A2E3-3007670F9E69}"/>
              </a:ext>
            </a:extLst>
          </p:cNvPr>
          <p:cNvSpPr/>
          <p:nvPr/>
        </p:nvSpPr>
        <p:spPr>
          <a:xfrm rot="5400000" flipV="1">
            <a:off x="7617726" y="5688895"/>
            <a:ext cx="45725" cy="33468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9" name="正方形/長方形 48">
            <a:extLst>
              <a:ext uri="{FF2B5EF4-FFF2-40B4-BE49-F238E27FC236}">
                <a16:creationId xmlns="" xmlns:a16="http://schemas.microsoft.com/office/drawing/2014/main" id="{FF4F15E7-309C-9F47-B661-4B898C2D16A7}"/>
              </a:ext>
            </a:extLst>
          </p:cNvPr>
          <p:cNvSpPr/>
          <p:nvPr/>
        </p:nvSpPr>
        <p:spPr>
          <a:xfrm rot="10800000" flipV="1">
            <a:off x="7617770" y="5361435"/>
            <a:ext cx="45725" cy="47193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50" name="正方形/長方形 49">
            <a:extLst>
              <a:ext uri="{FF2B5EF4-FFF2-40B4-BE49-F238E27FC236}">
                <a16:creationId xmlns="" xmlns:a16="http://schemas.microsoft.com/office/drawing/2014/main" id="{C2F4835D-1ABE-CF49-B72A-0E700044E701}"/>
              </a:ext>
            </a:extLst>
          </p:cNvPr>
          <p:cNvSpPr/>
          <p:nvPr/>
        </p:nvSpPr>
        <p:spPr>
          <a:xfrm rot="10800000" flipV="1">
            <a:off x="7714228" y="5375211"/>
            <a:ext cx="36005" cy="47193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51" name="正方形/長方形 50">
            <a:extLst>
              <a:ext uri="{FF2B5EF4-FFF2-40B4-BE49-F238E27FC236}">
                <a16:creationId xmlns="" xmlns:a16="http://schemas.microsoft.com/office/drawing/2014/main" id="{57A8306C-1B98-1B45-A242-5B51DEC1C742}"/>
              </a:ext>
            </a:extLst>
          </p:cNvPr>
          <p:cNvSpPr/>
          <p:nvPr/>
        </p:nvSpPr>
        <p:spPr>
          <a:xfrm rot="10595888" flipV="1">
            <a:off x="6500376" y="3682371"/>
            <a:ext cx="65726" cy="133655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52" name="正方形/長方形 51">
            <a:extLst>
              <a:ext uri="{FF2B5EF4-FFF2-40B4-BE49-F238E27FC236}">
                <a16:creationId xmlns="" xmlns:a16="http://schemas.microsoft.com/office/drawing/2014/main" id="{790D6CBB-DC75-A140-8C3F-B14ED84160C8}"/>
              </a:ext>
            </a:extLst>
          </p:cNvPr>
          <p:cNvSpPr/>
          <p:nvPr/>
        </p:nvSpPr>
        <p:spPr>
          <a:xfrm rot="11462179" flipV="1">
            <a:off x="6621311" y="5001062"/>
            <a:ext cx="144384" cy="62796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53" name="正方形/長方形 52">
            <a:extLst>
              <a:ext uri="{FF2B5EF4-FFF2-40B4-BE49-F238E27FC236}">
                <a16:creationId xmlns="" xmlns:a16="http://schemas.microsoft.com/office/drawing/2014/main" id="{BCA595EC-2819-8342-9F46-5468F5ADA8D4}"/>
              </a:ext>
            </a:extLst>
          </p:cNvPr>
          <p:cNvSpPr/>
          <p:nvPr/>
        </p:nvSpPr>
        <p:spPr>
          <a:xfrm rot="11726211" flipV="1">
            <a:off x="6381906" y="5020081"/>
            <a:ext cx="113800" cy="74661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54" name="正方形/長方形 53">
            <a:extLst>
              <a:ext uri="{FF2B5EF4-FFF2-40B4-BE49-F238E27FC236}">
                <a16:creationId xmlns="" xmlns:a16="http://schemas.microsoft.com/office/drawing/2014/main" id="{A78F2670-31E2-3740-9377-BD6447D8566A}"/>
              </a:ext>
            </a:extLst>
          </p:cNvPr>
          <p:cNvSpPr/>
          <p:nvPr/>
        </p:nvSpPr>
        <p:spPr>
          <a:xfrm rot="6328005" flipV="1">
            <a:off x="6181833" y="4639759"/>
            <a:ext cx="54007" cy="61208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55" name="正方形/長方形 54">
            <a:extLst>
              <a:ext uri="{FF2B5EF4-FFF2-40B4-BE49-F238E27FC236}">
                <a16:creationId xmlns="" xmlns:a16="http://schemas.microsoft.com/office/drawing/2014/main" id="{9639B894-4967-A04F-9EC7-086D8AFCEBFB}"/>
              </a:ext>
            </a:extLst>
          </p:cNvPr>
          <p:cNvSpPr/>
          <p:nvPr/>
        </p:nvSpPr>
        <p:spPr>
          <a:xfrm rot="8457224" flipH="1" flipV="1">
            <a:off x="5746653" y="4438988"/>
            <a:ext cx="84158" cy="523690"/>
          </a:xfrm>
          <a:custGeom>
            <a:avLst/>
            <a:gdLst>
              <a:gd name="connsiteX0" fmla="*/ 0 w 82419"/>
              <a:gd name="connsiteY0" fmla="*/ 0 h 508249"/>
              <a:gd name="connsiteX1" fmla="*/ 82419 w 82419"/>
              <a:gd name="connsiteY1" fmla="*/ 0 h 508249"/>
              <a:gd name="connsiteX2" fmla="*/ 82419 w 82419"/>
              <a:gd name="connsiteY2" fmla="*/ 508249 h 508249"/>
              <a:gd name="connsiteX3" fmla="*/ 0 w 82419"/>
              <a:gd name="connsiteY3" fmla="*/ 508249 h 508249"/>
              <a:gd name="connsiteX4" fmla="*/ 0 w 82419"/>
              <a:gd name="connsiteY4" fmla="*/ 0 h 508249"/>
              <a:gd name="connsiteX0" fmla="*/ 0 w 82419"/>
              <a:gd name="connsiteY0" fmla="*/ 0 h 508249"/>
              <a:gd name="connsiteX1" fmla="*/ 82419 w 82419"/>
              <a:gd name="connsiteY1" fmla="*/ 0 h 508249"/>
              <a:gd name="connsiteX2" fmla="*/ 82419 w 82419"/>
              <a:gd name="connsiteY2" fmla="*/ 508249 h 508249"/>
              <a:gd name="connsiteX3" fmla="*/ 8267 w 82419"/>
              <a:gd name="connsiteY3" fmla="*/ 498055 h 508249"/>
              <a:gd name="connsiteX4" fmla="*/ 0 w 82419"/>
              <a:gd name="connsiteY4" fmla="*/ 0 h 508249"/>
              <a:gd name="connsiteX0" fmla="*/ 0 w 82419"/>
              <a:gd name="connsiteY0" fmla="*/ 0 h 517269"/>
              <a:gd name="connsiteX1" fmla="*/ 82419 w 82419"/>
              <a:gd name="connsiteY1" fmla="*/ 0 h 517269"/>
              <a:gd name="connsiteX2" fmla="*/ 82419 w 82419"/>
              <a:gd name="connsiteY2" fmla="*/ 508249 h 517269"/>
              <a:gd name="connsiteX3" fmla="*/ 8267 w 82419"/>
              <a:gd name="connsiteY3" fmla="*/ 498055 h 517269"/>
              <a:gd name="connsiteX4" fmla="*/ 0 w 82419"/>
              <a:gd name="connsiteY4" fmla="*/ 0 h 517269"/>
              <a:gd name="connsiteX0" fmla="*/ 455 w 82874"/>
              <a:gd name="connsiteY0" fmla="*/ 0 h 508249"/>
              <a:gd name="connsiteX1" fmla="*/ 82874 w 82874"/>
              <a:gd name="connsiteY1" fmla="*/ 0 h 508249"/>
              <a:gd name="connsiteX2" fmla="*/ 82874 w 82874"/>
              <a:gd name="connsiteY2" fmla="*/ 508249 h 508249"/>
              <a:gd name="connsiteX3" fmla="*/ 0 w 82874"/>
              <a:gd name="connsiteY3" fmla="*/ 474081 h 508249"/>
              <a:gd name="connsiteX4" fmla="*/ 455 w 82874"/>
              <a:gd name="connsiteY4" fmla="*/ 0 h 508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874" h="508249">
                <a:moveTo>
                  <a:pt x="455" y="0"/>
                </a:moveTo>
                <a:lnTo>
                  <a:pt x="82874" y="0"/>
                </a:lnTo>
                <a:lnTo>
                  <a:pt x="82874" y="508249"/>
                </a:lnTo>
                <a:cubicBezTo>
                  <a:pt x="58157" y="504851"/>
                  <a:pt x="47029" y="512478"/>
                  <a:pt x="0" y="474081"/>
                </a:cubicBezTo>
                <a:cubicBezTo>
                  <a:pt x="152" y="316054"/>
                  <a:pt x="303" y="158027"/>
                  <a:pt x="455" y="0"/>
                </a:cubicBez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57" name="正方形/長方形 56">
            <a:extLst>
              <a:ext uri="{FF2B5EF4-FFF2-40B4-BE49-F238E27FC236}">
                <a16:creationId xmlns="" xmlns:a16="http://schemas.microsoft.com/office/drawing/2014/main" id="{A19DE04A-4227-804A-9CC7-47338D0D21D0}"/>
              </a:ext>
            </a:extLst>
          </p:cNvPr>
          <p:cNvSpPr/>
          <p:nvPr/>
        </p:nvSpPr>
        <p:spPr>
          <a:xfrm rot="10800000" flipV="1">
            <a:off x="5844983" y="4957535"/>
            <a:ext cx="108921" cy="4456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58" name="正方形/長方形 57">
            <a:extLst>
              <a:ext uri="{FF2B5EF4-FFF2-40B4-BE49-F238E27FC236}">
                <a16:creationId xmlns="" xmlns:a16="http://schemas.microsoft.com/office/drawing/2014/main" id="{CEE65180-604F-734E-8763-53BE53F84D43}"/>
              </a:ext>
            </a:extLst>
          </p:cNvPr>
          <p:cNvSpPr/>
          <p:nvPr/>
        </p:nvSpPr>
        <p:spPr>
          <a:xfrm rot="13295257" flipH="1" flipV="1">
            <a:off x="5953920" y="4891861"/>
            <a:ext cx="36005" cy="9709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59" name="正方形/長方形 58">
            <a:extLst>
              <a:ext uri="{FF2B5EF4-FFF2-40B4-BE49-F238E27FC236}">
                <a16:creationId xmlns="" xmlns:a16="http://schemas.microsoft.com/office/drawing/2014/main" id="{6C5FF89B-3A44-3947-B854-72D14B5090F0}"/>
              </a:ext>
            </a:extLst>
          </p:cNvPr>
          <p:cNvSpPr/>
          <p:nvPr/>
        </p:nvSpPr>
        <p:spPr>
          <a:xfrm rot="16200000" flipV="1">
            <a:off x="6146918" y="5086276"/>
            <a:ext cx="48043" cy="47279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0" name="正方形/長方形 59">
            <a:extLst>
              <a:ext uri="{FF2B5EF4-FFF2-40B4-BE49-F238E27FC236}">
                <a16:creationId xmlns="" xmlns:a16="http://schemas.microsoft.com/office/drawing/2014/main" id="{3BE59B85-7E71-2149-8A19-CE63C5047E62}"/>
              </a:ext>
            </a:extLst>
          </p:cNvPr>
          <p:cNvSpPr/>
          <p:nvPr/>
        </p:nvSpPr>
        <p:spPr>
          <a:xfrm rot="6333350" flipV="1">
            <a:off x="6499372" y="5370303"/>
            <a:ext cx="123323" cy="41386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1" name="正方形/長方形 60">
            <a:extLst>
              <a:ext uri="{FF2B5EF4-FFF2-40B4-BE49-F238E27FC236}">
                <a16:creationId xmlns="" xmlns:a16="http://schemas.microsoft.com/office/drawing/2014/main" id="{967AB56E-2E81-7940-A590-6845E32038F7}"/>
              </a:ext>
            </a:extLst>
          </p:cNvPr>
          <p:cNvSpPr/>
          <p:nvPr/>
        </p:nvSpPr>
        <p:spPr>
          <a:xfrm rot="6394891" flipV="1">
            <a:off x="6506997" y="5510222"/>
            <a:ext cx="48043" cy="47279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2" name="正方形/長方形 61">
            <a:extLst>
              <a:ext uri="{FF2B5EF4-FFF2-40B4-BE49-F238E27FC236}">
                <a16:creationId xmlns="" xmlns:a16="http://schemas.microsoft.com/office/drawing/2014/main" id="{44F04631-9748-8A42-BBDD-2C1C45762B1C}"/>
              </a:ext>
            </a:extLst>
          </p:cNvPr>
          <p:cNvSpPr/>
          <p:nvPr/>
        </p:nvSpPr>
        <p:spPr>
          <a:xfrm rot="13154621" flipV="1">
            <a:off x="5828315" y="5361700"/>
            <a:ext cx="80023" cy="17176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3" name="正方形/長方形 62">
            <a:extLst>
              <a:ext uri="{FF2B5EF4-FFF2-40B4-BE49-F238E27FC236}">
                <a16:creationId xmlns="" xmlns:a16="http://schemas.microsoft.com/office/drawing/2014/main" id="{66BACBCA-FA8D-4342-BADF-FB7C62C05D00}"/>
              </a:ext>
            </a:extLst>
          </p:cNvPr>
          <p:cNvSpPr/>
          <p:nvPr/>
        </p:nvSpPr>
        <p:spPr>
          <a:xfrm rot="5400000" flipV="1">
            <a:off x="4882840" y="4584574"/>
            <a:ext cx="45725" cy="187224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4" name="正方形/長方形 63">
            <a:extLst>
              <a:ext uri="{FF2B5EF4-FFF2-40B4-BE49-F238E27FC236}">
                <a16:creationId xmlns="" xmlns:a16="http://schemas.microsoft.com/office/drawing/2014/main" id="{79FFC826-6EB7-8D44-8003-3302D57BD079}"/>
              </a:ext>
            </a:extLst>
          </p:cNvPr>
          <p:cNvSpPr/>
          <p:nvPr/>
        </p:nvSpPr>
        <p:spPr>
          <a:xfrm rot="5400000" flipH="1" flipV="1">
            <a:off x="4873030" y="4736709"/>
            <a:ext cx="45725" cy="185262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5" name="正方形/長方形 64">
            <a:extLst>
              <a:ext uri="{FF2B5EF4-FFF2-40B4-BE49-F238E27FC236}">
                <a16:creationId xmlns="" xmlns:a16="http://schemas.microsoft.com/office/drawing/2014/main" id="{51D9FE8D-EB77-2A43-B9DF-4535626195E5}"/>
              </a:ext>
            </a:extLst>
          </p:cNvPr>
          <p:cNvSpPr/>
          <p:nvPr/>
        </p:nvSpPr>
        <p:spPr>
          <a:xfrm rot="10800000" flipV="1">
            <a:off x="4773881" y="5642358"/>
            <a:ext cx="36005" cy="25203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6" name="正方形/長方形 65">
            <a:extLst>
              <a:ext uri="{FF2B5EF4-FFF2-40B4-BE49-F238E27FC236}">
                <a16:creationId xmlns="" xmlns:a16="http://schemas.microsoft.com/office/drawing/2014/main" id="{4AF6DF1F-EDFB-0E45-ADBA-E92AEABB9E49}"/>
              </a:ext>
            </a:extLst>
          </p:cNvPr>
          <p:cNvSpPr/>
          <p:nvPr/>
        </p:nvSpPr>
        <p:spPr>
          <a:xfrm rot="10800000" flipV="1">
            <a:off x="4865771" y="5642358"/>
            <a:ext cx="36005" cy="25203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7" name="正方形/長方形 66">
            <a:extLst>
              <a:ext uri="{FF2B5EF4-FFF2-40B4-BE49-F238E27FC236}">
                <a16:creationId xmlns="" xmlns:a16="http://schemas.microsoft.com/office/drawing/2014/main" id="{DCB57F17-A860-B349-95A9-2CADA2D09A22}"/>
              </a:ext>
            </a:extLst>
          </p:cNvPr>
          <p:cNvSpPr/>
          <p:nvPr/>
        </p:nvSpPr>
        <p:spPr>
          <a:xfrm rot="14494665" flipV="1">
            <a:off x="6223717" y="5617622"/>
            <a:ext cx="170024" cy="386447"/>
          </a:xfrm>
          <a:custGeom>
            <a:avLst/>
            <a:gdLst>
              <a:gd name="connsiteX0" fmla="*/ 0 w 170002"/>
              <a:gd name="connsiteY0" fmla="*/ 0 h 386397"/>
              <a:gd name="connsiteX1" fmla="*/ 170002 w 170002"/>
              <a:gd name="connsiteY1" fmla="*/ 0 h 386397"/>
              <a:gd name="connsiteX2" fmla="*/ 170002 w 170002"/>
              <a:gd name="connsiteY2" fmla="*/ 386397 h 386397"/>
              <a:gd name="connsiteX3" fmla="*/ 0 w 170002"/>
              <a:gd name="connsiteY3" fmla="*/ 386397 h 386397"/>
              <a:gd name="connsiteX4" fmla="*/ 0 w 170002"/>
              <a:gd name="connsiteY4" fmla="*/ 0 h 386397"/>
              <a:gd name="connsiteX0" fmla="*/ 0 w 170002"/>
              <a:gd name="connsiteY0" fmla="*/ 0 h 386397"/>
              <a:gd name="connsiteX1" fmla="*/ 170002 w 170002"/>
              <a:gd name="connsiteY1" fmla="*/ 0 h 386397"/>
              <a:gd name="connsiteX2" fmla="*/ 170002 w 170002"/>
              <a:gd name="connsiteY2" fmla="*/ 386397 h 386397"/>
              <a:gd name="connsiteX3" fmla="*/ 0 w 170002"/>
              <a:gd name="connsiteY3" fmla="*/ 386397 h 386397"/>
              <a:gd name="connsiteX4" fmla="*/ 34408 w 170002"/>
              <a:gd name="connsiteY4" fmla="*/ 289071 h 386397"/>
              <a:gd name="connsiteX5" fmla="*/ 0 w 170002"/>
              <a:gd name="connsiteY5" fmla="*/ 0 h 386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0002" h="386397">
                <a:moveTo>
                  <a:pt x="0" y="0"/>
                </a:moveTo>
                <a:lnTo>
                  <a:pt x="170002" y="0"/>
                </a:lnTo>
                <a:lnTo>
                  <a:pt x="170002" y="386397"/>
                </a:lnTo>
                <a:lnTo>
                  <a:pt x="0" y="386397"/>
                </a:lnTo>
                <a:cubicBezTo>
                  <a:pt x="1903" y="360791"/>
                  <a:pt x="32505" y="314677"/>
                  <a:pt x="34408" y="289071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8" name="正方形/長方形 67">
            <a:extLst>
              <a:ext uri="{FF2B5EF4-FFF2-40B4-BE49-F238E27FC236}">
                <a16:creationId xmlns="" xmlns:a16="http://schemas.microsoft.com/office/drawing/2014/main" id="{0C08BE8B-8654-1F4C-AB1E-245B21C00458}"/>
              </a:ext>
            </a:extLst>
          </p:cNvPr>
          <p:cNvSpPr/>
          <p:nvPr/>
        </p:nvSpPr>
        <p:spPr>
          <a:xfrm rot="8263736" flipV="1">
            <a:off x="5829221" y="5644669"/>
            <a:ext cx="71256" cy="1800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9" name="正方形/長方形 68">
            <a:extLst>
              <a:ext uri="{FF2B5EF4-FFF2-40B4-BE49-F238E27FC236}">
                <a16:creationId xmlns="" xmlns:a16="http://schemas.microsoft.com/office/drawing/2014/main" id="{346F1D97-4F6F-BE45-94FA-D668C88607B3}"/>
              </a:ext>
            </a:extLst>
          </p:cNvPr>
          <p:cNvSpPr/>
          <p:nvPr/>
        </p:nvSpPr>
        <p:spPr>
          <a:xfrm rot="5400000" flipV="1">
            <a:off x="6023262" y="5619068"/>
            <a:ext cx="70855" cy="35776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70" name="正方形/長方形 69">
            <a:extLst>
              <a:ext uri="{FF2B5EF4-FFF2-40B4-BE49-F238E27FC236}">
                <a16:creationId xmlns="" xmlns:a16="http://schemas.microsoft.com/office/drawing/2014/main" id="{43365771-E5E8-B34F-9A21-EFE24BAD054E}"/>
              </a:ext>
            </a:extLst>
          </p:cNvPr>
          <p:cNvSpPr/>
          <p:nvPr/>
        </p:nvSpPr>
        <p:spPr>
          <a:xfrm rot="10800000" flipV="1">
            <a:off x="5832345" y="5757917"/>
            <a:ext cx="73371" cy="43020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71" name="正方形/長方形 70">
            <a:extLst>
              <a:ext uri="{FF2B5EF4-FFF2-40B4-BE49-F238E27FC236}">
                <a16:creationId xmlns="" xmlns:a16="http://schemas.microsoft.com/office/drawing/2014/main" id="{F73110D7-77B0-554E-AC54-2798BE6F6297}"/>
              </a:ext>
            </a:extLst>
          </p:cNvPr>
          <p:cNvSpPr/>
          <p:nvPr/>
        </p:nvSpPr>
        <p:spPr>
          <a:xfrm rot="7004891" flipV="1">
            <a:off x="6637172" y="6023780"/>
            <a:ext cx="45725" cy="1440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72" name="正方形/長方形 71">
            <a:extLst>
              <a:ext uri="{FF2B5EF4-FFF2-40B4-BE49-F238E27FC236}">
                <a16:creationId xmlns="" xmlns:a16="http://schemas.microsoft.com/office/drawing/2014/main" id="{C8FB3C87-F0F7-794E-B6AF-FF4974DC26CE}"/>
              </a:ext>
            </a:extLst>
          </p:cNvPr>
          <p:cNvSpPr/>
          <p:nvPr/>
        </p:nvSpPr>
        <p:spPr>
          <a:xfrm rot="10800000" flipV="1">
            <a:off x="6307900" y="5831722"/>
            <a:ext cx="96356" cy="19378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73" name="正方形/長方形 72">
            <a:extLst>
              <a:ext uri="{FF2B5EF4-FFF2-40B4-BE49-F238E27FC236}">
                <a16:creationId xmlns="" xmlns:a16="http://schemas.microsoft.com/office/drawing/2014/main" id="{BA33F7F3-6BA6-1842-9030-F664B5B11B7B}"/>
              </a:ext>
            </a:extLst>
          </p:cNvPr>
          <p:cNvSpPr/>
          <p:nvPr/>
        </p:nvSpPr>
        <p:spPr>
          <a:xfrm rot="10800000" flipV="1">
            <a:off x="6104984" y="5835534"/>
            <a:ext cx="96455" cy="22095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74" name="正方形/長方形 73">
            <a:extLst>
              <a:ext uri="{FF2B5EF4-FFF2-40B4-BE49-F238E27FC236}">
                <a16:creationId xmlns="" xmlns:a16="http://schemas.microsoft.com/office/drawing/2014/main" id="{FE57C0CC-68FC-0248-8E57-955D17F9C7B6}"/>
              </a:ext>
            </a:extLst>
          </p:cNvPr>
          <p:cNvSpPr/>
          <p:nvPr/>
        </p:nvSpPr>
        <p:spPr>
          <a:xfrm rot="16200000" flipV="1">
            <a:off x="6282464" y="5843228"/>
            <a:ext cx="45725" cy="32404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75" name="正方形/長方形 74">
            <a:extLst>
              <a:ext uri="{FF2B5EF4-FFF2-40B4-BE49-F238E27FC236}">
                <a16:creationId xmlns="" xmlns:a16="http://schemas.microsoft.com/office/drawing/2014/main" id="{61A99320-EBCA-8E46-B16B-0AFF67CF7FFD}"/>
              </a:ext>
            </a:extLst>
          </p:cNvPr>
          <p:cNvSpPr/>
          <p:nvPr/>
        </p:nvSpPr>
        <p:spPr>
          <a:xfrm rot="16200000" flipV="1">
            <a:off x="5972220" y="5935188"/>
            <a:ext cx="45725" cy="24259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76" name="正方形/長方形 75">
            <a:extLst>
              <a:ext uri="{FF2B5EF4-FFF2-40B4-BE49-F238E27FC236}">
                <a16:creationId xmlns="" xmlns:a16="http://schemas.microsoft.com/office/drawing/2014/main" id="{A85B8499-A0F3-5947-97A8-0CE711E8C811}"/>
              </a:ext>
            </a:extLst>
          </p:cNvPr>
          <p:cNvSpPr/>
          <p:nvPr/>
        </p:nvSpPr>
        <p:spPr>
          <a:xfrm rot="10644657" flipV="1">
            <a:off x="6095990" y="6079017"/>
            <a:ext cx="50265" cy="119063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77" name="正方形/長方形 76">
            <a:extLst>
              <a:ext uri="{FF2B5EF4-FFF2-40B4-BE49-F238E27FC236}">
                <a16:creationId xmlns="" xmlns:a16="http://schemas.microsoft.com/office/drawing/2014/main" id="{E8B51D2E-B35C-0D41-A0C3-61E0009D62D7}"/>
              </a:ext>
            </a:extLst>
          </p:cNvPr>
          <p:cNvSpPr/>
          <p:nvPr/>
        </p:nvSpPr>
        <p:spPr>
          <a:xfrm rot="7324825" flipV="1">
            <a:off x="5975932" y="6098665"/>
            <a:ext cx="45725" cy="24259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78" name="正方形/長方形 77">
            <a:extLst>
              <a:ext uri="{FF2B5EF4-FFF2-40B4-BE49-F238E27FC236}">
                <a16:creationId xmlns="" xmlns:a16="http://schemas.microsoft.com/office/drawing/2014/main" id="{1931F1BF-62D8-9A46-8FF2-95D49D8195C6}"/>
              </a:ext>
            </a:extLst>
          </p:cNvPr>
          <p:cNvSpPr/>
          <p:nvPr/>
        </p:nvSpPr>
        <p:spPr>
          <a:xfrm rot="14842044" flipV="1">
            <a:off x="4970382" y="6360605"/>
            <a:ext cx="131758" cy="284709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79" name="正方形/長方形 78">
            <a:extLst>
              <a:ext uri="{FF2B5EF4-FFF2-40B4-BE49-F238E27FC236}">
                <a16:creationId xmlns="" xmlns:a16="http://schemas.microsoft.com/office/drawing/2014/main" id="{F8FCC132-E636-574A-A155-58436F8F37C6}"/>
              </a:ext>
            </a:extLst>
          </p:cNvPr>
          <p:cNvSpPr/>
          <p:nvPr/>
        </p:nvSpPr>
        <p:spPr>
          <a:xfrm rot="10355394" flipV="1">
            <a:off x="4038168" y="5823660"/>
            <a:ext cx="45725" cy="209894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0" name="正方形/長方形 79">
            <a:extLst>
              <a:ext uri="{FF2B5EF4-FFF2-40B4-BE49-F238E27FC236}">
                <a16:creationId xmlns="" xmlns:a16="http://schemas.microsoft.com/office/drawing/2014/main" id="{3B0B0448-B72A-1040-A52C-34212B79D157}"/>
              </a:ext>
            </a:extLst>
          </p:cNvPr>
          <p:cNvSpPr/>
          <p:nvPr/>
        </p:nvSpPr>
        <p:spPr>
          <a:xfrm rot="10355394" flipV="1">
            <a:off x="4295354" y="7628935"/>
            <a:ext cx="75042" cy="39715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2" name="正方形/長方形 81">
            <a:extLst>
              <a:ext uri="{FF2B5EF4-FFF2-40B4-BE49-F238E27FC236}">
                <a16:creationId xmlns="" xmlns:a16="http://schemas.microsoft.com/office/drawing/2014/main" id="{B0779EA1-0A68-2E4F-B5FF-FD79B8F0AEEF}"/>
              </a:ext>
            </a:extLst>
          </p:cNvPr>
          <p:cNvSpPr/>
          <p:nvPr/>
        </p:nvSpPr>
        <p:spPr>
          <a:xfrm rot="4944338" flipV="1">
            <a:off x="4225903" y="7575212"/>
            <a:ext cx="52089" cy="17597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3" name="正方形/長方形 82">
            <a:extLst>
              <a:ext uri="{FF2B5EF4-FFF2-40B4-BE49-F238E27FC236}">
                <a16:creationId xmlns="" xmlns:a16="http://schemas.microsoft.com/office/drawing/2014/main" id="{7AFB418E-459F-0446-BDE7-79FD5228730B}"/>
              </a:ext>
            </a:extLst>
          </p:cNvPr>
          <p:cNvSpPr/>
          <p:nvPr/>
        </p:nvSpPr>
        <p:spPr>
          <a:xfrm rot="9071438" flipV="1">
            <a:off x="3592983" y="7814525"/>
            <a:ext cx="85293" cy="60339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4" name="正方形/長方形 83">
            <a:extLst>
              <a:ext uri="{FF2B5EF4-FFF2-40B4-BE49-F238E27FC236}">
                <a16:creationId xmlns="" xmlns:a16="http://schemas.microsoft.com/office/drawing/2014/main" id="{C2EE10E3-3A31-794B-9C29-0174232BF7AC}"/>
              </a:ext>
            </a:extLst>
          </p:cNvPr>
          <p:cNvSpPr/>
          <p:nvPr/>
        </p:nvSpPr>
        <p:spPr>
          <a:xfrm rot="5083360" flipV="1">
            <a:off x="3076865" y="7545749"/>
            <a:ext cx="62579" cy="77924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5" name="正方形/長方形 84">
            <a:extLst>
              <a:ext uri="{FF2B5EF4-FFF2-40B4-BE49-F238E27FC236}">
                <a16:creationId xmlns="" xmlns:a16="http://schemas.microsoft.com/office/drawing/2014/main" id="{C83DB731-A177-B145-98E6-8C17A3A46968}"/>
              </a:ext>
            </a:extLst>
          </p:cNvPr>
          <p:cNvSpPr/>
          <p:nvPr/>
        </p:nvSpPr>
        <p:spPr>
          <a:xfrm rot="10207662" flipV="1">
            <a:off x="2672314" y="7814135"/>
            <a:ext cx="45725" cy="29383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6" name="正方形/長方形 85">
            <a:extLst>
              <a:ext uri="{FF2B5EF4-FFF2-40B4-BE49-F238E27FC236}">
                <a16:creationId xmlns="" xmlns:a16="http://schemas.microsoft.com/office/drawing/2014/main" id="{7575009C-BDAA-5343-A570-A332067BD93F}"/>
              </a:ext>
            </a:extLst>
          </p:cNvPr>
          <p:cNvSpPr/>
          <p:nvPr/>
        </p:nvSpPr>
        <p:spPr>
          <a:xfrm rot="10800000" flipV="1">
            <a:off x="4061031" y="8154886"/>
            <a:ext cx="63045" cy="19431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7" name="正方形/長方形 86">
            <a:extLst>
              <a:ext uri="{FF2B5EF4-FFF2-40B4-BE49-F238E27FC236}">
                <a16:creationId xmlns="" xmlns:a16="http://schemas.microsoft.com/office/drawing/2014/main" id="{E868AF39-54F8-B24D-AE32-7D90FD77E8D2}"/>
              </a:ext>
            </a:extLst>
          </p:cNvPr>
          <p:cNvSpPr/>
          <p:nvPr/>
        </p:nvSpPr>
        <p:spPr>
          <a:xfrm rot="16200000" flipV="1">
            <a:off x="4198177" y="8206869"/>
            <a:ext cx="45725" cy="24314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8" name="正方形/長方形 87">
            <a:extLst>
              <a:ext uri="{FF2B5EF4-FFF2-40B4-BE49-F238E27FC236}">
                <a16:creationId xmlns="" xmlns:a16="http://schemas.microsoft.com/office/drawing/2014/main" id="{0DB41745-8AED-B549-B9A7-4ADEF16A31AB}"/>
              </a:ext>
            </a:extLst>
          </p:cNvPr>
          <p:cNvSpPr/>
          <p:nvPr/>
        </p:nvSpPr>
        <p:spPr>
          <a:xfrm rot="9432026" flipV="1">
            <a:off x="4280393" y="8230518"/>
            <a:ext cx="45725" cy="8706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9" name="正方形/長方形 88">
            <a:extLst>
              <a:ext uri="{FF2B5EF4-FFF2-40B4-BE49-F238E27FC236}">
                <a16:creationId xmlns="" xmlns:a16="http://schemas.microsoft.com/office/drawing/2014/main" id="{A1C155B1-5949-A549-9F7A-6DDABB0206E3}"/>
              </a:ext>
            </a:extLst>
          </p:cNvPr>
          <p:cNvSpPr/>
          <p:nvPr/>
        </p:nvSpPr>
        <p:spPr>
          <a:xfrm rot="9489631" flipV="1">
            <a:off x="5636086" y="7322087"/>
            <a:ext cx="45725" cy="19431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90" name="正方形/長方形 89">
            <a:extLst>
              <a:ext uri="{FF2B5EF4-FFF2-40B4-BE49-F238E27FC236}">
                <a16:creationId xmlns="" xmlns:a16="http://schemas.microsoft.com/office/drawing/2014/main" id="{5C2EC6B7-9657-DC4C-BA43-596306A86CE2}"/>
              </a:ext>
            </a:extLst>
          </p:cNvPr>
          <p:cNvSpPr/>
          <p:nvPr/>
        </p:nvSpPr>
        <p:spPr>
          <a:xfrm rot="4517475" flipV="1">
            <a:off x="5536852" y="7268877"/>
            <a:ext cx="45725" cy="19431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91" name="正方形/長方形 90">
            <a:extLst>
              <a:ext uri="{FF2B5EF4-FFF2-40B4-BE49-F238E27FC236}">
                <a16:creationId xmlns="" xmlns:a16="http://schemas.microsoft.com/office/drawing/2014/main" id="{D547F12F-3531-324F-8B74-1E8EF1AAF511}"/>
              </a:ext>
            </a:extLst>
          </p:cNvPr>
          <p:cNvSpPr/>
          <p:nvPr/>
        </p:nvSpPr>
        <p:spPr>
          <a:xfrm rot="10644657" flipV="1">
            <a:off x="6001948" y="6317209"/>
            <a:ext cx="36005" cy="39605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92" name="正方形/長方形 91">
            <a:extLst>
              <a:ext uri="{FF2B5EF4-FFF2-40B4-BE49-F238E27FC236}">
                <a16:creationId xmlns="" xmlns:a16="http://schemas.microsoft.com/office/drawing/2014/main" id="{FA4B563C-2F95-3A45-ACBE-00DDDB3903B1}"/>
              </a:ext>
            </a:extLst>
          </p:cNvPr>
          <p:cNvSpPr/>
          <p:nvPr/>
        </p:nvSpPr>
        <p:spPr>
          <a:xfrm rot="10644657" flipV="1">
            <a:off x="6021749" y="6844503"/>
            <a:ext cx="36005" cy="50406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93" name="正方形/長方形 92">
            <a:extLst>
              <a:ext uri="{FF2B5EF4-FFF2-40B4-BE49-F238E27FC236}">
                <a16:creationId xmlns="" xmlns:a16="http://schemas.microsoft.com/office/drawing/2014/main" id="{CE08B473-F495-1E4E-A968-F464D5FD2F2B}"/>
              </a:ext>
            </a:extLst>
          </p:cNvPr>
          <p:cNvSpPr/>
          <p:nvPr/>
        </p:nvSpPr>
        <p:spPr>
          <a:xfrm rot="4918098" flipV="1">
            <a:off x="6051120" y="6331556"/>
            <a:ext cx="36005" cy="10801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94" name="正方形/長方形 93">
            <a:extLst>
              <a:ext uri="{FF2B5EF4-FFF2-40B4-BE49-F238E27FC236}">
                <a16:creationId xmlns="" xmlns:a16="http://schemas.microsoft.com/office/drawing/2014/main" id="{6129E09F-3A34-2945-8BB2-EF0D4975C71F}"/>
              </a:ext>
            </a:extLst>
          </p:cNvPr>
          <p:cNvSpPr/>
          <p:nvPr/>
        </p:nvSpPr>
        <p:spPr>
          <a:xfrm rot="4918098" flipV="1">
            <a:off x="6064497" y="6910979"/>
            <a:ext cx="36005" cy="10801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95" name="正方形/長方形 94">
            <a:extLst>
              <a:ext uri="{FF2B5EF4-FFF2-40B4-BE49-F238E27FC236}">
                <a16:creationId xmlns="" xmlns:a16="http://schemas.microsoft.com/office/drawing/2014/main" id="{5B894BCA-6170-204A-A1FB-047900519AD9}"/>
              </a:ext>
            </a:extLst>
          </p:cNvPr>
          <p:cNvSpPr/>
          <p:nvPr/>
        </p:nvSpPr>
        <p:spPr>
          <a:xfrm rot="10644657" flipV="1">
            <a:off x="6169297" y="6298225"/>
            <a:ext cx="25203" cy="1800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96" name="正方形/長方形 95">
            <a:extLst>
              <a:ext uri="{FF2B5EF4-FFF2-40B4-BE49-F238E27FC236}">
                <a16:creationId xmlns="" xmlns:a16="http://schemas.microsoft.com/office/drawing/2014/main" id="{BBF19547-4492-8748-8D0C-E078FD38F36E}"/>
              </a:ext>
            </a:extLst>
          </p:cNvPr>
          <p:cNvSpPr/>
          <p:nvPr/>
        </p:nvSpPr>
        <p:spPr>
          <a:xfrm rot="5400000" flipV="1">
            <a:off x="6130401" y="6346965"/>
            <a:ext cx="25203" cy="7200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97" name="正方形/長方形 96">
            <a:extLst>
              <a:ext uri="{FF2B5EF4-FFF2-40B4-BE49-F238E27FC236}">
                <a16:creationId xmlns="" xmlns:a16="http://schemas.microsoft.com/office/drawing/2014/main" id="{99EFFFBC-09A5-E44B-A222-2FFAAC6C88DA}"/>
              </a:ext>
            </a:extLst>
          </p:cNvPr>
          <p:cNvSpPr/>
          <p:nvPr/>
        </p:nvSpPr>
        <p:spPr>
          <a:xfrm rot="10800000" flipV="1">
            <a:off x="6278672" y="6855732"/>
            <a:ext cx="45725" cy="39605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98" name="正方形/長方形 97">
            <a:extLst>
              <a:ext uri="{FF2B5EF4-FFF2-40B4-BE49-F238E27FC236}">
                <a16:creationId xmlns="" xmlns:a16="http://schemas.microsoft.com/office/drawing/2014/main" id="{5F1038A7-A0F2-DD49-B7FA-3917B9E967DD}"/>
              </a:ext>
            </a:extLst>
          </p:cNvPr>
          <p:cNvSpPr/>
          <p:nvPr/>
        </p:nvSpPr>
        <p:spPr>
          <a:xfrm rot="14781346" flipV="1">
            <a:off x="6362475" y="7049316"/>
            <a:ext cx="48496" cy="25731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99" name="正方形/長方形 98">
            <a:extLst>
              <a:ext uri="{FF2B5EF4-FFF2-40B4-BE49-F238E27FC236}">
                <a16:creationId xmlns="" xmlns:a16="http://schemas.microsoft.com/office/drawing/2014/main" id="{2924BB37-A003-1D49-B1EC-C151A4739FAE}"/>
              </a:ext>
            </a:extLst>
          </p:cNvPr>
          <p:cNvSpPr/>
          <p:nvPr/>
        </p:nvSpPr>
        <p:spPr>
          <a:xfrm rot="9335349" flipH="1" flipV="1">
            <a:off x="6531327" y="7096284"/>
            <a:ext cx="36005" cy="31968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00" name="正方形/長方形 99">
            <a:extLst>
              <a:ext uri="{FF2B5EF4-FFF2-40B4-BE49-F238E27FC236}">
                <a16:creationId xmlns="" xmlns:a16="http://schemas.microsoft.com/office/drawing/2014/main" id="{1913F8AD-B5FC-8D43-B5BE-1AA03C66A083}"/>
              </a:ext>
            </a:extLst>
          </p:cNvPr>
          <p:cNvSpPr/>
          <p:nvPr/>
        </p:nvSpPr>
        <p:spPr>
          <a:xfrm rot="9335349" flipH="1" flipV="1">
            <a:off x="6504569" y="7334367"/>
            <a:ext cx="36005" cy="10801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01" name="正方形/長方形 100">
            <a:extLst>
              <a:ext uri="{FF2B5EF4-FFF2-40B4-BE49-F238E27FC236}">
                <a16:creationId xmlns="" xmlns:a16="http://schemas.microsoft.com/office/drawing/2014/main" id="{492E3D99-B5E0-414F-B2A5-D6073C331A18}"/>
              </a:ext>
            </a:extLst>
          </p:cNvPr>
          <p:cNvSpPr/>
          <p:nvPr/>
        </p:nvSpPr>
        <p:spPr>
          <a:xfrm rot="14949493" flipH="1" flipV="1">
            <a:off x="6557483" y="7350461"/>
            <a:ext cx="36005" cy="10801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02" name="正方形/長方形 101">
            <a:extLst>
              <a:ext uri="{FF2B5EF4-FFF2-40B4-BE49-F238E27FC236}">
                <a16:creationId xmlns="" xmlns:a16="http://schemas.microsoft.com/office/drawing/2014/main" id="{2A155823-A684-0F41-B05F-4DC1502E0A3E}"/>
              </a:ext>
            </a:extLst>
          </p:cNvPr>
          <p:cNvSpPr/>
          <p:nvPr/>
        </p:nvSpPr>
        <p:spPr>
          <a:xfrm rot="9867931" flipV="1">
            <a:off x="4847839" y="7545777"/>
            <a:ext cx="45725" cy="22697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03" name="正方形/長方形 102">
            <a:extLst>
              <a:ext uri="{FF2B5EF4-FFF2-40B4-BE49-F238E27FC236}">
                <a16:creationId xmlns="" xmlns:a16="http://schemas.microsoft.com/office/drawing/2014/main" id="{95CF5BFA-6F4F-9E42-AACC-90958BC3FF46}"/>
              </a:ext>
            </a:extLst>
          </p:cNvPr>
          <p:cNvSpPr/>
          <p:nvPr/>
        </p:nvSpPr>
        <p:spPr>
          <a:xfrm rot="5400000" flipV="1">
            <a:off x="8416606" y="7443641"/>
            <a:ext cx="45725" cy="19431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04" name="正方形/長方形 103">
            <a:extLst>
              <a:ext uri="{FF2B5EF4-FFF2-40B4-BE49-F238E27FC236}">
                <a16:creationId xmlns="" xmlns:a16="http://schemas.microsoft.com/office/drawing/2014/main" id="{7FFC73D6-BAE8-9843-8C33-601F2F97C096}"/>
              </a:ext>
            </a:extLst>
          </p:cNvPr>
          <p:cNvSpPr/>
          <p:nvPr/>
        </p:nvSpPr>
        <p:spPr>
          <a:xfrm rot="5400000" flipV="1">
            <a:off x="8507017" y="7635583"/>
            <a:ext cx="45725" cy="13746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05" name="正方形/長方形 104">
            <a:extLst>
              <a:ext uri="{FF2B5EF4-FFF2-40B4-BE49-F238E27FC236}">
                <a16:creationId xmlns="" xmlns:a16="http://schemas.microsoft.com/office/drawing/2014/main" id="{14F4B863-6B37-7442-8642-DC6CD01B2EDF}"/>
              </a:ext>
            </a:extLst>
          </p:cNvPr>
          <p:cNvSpPr/>
          <p:nvPr/>
        </p:nvSpPr>
        <p:spPr>
          <a:xfrm rot="10392150" flipH="1" flipV="1">
            <a:off x="8604894" y="7619911"/>
            <a:ext cx="36005" cy="10394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06" name="正方形/長方形 105">
            <a:extLst>
              <a:ext uri="{FF2B5EF4-FFF2-40B4-BE49-F238E27FC236}">
                <a16:creationId xmlns="" xmlns:a16="http://schemas.microsoft.com/office/drawing/2014/main" id="{E755413D-A00C-734C-8F33-85B04A1BA2FA}"/>
              </a:ext>
            </a:extLst>
          </p:cNvPr>
          <p:cNvSpPr/>
          <p:nvPr/>
        </p:nvSpPr>
        <p:spPr>
          <a:xfrm rot="15752521" flipV="1">
            <a:off x="8874001" y="7041259"/>
            <a:ext cx="45725" cy="19431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07" name="正方形/長方形 106">
            <a:extLst>
              <a:ext uri="{FF2B5EF4-FFF2-40B4-BE49-F238E27FC236}">
                <a16:creationId xmlns="" xmlns:a16="http://schemas.microsoft.com/office/drawing/2014/main" id="{F3D140E2-79B4-1545-A314-7A8F59549466}"/>
              </a:ext>
            </a:extLst>
          </p:cNvPr>
          <p:cNvSpPr/>
          <p:nvPr/>
        </p:nvSpPr>
        <p:spPr>
          <a:xfrm rot="12599566" flipV="1">
            <a:off x="8118538" y="5164313"/>
            <a:ext cx="28804" cy="1800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08" name="正方形/長方形 107">
            <a:extLst>
              <a:ext uri="{FF2B5EF4-FFF2-40B4-BE49-F238E27FC236}">
                <a16:creationId xmlns="" xmlns:a16="http://schemas.microsoft.com/office/drawing/2014/main" id="{6024CE43-5C4C-2247-B6F0-F7FEFF537758}"/>
              </a:ext>
            </a:extLst>
          </p:cNvPr>
          <p:cNvSpPr/>
          <p:nvPr/>
        </p:nvSpPr>
        <p:spPr>
          <a:xfrm rot="12599566" flipV="1">
            <a:off x="8293838" y="5132227"/>
            <a:ext cx="28804" cy="1800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09" name="正方形/長方形 108">
            <a:extLst>
              <a:ext uri="{FF2B5EF4-FFF2-40B4-BE49-F238E27FC236}">
                <a16:creationId xmlns="" xmlns:a16="http://schemas.microsoft.com/office/drawing/2014/main" id="{8E27A192-A6D9-054C-89BE-F5CA5CE6B9AD}"/>
              </a:ext>
            </a:extLst>
          </p:cNvPr>
          <p:cNvSpPr/>
          <p:nvPr/>
        </p:nvSpPr>
        <p:spPr>
          <a:xfrm rot="12599566" flipV="1">
            <a:off x="9020242" y="5543742"/>
            <a:ext cx="28804" cy="1800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10" name="正方形/長方形 109">
            <a:extLst>
              <a:ext uri="{FF2B5EF4-FFF2-40B4-BE49-F238E27FC236}">
                <a16:creationId xmlns="" xmlns:a16="http://schemas.microsoft.com/office/drawing/2014/main" id="{7643913B-3C49-B04E-95BE-C2E091629FEE}"/>
              </a:ext>
            </a:extLst>
          </p:cNvPr>
          <p:cNvSpPr/>
          <p:nvPr/>
        </p:nvSpPr>
        <p:spPr>
          <a:xfrm rot="11048725" flipV="1">
            <a:off x="10800925" y="5811648"/>
            <a:ext cx="28804" cy="1800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11" name="正方形/長方形 110">
            <a:extLst>
              <a:ext uri="{FF2B5EF4-FFF2-40B4-BE49-F238E27FC236}">
                <a16:creationId xmlns="" xmlns:a16="http://schemas.microsoft.com/office/drawing/2014/main" id="{F43935FA-656A-DC43-B622-880102318EC5}"/>
              </a:ext>
            </a:extLst>
          </p:cNvPr>
          <p:cNvSpPr/>
          <p:nvPr/>
        </p:nvSpPr>
        <p:spPr>
          <a:xfrm rot="11048725" flipV="1">
            <a:off x="10578105" y="5988476"/>
            <a:ext cx="28804" cy="1800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12" name="正方形/長方形 111">
            <a:extLst>
              <a:ext uri="{FF2B5EF4-FFF2-40B4-BE49-F238E27FC236}">
                <a16:creationId xmlns="" xmlns:a16="http://schemas.microsoft.com/office/drawing/2014/main" id="{3F3A287C-04F5-0246-9985-250385F69A45}"/>
              </a:ext>
            </a:extLst>
          </p:cNvPr>
          <p:cNvSpPr/>
          <p:nvPr/>
        </p:nvSpPr>
        <p:spPr>
          <a:xfrm rot="13061844" flipV="1">
            <a:off x="9840011" y="6226586"/>
            <a:ext cx="28804" cy="1800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14" name="正方形/長方形 113">
            <a:extLst>
              <a:ext uri="{FF2B5EF4-FFF2-40B4-BE49-F238E27FC236}">
                <a16:creationId xmlns="" xmlns:a16="http://schemas.microsoft.com/office/drawing/2014/main" id="{380DE694-1C3C-934E-A223-7CE0BACA67DB}"/>
              </a:ext>
            </a:extLst>
          </p:cNvPr>
          <p:cNvSpPr/>
          <p:nvPr/>
        </p:nvSpPr>
        <p:spPr>
          <a:xfrm rot="9801577" flipV="1">
            <a:off x="6000830" y="7303667"/>
            <a:ext cx="75635" cy="2712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15" name="正方形/長方形 114">
            <a:extLst>
              <a:ext uri="{FF2B5EF4-FFF2-40B4-BE49-F238E27FC236}">
                <a16:creationId xmlns="" xmlns:a16="http://schemas.microsoft.com/office/drawing/2014/main" id="{133E0D79-C672-4343-9986-6D90C331110A}"/>
              </a:ext>
            </a:extLst>
          </p:cNvPr>
          <p:cNvSpPr/>
          <p:nvPr/>
        </p:nvSpPr>
        <p:spPr>
          <a:xfrm rot="4159031" flipV="1">
            <a:off x="5985775" y="7471828"/>
            <a:ext cx="57955" cy="16293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16" name="正方形/長方形 115">
            <a:extLst>
              <a:ext uri="{FF2B5EF4-FFF2-40B4-BE49-F238E27FC236}">
                <a16:creationId xmlns="" xmlns:a16="http://schemas.microsoft.com/office/drawing/2014/main" id="{BE6840A5-CC24-4447-B49E-D7E208D9F74F}"/>
              </a:ext>
            </a:extLst>
          </p:cNvPr>
          <p:cNvSpPr/>
          <p:nvPr/>
        </p:nvSpPr>
        <p:spPr>
          <a:xfrm rot="10109697" flipV="1">
            <a:off x="6169804" y="7362935"/>
            <a:ext cx="45725" cy="32626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13" name="正方形/長方形 112">
            <a:extLst>
              <a:ext uri="{FF2B5EF4-FFF2-40B4-BE49-F238E27FC236}">
                <a16:creationId xmlns="" xmlns:a16="http://schemas.microsoft.com/office/drawing/2014/main" id="{16A52555-BC85-2A47-8468-EA268FE0A04A}"/>
              </a:ext>
            </a:extLst>
          </p:cNvPr>
          <p:cNvSpPr/>
          <p:nvPr/>
        </p:nvSpPr>
        <p:spPr>
          <a:xfrm rot="10800000" flipV="1">
            <a:off x="6573564" y="5526874"/>
            <a:ext cx="96064" cy="55161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17" name="正方形/長方形 116">
            <a:extLst>
              <a:ext uri="{FF2B5EF4-FFF2-40B4-BE49-F238E27FC236}">
                <a16:creationId xmlns="" xmlns:a16="http://schemas.microsoft.com/office/drawing/2014/main" id="{54FA8010-AE00-914D-A55F-A74E313BDC82}"/>
              </a:ext>
            </a:extLst>
          </p:cNvPr>
          <p:cNvSpPr/>
          <p:nvPr/>
        </p:nvSpPr>
        <p:spPr>
          <a:xfrm rot="10800000" flipV="1">
            <a:off x="6416516" y="5991860"/>
            <a:ext cx="51477" cy="86988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18" name="正方形/長方形 117">
            <a:extLst>
              <a:ext uri="{FF2B5EF4-FFF2-40B4-BE49-F238E27FC236}">
                <a16:creationId xmlns="" xmlns:a16="http://schemas.microsoft.com/office/drawing/2014/main" id="{9F1BE1CA-70B5-B342-ADD5-12D1A7925954}"/>
              </a:ext>
            </a:extLst>
          </p:cNvPr>
          <p:cNvSpPr/>
          <p:nvPr/>
        </p:nvSpPr>
        <p:spPr>
          <a:xfrm rot="16200000" flipV="1">
            <a:off x="6354473" y="6782675"/>
            <a:ext cx="45725" cy="1800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19" name="正方形/長方形 118">
            <a:extLst>
              <a:ext uri="{FF2B5EF4-FFF2-40B4-BE49-F238E27FC236}">
                <a16:creationId xmlns="" xmlns:a16="http://schemas.microsoft.com/office/drawing/2014/main" id="{8CF670F3-31A4-3340-9FCA-5CD26733ADED}"/>
              </a:ext>
            </a:extLst>
          </p:cNvPr>
          <p:cNvSpPr/>
          <p:nvPr/>
        </p:nvSpPr>
        <p:spPr>
          <a:xfrm rot="10800000" flipV="1">
            <a:off x="6697564" y="6118685"/>
            <a:ext cx="45725" cy="1440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20" name="正方形/長方形 119">
            <a:extLst>
              <a:ext uri="{FF2B5EF4-FFF2-40B4-BE49-F238E27FC236}">
                <a16:creationId xmlns="" xmlns:a16="http://schemas.microsoft.com/office/drawing/2014/main" id="{F5C928B9-5683-2142-BD5F-7584A8A6AAD3}"/>
              </a:ext>
            </a:extLst>
          </p:cNvPr>
          <p:cNvSpPr/>
          <p:nvPr/>
        </p:nvSpPr>
        <p:spPr>
          <a:xfrm rot="17485167">
            <a:off x="8714610" y="4563194"/>
            <a:ext cx="36005" cy="1800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21" name="正方形/長方形 120">
            <a:extLst>
              <a:ext uri="{FF2B5EF4-FFF2-40B4-BE49-F238E27FC236}">
                <a16:creationId xmlns="" xmlns:a16="http://schemas.microsoft.com/office/drawing/2014/main" id="{8D874255-CA9A-8842-AC09-1D07CA28F5BB}"/>
              </a:ext>
            </a:extLst>
          </p:cNvPr>
          <p:cNvSpPr/>
          <p:nvPr/>
        </p:nvSpPr>
        <p:spPr>
          <a:xfrm rot="17485167">
            <a:off x="8402801" y="4384571"/>
            <a:ext cx="36005" cy="25203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22" name="正方形/長方形 121">
            <a:extLst>
              <a:ext uri="{FF2B5EF4-FFF2-40B4-BE49-F238E27FC236}">
                <a16:creationId xmlns="" xmlns:a16="http://schemas.microsoft.com/office/drawing/2014/main" id="{1B52FA08-3F40-B247-B5B5-A4BAEF663568}"/>
              </a:ext>
            </a:extLst>
          </p:cNvPr>
          <p:cNvSpPr/>
          <p:nvPr/>
        </p:nvSpPr>
        <p:spPr>
          <a:xfrm rot="1616753">
            <a:off x="7849932" y="4672719"/>
            <a:ext cx="36005" cy="33899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23" name="正方形/長方形 122">
            <a:extLst>
              <a:ext uri="{FF2B5EF4-FFF2-40B4-BE49-F238E27FC236}">
                <a16:creationId xmlns="" xmlns:a16="http://schemas.microsoft.com/office/drawing/2014/main" id="{BFD3B5F7-1AF2-5442-8E25-301AF932EA20}"/>
              </a:ext>
            </a:extLst>
          </p:cNvPr>
          <p:cNvSpPr/>
          <p:nvPr/>
        </p:nvSpPr>
        <p:spPr>
          <a:xfrm rot="1616753">
            <a:off x="7712543" y="4810507"/>
            <a:ext cx="28804" cy="18126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24" name="正方形/長方形 123">
            <a:extLst>
              <a:ext uri="{FF2B5EF4-FFF2-40B4-BE49-F238E27FC236}">
                <a16:creationId xmlns="" xmlns:a16="http://schemas.microsoft.com/office/drawing/2014/main" id="{748562A8-1124-D544-A5BA-3F680FCAC2B4}"/>
              </a:ext>
            </a:extLst>
          </p:cNvPr>
          <p:cNvSpPr/>
          <p:nvPr/>
        </p:nvSpPr>
        <p:spPr>
          <a:xfrm rot="1616753">
            <a:off x="7515379" y="4810556"/>
            <a:ext cx="28804" cy="18126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25" name="正方形/長方形 124">
            <a:extLst>
              <a:ext uri="{FF2B5EF4-FFF2-40B4-BE49-F238E27FC236}">
                <a16:creationId xmlns="" xmlns:a16="http://schemas.microsoft.com/office/drawing/2014/main" id="{52943874-AC28-AF4A-BE54-474331F4EF87}"/>
              </a:ext>
            </a:extLst>
          </p:cNvPr>
          <p:cNvSpPr/>
          <p:nvPr/>
        </p:nvSpPr>
        <p:spPr>
          <a:xfrm rot="16200000">
            <a:off x="7508553" y="4769246"/>
            <a:ext cx="36005" cy="10801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26" name="正方形/長方形 125">
            <a:extLst>
              <a:ext uri="{FF2B5EF4-FFF2-40B4-BE49-F238E27FC236}">
                <a16:creationId xmlns="" xmlns:a16="http://schemas.microsoft.com/office/drawing/2014/main" id="{EFDFCEE1-C09E-5C4C-BD02-356C0F16F6AB}"/>
              </a:ext>
            </a:extLst>
          </p:cNvPr>
          <p:cNvSpPr/>
          <p:nvPr/>
        </p:nvSpPr>
        <p:spPr>
          <a:xfrm rot="15868681">
            <a:off x="6339947" y="3937164"/>
            <a:ext cx="50208" cy="28839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27" name="正方形/長方形 126">
            <a:extLst>
              <a:ext uri="{FF2B5EF4-FFF2-40B4-BE49-F238E27FC236}">
                <a16:creationId xmlns="" xmlns:a16="http://schemas.microsoft.com/office/drawing/2014/main" id="{80936144-5553-2249-A815-BD400BCA5B2F}"/>
              </a:ext>
            </a:extLst>
          </p:cNvPr>
          <p:cNvSpPr/>
          <p:nvPr/>
        </p:nvSpPr>
        <p:spPr>
          <a:xfrm rot="738249">
            <a:off x="6102842" y="4731824"/>
            <a:ext cx="45725" cy="18938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28" name="正方形/長方形 127">
            <a:extLst>
              <a:ext uri="{FF2B5EF4-FFF2-40B4-BE49-F238E27FC236}">
                <a16:creationId xmlns="" xmlns:a16="http://schemas.microsoft.com/office/drawing/2014/main" id="{D8E12910-239C-7F4B-98CC-2C45AE1E1BA9}"/>
              </a:ext>
            </a:extLst>
          </p:cNvPr>
          <p:cNvSpPr/>
          <p:nvPr/>
        </p:nvSpPr>
        <p:spPr>
          <a:xfrm rot="15102161" flipV="1">
            <a:off x="6669482" y="6866222"/>
            <a:ext cx="45725" cy="39223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29" name="正方形/長方形 128">
            <a:extLst>
              <a:ext uri="{FF2B5EF4-FFF2-40B4-BE49-F238E27FC236}">
                <a16:creationId xmlns="" xmlns:a16="http://schemas.microsoft.com/office/drawing/2014/main" id="{6CB09443-0779-C547-AB3B-51CA3373101F}"/>
              </a:ext>
            </a:extLst>
          </p:cNvPr>
          <p:cNvSpPr/>
          <p:nvPr/>
        </p:nvSpPr>
        <p:spPr>
          <a:xfrm rot="16200000" flipV="1">
            <a:off x="6197297" y="4858784"/>
            <a:ext cx="36005" cy="52058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0" name="正方形/長方形 129">
            <a:extLst>
              <a:ext uri="{FF2B5EF4-FFF2-40B4-BE49-F238E27FC236}">
                <a16:creationId xmlns="" xmlns:a16="http://schemas.microsoft.com/office/drawing/2014/main" id="{F1E3161C-B990-964F-9F38-3C024813CA09}"/>
              </a:ext>
            </a:extLst>
          </p:cNvPr>
          <p:cNvSpPr/>
          <p:nvPr/>
        </p:nvSpPr>
        <p:spPr>
          <a:xfrm rot="10800000" flipV="1">
            <a:off x="6244355" y="4971574"/>
            <a:ext cx="36005" cy="1440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1" name="正方形/長方形 130">
            <a:extLst>
              <a:ext uri="{FF2B5EF4-FFF2-40B4-BE49-F238E27FC236}">
                <a16:creationId xmlns="" xmlns:a16="http://schemas.microsoft.com/office/drawing/2014/main" id="{040490EB-DF82-F349-82FF-3C3417B44EA3}"/>
              </a:ext>
            </a:extLst>
          </p:cNvPr>
          <p:cNvSpPr/>
          <p:nvPr/>
        </p:nvSpPr>
        <p:spPr>
          <a:xfrm rot="5400000" flipV="1">
            <a:off x="6451200" y="4839966"/>
            <a:ext cx="36005" cy="1440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2" name="正方形/長方形 131">
            <a:extLst>
              <a:ext uri="{FF2B5EF4-FFF2-40B4-BE49-F238E27FC236}">
                <a16:creationId xmlns="" xmlns:a16="http://schemas.microsoft.com/office/drawing/2014/main" id="{9BC0919E-F4A6-9A40-B0D6-3AC2DF606C24}"/>
              </a:ext>
            </a:extLst>
          </p:cNvPr>
          <p:cNvSpPr/>
          <p:nvPr/>
        </p:nvSpPr>
        <p:spPr>
          <a:xfrm rot="6536557" flipV="1">
            <a:off x="6479782" y="4766000"/>
            <a:ext cx="36005" cy="1440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3" name="正方形/長方形 132">
            <a:extLst>
              <a:ext uri="{FF2B5EF4-FFF2-40B4-BE49-F238E27FC236}">
                <a16:creationId xmlns="" xmlns:a16="http://schemas.microsoft.com/office/drawing/2014/main" id="{8994062F-9A22-C347-8D74-36F541D3C7D5}"/>
              </a:ext>
            </a:extLst>
          </p:cNvPr>
          <p:cNvSpPr/>
          <p:nvPr/>
        </p:nvSpPr>
        <p:spPr>
          <a:xfrm rot="16200000" flipV="1">
            <a:off x="6274710" y="6270516"/>
            <a:ext cx="45725" cy="24966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4" name="正方形/長方形 133">
            <a:extLst>
              <a:ext uri="{FF2B5EF4-FFF2-40B4-BE49-F238E27FC236}">
                <a16:creationId xmlns="" xmlns:a16="http://schemas.microsoft.com/office/drawing/2014/main" id="{957A2E89-BAE0-3349-B9F5-DB2ED3022E06}"/>
              </a:ext>
            </a:extLst>
          </p:cNvPr>
          <p:cNvSpPr/>
          <p:nvPr/>
        </p:nvSpPr>
        <p:spPr>
          <a:xfrm rot="15598303" flipV="1">
            <a:off x="6732380" y="6519385"/>
            <a:ext cx="45725" cy="60458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5" name="正方形/長方形 134">
            <a:extLst>
              <a:ext uri="{FF2B5EF4-FFF2-40B4-BE49-F238E27FC236}">
                <a16:creationId xmlns="" xmlns:a16="http://schemas.microsoft.com/office/drawing/2014/main" id="{C46E3180-C8DC-084C-B7E0-BF61D41CEA3F}"/>
              </a:ext>
            </a:extLst>
          </p:cNvPr>
          <p:cNvSpPr/>
          <p:nvPr/>
        </p:nvSpPr>
        <p:spPr>
          <a:xfrm rot="10800000" flipV="1">
            <a:off x="6832336" y="6783953"/>
            <a:ext cx="45725" cy="21602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6" name="正方形/長方形 135">
            <a:extLst>
              <a:ext uri="{FF2B5EF4-FFF2-40B4-BE49-F238E27FC236}">
                <a16:creationId xmlns="" xmlns:a16="http://schemas.microsoft.com/office/drawing/2014/main" id="{9ED69360-0A61-7543-948A-919B11F3F260}"/>
              </a:ext>
            </a:extLst>
          </p:cNvPr>
          <p:cNvSpPr/>
          <p:nvPr/>
        </p:nvSpPr>
        <p:spPr>
          <a:xfrm rot="10438557" flipV="1">
            <a:off x="7045084" y="6748325"/>
            <a:ext cx="45725" cy="21602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7" name="正方形/長方形 136">
            <a:extLst>
              <a:ext uri="{FF2B5EF4-FFF2-40B4-BE49-F238E27FC236}">
                <a16:creationId xmlns="" xmlns:a16="http://schemas.microsoft.com/office/drawing/2014/main" id="{43456EAA-DAF3-F347-A83B-0C63FB9E1DAB}"/>
              </a:ext>
            </a:extLst>
          </p:cNvPr>
          <p:cNvSpPr/>
          <p:nvPr/>
        </p:nvSpPr>
        <p:spPr>
          <a:xfrm rot="15598303" flipV="1">
            <a:off x="7283421" y="6702787"/>
            <a:ext cx="45725" cy="50406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8" name="正方形/長方形 137">
            <a:extLst>
              <a:ext uri="{FF2B5EF4-FFF2-40B4-BE49-F238E27FC236}">
                <a16:creationId xmlns="" xmlns:a16="http://schemas.microsoft.com/office/drawing/2014/main" id="{B5B4F392-59D8-E844-B09F-584167A4EB5B}"/>
              </a:ext>
            </a:extLst>
          </p:cNvPr>
          <p:cNvSpPr/>
          <p:nvPr/>
        </p:nvSpPr>
        <p:spPr>
          <a:xfrm rot="10800000" flipV="1">
            <a:off x="6312693" y="6276540"/>
            <a:ext cx="45725" cy="12718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9" name="正方形/長方形 138">
            <a:extLst>
              <a:ext uri="{FF2B5EF4-FFF2-40B4-BE49-F238E27FC236}">
                <a16:creationId xmlns="" xmlns:a16="http://schemas.microsoft.com/office/drawing/2014/main" id="{B234769B-8293-1643-A82A-27A9618C96F5}"/>
              </a:ext>
            </a:extLst>
          </p:cNvPr>
          <p:cNvSpPr/>
          <p:nvPr/>
        </p:nvSpPr>
        <p:spPr>
          <a:xfrm rot="10800000" flipV="1">
            <a:off x="7446584" y="5885079"/>
            <a:ext cx="45725" cy="15906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40" name="正方形/長方形 139">
            <a:extLst>
              <a:ext uri="{FF2B5EF4-FFF2-40B4-BE49-F238E27FC236}">
                <a16:creationId xmlns="" xmlns:a16="http://schemas.microsoft.com/office/drawing/2014/main" id="{D1B2490C-4914-144D-A494-477E2558CA6F}"/>
              </a:ext>
            </a:extLst>
          </p:cNvPr>
          <p:cNvSpPr/>
          <p:nvPr/>
        </p:nvSpPr>
        <p:spPr>
          <a:xfrm rot="1616753">
            <a:off x="7942244" y="4879209"/>
            <a:ext cx="28804" cy="18126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267220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グループ化 14">
            <a:extLst>
              <a:ext uri="{FF2B5EF4-FFF2-40B4-BE49-F238E27FC236}">
                <a16:creationId xmlns="" xmlns:a16="http://schemas.microsoft.com/office/drawing/2014/main" id="{7C01BFD4-9F92-46C1-BA24-F4DF9F43440B}"/>
              </a:ext>
            </a:extLst>
          </p:cNvPr>
          <p:cNvGrpSpPr/>
          <p:nvPr/>
        </p:nvGrpSpPr>
        <p:grpSpPr>
          <a:xfrm>
            <a:off x="2604699" y="4823468"/>
            <a:ext cx="5261125" cy="3706821"/>
            <a:chOff x="2604360" y="2155840"/>
            <a:chExt cx="5260440" cy="3706338"/>
          </a:xfrm>
        </p:grpSpPr>
        <p:sp>
          <p:nvSpPr>
            <p:cNvPr id="88" name="正方形/長方形 87">
              <a:extLst>
                <a:ext uri="{FF2B5EF4-FFF2-40B4-BE49-F238E27FC236}">
                  <a16:creationId xmlns="" xmlns:a16="http://schemas.microsoft.com/office/drawing/2014/main" id="{27A8E4AC-66B9-4340-AAE9-0F808D5D02ED}"/>
                </a:ext>
              </a:extLst>
            </p:cNvPr>
            <p:cNvSpPr/>
            <p:nvPr/>
          </p:nvSpPr>
          <p:spPr>
            <a:xfrm rot="7729356">
              <a:off x="7705426" y="2554972"/>
              <a:ext cx="214823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90" name="正方形/長方形 89">
              <a:extLst>
                <a:ext uri="{FF2B5EF4-FFF2-40B4-BE49-F238E27FC236}">
                  <a16:creationId xmlns="" xmlns:a16="http://schemas.microsoft.com/office/drawing/2014/main" id="{FEE06075-D669-4096-B3D8-956709181212}"/>
                </a:ext>
              </a:extLst>
            </p:cNvPr>
            <p:cNvSpPr/>
            <p:nvPr/>
          </p:nvSpPr>
          <p:spPr>
            <a:xfrm rot="7165904" flipV="1">
              <a:off x="7590303" y="2519230"/>
              <a:ext cx="284956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9" name="正方形/長方形 168">
              <a:extLst>
                <a:ext uri="{FF2B5EF4-FFF2-40B4-BE49-F238E27FC236}">
                  <a16:creationId xmlns="" xmlns:a16="http://schemas.microsoft.com/office/drawing/2014/main" id="{42002FBD-DCEA-4DE2-919C-594403A21BE9}"/>
                </a:ext>
              </a:extLst>
            </p:cNvPr>
            <p:cNvSpPr/>
            <p:nvPr/>
          </p:nvSpPr>
          <p:spPr>
            <a:xfrm rot="14204146" flipV="1">
              <a:off x="7640617" y="2490637"/>
              <a:ext cx="214823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0" name="正方形/長方形 169">
              <a:extLst>
                <a:ext uri="{FF2B5EF4-FFF2-40B4-BE49-F238E27FC236}">
                  <a16:creationId xmlns="" xmlns:a16="http://schemas.microsoft.com/office/drawing/2014/main" id="{C7530264-8D4D-43A6-914F-B5BF9E3CECE0}"/>
                </a:ext>
              </a:extLst>
            </p:cNvPr>
            <p:cNvSpPr/>
            <p:nvPr/>
          </p:nvSpPr>
          <p:spPr>
            <a:xfrm rot="5400000" flipV="1">
              <a:off x="7622136" y="2831331"/>
              <a:ext cx="230658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1" name="正方形/長方形 170">
              <a:extLst>
                <a:ext uri="{FF2B5EF4-FFF2-40B4-BE49-F238E27FC236}">
                  <a16:creationId xmlns="" xmlns:a16="http://schemas.microsoft.com/office/drawing/2014/main" id="{80DF7B2D-6220-4016-B9E8-37CD5D4A4213}"/>
                </a:ext>
              </a:extLst>
            </p:cNvPr>
            <p:cNvSpPr/>
            <p:nvPr/>
          </p:nvSpPr>
          <p:spPr>
            <a:xfrm rot="5400000" flipH="1" flipV="1">
              <a:off x="7305081" y="2933135"/>
              <a:ext cx="489817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2" name="正方形/長方形 171">
              <a:extLst>
                <a:ext uri="{FF2B5EF4-FFF2-40B4-BE49-F238E27FC236}">
                  <a16:creationId xmlns="" xmlns:a16="http://schemas.microsoft.com/office/drawing/2014/main" id="{5ABAB600-A67D-4765-BBFD-57B00FB41E68}"/>
                </a:ext>
              </a:extLst>
            </p:cNvPr>
            <p:cNvSpPr/>
            <p:nvPr/>
          </p:nvSpPr>
          <p:spPr>
            <a:xfrm rot="5400000">
              <a:off x="7399603" y="2926010"/>
              <a:ext cx="503910" cy="45877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3" name="正方形/長方形 172">
              <a:extLst>
                <a:ext uri="{FF2B5EF4-FFF2-40B4-BE49-F238E27FC236}">
                  <a16:creationId xmlns="" xmlns:a16="http://schemas.microsoft.com/office/drawing/2014/main" id="{DFAABE79-A67C-4857-BCB8-A7A7B1EAFB6A}"/>
                </a:ext>
              </a:extLst>
            </p:cNvPr>
            <p:cNvSpPr/>
            <p:nvPr/>
          </p:nvSpPr>
          <p:spPr>
            <a:xfrm rot="5400000" flipV="1">
              <a:off x="7621015" y="3174053"/>
              <a:ext cx="223438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5" name="正方形/長方形 174">
              <a:extLst>
                <a:ext uri="{FF2B5EF4-FFF2-40B4-BE49-F238E27FC236}">
                  <a16:creationId xmlns="" xmlns:a16="http://schemas.microsoft.com/office/drawing/2014/main" id="{AF8E59FE-3CC5-4C46-B50F-1D081CF34AB5}"/>
                </a:ext>
              </a:extLst>
            </p:cNvPr>
            <p:cNvSpPr/>
            <p:nvPr/>
          </p:nvSpPr>
          <p:spPr>
            <a:xfrm rot="10800000" flipV="1">
              <a:off x="7446659" y="2841107"/>
              <a:ext cx="266956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6" name="正方形/長方形 175">
              <a:extLst>
                <a:ext uri="{FF2B5EF4-FFF2-40B4-BE49-F238E27FC236}">
                  <a16:creationId xmlns="" xmlns:a16="http://schemas.microsoft.com/office/drawing/2014/main" id="{495E9A35-676C-4102-9B91-3F943D22746F}"/>
                </a:ext>
              </a:extLst>
            </p:cNvPr>
            <p:cNvSpPr/>
            <p:nvPr/>
          </p:nvSpPr>
          <p:spPr>
            <a:xfrm rot="10800000" flipV="1">
              <a:off x="7365606" y="3158146"/>
              <a:ext cx="374182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7" name="正方形/長方形 176">
              <a:extLst>
                <a:ext uri="{FF2B5EF4-FFF2-40B4-BE49-F238E27FC236}">
                  <a16:creationId xmlns="" xmlns:a16="http://schemas.microsoft.com/office/drawing/2014/main" id="{3E80F318-6BE9-41BE-89F8-B29D8DD7A4B2}"/>
                </a:ext>
              </a:extLst>
            </p:cNvPr>
            <p:cNvSpPr/>
            <p:nvPr/>
          </p:nvSpPr>
          <p:spPr>
            <a:xfrm rot="5400000" flipV="1">
              <a:off x="7254912" y="3236977"/>
              <a:ext cx="214823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8" name="正方形/長方形 177">
              <a:extLst>
                <a:ext uri="{FF2B5EF4-FFF2-40B4-BE49-F238E27FC236}">
                  <a16:creationId xmlns="" xmlns:a16="http://schemas.microsoft.com/office/drawing/2014/main" id="{7FE693AF-2488-49AA-B4B8-E7FBDB6045C4}"/>
                </a:ext>
              </a:extLst>
            </p:cNvPr>
            <p:cNvSpPr/>
            <p:nvPr/>
          </p:nvSpPr>
          <p:spPr>
            <a:xfrm rot="5400000" flipV="1">
              <a:off x="7017609" y="2873292"/>
              <a:ext cx="748580" cy="10486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228" name="正方形/長方形 227">
              <a:extLst>
                <a:ext uri="{FF2B5EF4-FFF2-40B4-BE49-F238E27FC236}">
                  <a16:creationId xmlns="" xmlns:a16="http://schemas.microsoft.com/office/drawing/2014/main" id="{00F33BDA-6DF9-4B8E-B4F0-C5CD2859E6A6}"/>
                </a:ext>
              </a:extLst>
            </p:cNvPr>
            <p:cNvSpPr/>
            <p:nvPr/>
          </p:nvSpPr>
          <p:spPr>
            <a:xfrm rot="10800000">
              <a:off x="7356229" y="3255889"/>
              <a:ext cx="157597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9" name="正方形/長方形 228">
              <a:extLst>
                <a:ext uri="{FF2B5EF4-FFF2-40B4-BE49-F238E27FC236}">
                  <a16:creationId xmlns="" xmlns:a16="http://schemas.microsoft.com/office/drawing/2014/main" id="{E6BB37D2-5A07-40F7-9F9D-A074E551FB7A}"/>
                </a:ext>
              </a:extLst>
            </p:cNvPr>
            <p:cNvSpPr/>
            <p:nvPr/>
          </p:nvSpPr>
          <p:spPr>
            <a:xfrm rot="5400000">
              <a:off x="7441847" y="3289467"/>
              <a:ext cx="109844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0" name="正方形/長方形 229">
              <a:extLst>
                <a:ext uri="{FF2B5EF4-FFF2-40B4-BE49-F238E27FC236}">
                  <a16:creationId xmlns="" xmlns:a16="http://schemas.microsoft.com/office/drawing/2014/main" id="{964E32B0-EAD7-4155-9427-358A18D3BAE2}"/>
                </a:ext>
              </a:extLst>
            </p:cNvPr>
            <p:cNvSpPr/>
            <p:nvPr/>
          </p:nvSpPr>
          <p:spPr>
            <a:xfrm rot="10800000">
              <a:off x="7455562" y="2643293"/>
              <a:ext cx="243804" cy="65106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="" xmlns:a16="http://schemas.microsoft.com/office/drawing/2014/main" id="{85ACCFC8-21C3-4E15-AECC-C0944D7304A0}"/>
                </a:ext>
              </a:extLst>
            </p:cNvPr>
            <p:cNvSpPr/>
            <p:nvPr/>
          </p:nvSpPr>
          <p:spPr>
            <a:xfrm rot="921646">
              <a:off x="6577179" y="2789498"/>
              <a:ext cx="76252" cy="17197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9" name="正方形/長方形 188">
              <a:extLst>
                <a:ext uri="{FF2B5EF4-FFF2-40B4-BE49-F238E27FC236}">
                  <a16:creationId xmlns="" xmlns:a16="http://schemas.microsoft.com/office/drawing/2014/main" id="{DD255508-17AE-40D2-BE24-63AC7F4169E9}"/>
                </a:ext>
              </a:extLst>
            </p:cNvPr>
            <p:cNvSpPr/>
            <p:nvPr/>
          </p:nvSpPr>
          <p:spPr>
            <a:xfrm rot="6117456">
              <a:off x="6418148" y="2665976"/>
              <a:ext cx="108781" cy="447446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0" name="正方形/長方形 189">
              <a:extLst>
                <a:ext uri="{FF2B5EF4-FFF2-40B4-BE49-F238E27FC236}">
                  <a16:creationId xmlns="" xmlns:a16="http://schemas.microsoft.com/office/drawing/2014/main" id="{C41DA65D-A4C5-4800-ADD6-FEC51D17570C}"/>
                </a:ext>
              </a:extLst>
            </p:cNvPr>
            <p:cNvSpPr/>
            <p:nvPr/>
          </p:nvSpPr>
          <p:spPr>
            <a:xfrm rot="921646">
              <a:off x="6434547" y="2757979"/>
              <a:ext cx="56325" cy="17744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1" name="正方形/長方形 190">
              <a:extLst>
                <a:ext uri="{FF2B5EF4-FFF2-40B4-BE49-F238E27FC236}">
                  <a16:creationId xmlns="" xmlns:a16="http://schemas.microsoft.com/office/drawing/2014/main" id="{F429E724-65A0-406A-9EBF-0C5CCD58822E}"/>
                </a:ext>
              </a:extLst>
            </p:cNvPr>
            <p:cNvSpPr/>
            <p:nvPr/>
          </p:nvSpPr>
          <p:spPr>
            <a:xfrm rot="921646">
              <a:off x="6328524" y="2411156"/>
              <a:ext cx="99666" cy="412643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2" name="正方形/長方形 191">
              <a:extLst>
                <a:ext uri="{FF2B5EF4-FFF2-40B4-BE49-F238E27FC236}">
                  <a16:creationId xmlns="" xmlns:a16="http://schemas.microsoft.com/office/drawing/2014/main" id="{67E0B63F-8708-4173-BFD9-9675C10384BC}"/>
                </a:ext>
              </a:extLst>
            </p:cNvPr>
            <p:cNvSpPr/>
            <p:nvPr/>
          </p:nvSpPr>
          <p:spPr>
            <a:xfrm>
              <a:off x="6514369" y="3109087"/>
              <a:ext cx="77053" cy="24199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3" name="正方形/長方形 192">
              <a:extLst>
                <a:ext uri="{FF2B5EF4-FFF2-40B4-BE49-F238E27FC236}">
                  <a16:creationId xmlns="" xmlns:a16="http://schemas.microsoft.com/office/drawing/2014/main" id="{703EB734-EA22-47B8-9F09-F938A6622C92}"/>
                </a:ext>
              </a:extLst>
            </p:cNvPr>
            <p:cNvSpPr/>
            <p:nvPr/>
          </p:nvSpPr>
          <p:spPr>
            <a:xfrm rot="921646" flipH="1">
              <a:off x="6569707" y="2954286"/>
              <a:ext cx="45719" cy="17197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4" name="正方形/長方形 193">
              <a:extLst>
                <a:ext uri="{FF2B5EF4-FFF2-40B4-BE49-F238E27FC236}">
                  <a16:creationId xmlns="" xmlns:a16="http://schemas.microsoft.com/office/drawing/2014/main" id="{9BED0A4C-51F8-427D-BFF0-D315015DAF28}"/>
                </a:ext>
              </a:extLst>
            </p:cNvPr>
            <p:cNvSpPr/>
            <p:nvPr/>
          </p:nvSpPr>
          <p:spPr>
            <a:xfrm rot="6338268">
              <a:off x="6424382" y="2842623"/>
              <a:ext cx="45719" cy="447164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5" name="正方形/長方形 194">
              <a:extLst>
                <a:ext uri="{FF2B5EF4-FFF2-40B4-BE49-F238E27FC236}">
                  <a16:creationId xmlns="" xmlns:a16="http://schemas.microsoft.com/office/drawing/2014/main" id="{95C1156B-8FFB-4278-AA70-FD66D11E880C}"/>
                </a:ext>
              </a:extLst>
            </p:cNvPr>
            <p:cNvSpPr/>
            <p:nvPr/>
          </p:nvSpPr>
          <p:spPr>
            <a:xfrm rot="7270420">
              <a:off x="6572733" y="3297120"/>
              <a:ext cx="45719" cy="15548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6" name="正方形/長方形 195">
              <a:extLst>
                <a:ext uri="{FF2B5EF4-FFF2-40B4-BE49-F238E27FC236}">
                  <a16:creationId xmlns="" xmlns:a16="http://schemas.microsoft.com/office/drawing/2014/main" id="{45DB6B29-4777-4021-AD0A-B32B552D301D}"/>
                </a:ext>
              </a:extLst>
            </p:cNvPr>
            <p:cNvSpPr/>
            <p:nvPr/>
          </p:nvSpPr>
          <p:spPr>
            <a:xfrm>
              <a:off x="6623684" y="3401952"/>
              <a:ext cx="45719" cy="8598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7" name="正方形/長方形 196">
              <a:extLst>
                <a:ext uri="{FF2B5EF4-FFF2-40B4-BE49-F238E27FC236}">
                  <a16:creationId xmlns="" xmlns:a16="http://schemas.microsoft.com/office/drawing/2014/main" id="{01ED39C9-3FFE-4E95-B463-8FDCCF7EB0D7}"/>
                </a:ext>
              </a:extLst>
            </p:cNvPr>
            <p:cNvSpPr/>
            <p:nvPr/>
          </p:nvSpPr>
          <p:spPr>
            <a:xfrm rot="589892">
              <a:off x="6240477" y="2859835"/>
              <a:ext cx="111832" cy="17197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198" name="正方形/長方形 197">
              <a:extLst>
                <a:ext uri="{FF2B5EF4-FFF2-40B4-BE49-F238E27FC236}">
                  <a16:creationId xmlns="" xmlns:a16="http://schemas.microsoft.com/office/drawing/2014/main" id="{A1A0B506-1B09-4A84-8AEF-47D2C60CDBE7}"/>
                </a:ext>
              </a:extLst>
            </p:cNvPr>
            <p:cNvSpPr/>
            <p:nvPr/>
          </p:nvSpPr>
          <p:spPr>
            <a:xfrm rot="5400000">
              <a:off x="6013619" y="2382788"/>
              <a:ext cx="77844" cy="55056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1" name="二等辺三角形 10">
              <a:extLst>
                <a:ext uri="{FF2B5EF4-FFF2-40B4-BE49-F238E27FC236}">
                  <a16:creationId xmlns="" xmlns:a16="http://schemas.microsoft.com/office/drawing/2014/main" id="{E6A3B36E-EF07-44BC-A255-205E727DD532}"/>
                </a:ext>
              </a:extLst>
            </p:cNvPr>
            <p:cNvSpPr/>
            <p:nvPr/>
          </p:nvSpPr>
          <p:spPr>
            <a:xfrm rot="3358098">
              <a:off x="6190736" y="2663679"/>
              <a:ext cx="140571" cy="92144"/>
            </a:xfrm>
            <a:prstGeom prst="triangl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9" name="正方形/長方形 198">
              <a:extLst>
                <a:ext uri="{FF2B5EF4-FFF2-40B4-BE49-F238E27FC236}">
                  <a16:creationId xmlns="" xmlns:a16="http://schemas.microsoft.com/office/drawing/2014/main" id="{B4935324-20AC-4B97-85C8-6048003D04AD}"/>
                </a:ext>
              </a:extLst>
            </p:cNvPr>
            <p:cNvSpPr/>
            <p:nvPr/>
          </p:nvSpPr>
          <p:spPr>
            <a:xfrm rot="921646" flipH="1">
              <a:off x="6478087" y="2951387"/>
              <a:ext cx="45719" cy="148512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0" name="正方形/長方形 199">
              <a:extLst>
                <a:ext uri="{FF2B5EF4-FFF2-40B4-BE49-F238E27FC236}">
                  <a16:creationId xmlns="" xmlns:a16="http://schemas.microsoft.com/office/drawing/2014/main" id="{1E770619-DB21-4B1D-8ACB-9EAAE4414AB7}"/>
                </a:ext>
              </a:extLst>
            </p:cNvPr>
            <p:cNvSpPr/>
            <p:nvPr/>
          </p:nvSpPr>
          <p:spPr>
            <a:xfrm>
              <a:off x="5776274" y="2268335"/>
              <a:ext cx="109600" cy="374517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1" name="正方形/長方形 200">
              <a:extLst>
                <a:ext uri="{FF2B5EF4-FFF2-40B4-BE49-F238E27FC236}">
                  <a16:creationId xmlns="" xmlns:a16="http://schemas.microsoft.com/office/drawing/2014/main" id="{E2BEB892-860C-43D4-8995-AEA1514DCB2A}"/>
                </a:ext>
              </a:extLst>
            </p:cNvPr>
            <p:cNvSpPr/>
            <p:nvPr/>
          </p:nvSpPr>
          <p:spPr>
            <a:xfrm rot="921646">
              <a:off x="6408626" y="2875037"/>
              <a:ext cx="45719" cy="17197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5" name="正方形/長方形 204">
              <a:extLst>
                <a:ext uri="{FF2B5EF4-FFF2-40B4-BE49-F238E27FC236}">
                  <a16:creationId xmlns="" xmlns:a16="http://schemas.microsoft.com/office/drawing/2014/main" id="{25E11155-815F-4CC4-B5AA-14EBE9F20434}"/>
                </a:ext>
              </a:extLst>
            </p:cNvPr>
            <p:cNvSpPr/>
            <p:nvPr/>
          </p:nvSpPr>
          <p:spPr>
            <a:xfrm rot="4031518">
              <a:off x="6144352" y="2963469"/>
              <a:ext cx="124135" cy="341131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" name="二等辺三角形 11">
              <a:extLst>
                <a:ext uri="{FF2B5EF4-FFF2-40B4-BE49-F238E27FC236}">
                  <a16:creationId xmlns="" xmlns:a16="http://schemas.microsoft.com/office/drawing/2014/main" id="{4DAE8A9A-F441-40CB-AF8A-1120EC621E83}"/>
                </a:ext>
              </a:extLst>
            </p:cNvPr>
            <p:cNvSpPr/>
            <p:nvPr/>
          </p:nvSpPr>
          <p:spPr>
            <a:xfrm rot="5400000">
              <a:off x="6267559" y="2994598"/>
              <a:ext cx="151001" cy="241995"/>
            </a:xfrm>
            <a:prstGeom prst="triangle">
              <a:avLst>
                <a:gd name="adj" fmla="val 34701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6" name="正方形/長方形 205">
              <a:extLst>
                <a:ext uri="{FF2B5EF4-FFF2-40B4-BE49-F238E27FC236}">
                  <a16:creationId xmlns="" xmlns:a16="http://schemas.microsoft.com/office/drawing/2014/main" id="{E0E44F45-D47B-48C5-BCD0-575A80612B6F}"/>
                </a:ext>
              </a:extLst>
            </p:cNvPr>
            <p:cNvSpPr/>
            <p:nvPr/>
          </p:nvSpPr>
          <p:spPr>
            <a:xfrm>
              <a:off x="5776274" y="2707046"/>
              <a:ext cx="109600" cy="7800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7" name="正方形/長方形 206">
              <a:extLst>
                <a:ext uri="{FF2B5EF4-FFF2-40B4-BE49-F238E27FC236}">
                  <a16:creationId xmlns="" xmlns:a16="http://schemas.microsoft.com/office/drawing/2014/main" id="{87CCFBD4-CB70-4C56-A874-49DB31A6E742}"/>
                </a:ext>
              </a:extLst>
            </p:cNvPr>
            <p:cNvSpPr/>
            <p:nvPr/>
          </p:nvSpPr>
          <p:spPr>
            <a:xfrm>
              <a:off x="6254190" y="3127804"/>
              <a:ext cx="84349" cy="22327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8" name="正方形/長方形 207">
              <a:extLst>
                <a:ext uri="{FF2B5EF4-FFF2-40B4-BE49-F238E27FC236}">
                  <a16:creationId xmlns="" xmlns:a16="http://schemas.microsoft.com/office/drawing/2014/main" id="{50BEF9C9-FC19-4B33-992B-592798D30A28}"/>
                </a:ext>
              </a:extLst>
            </p:cNvPr>
            <p:cNvSpPr/>
            <p:nvPr/>
          </p:nvSpPr>
          <p:spPr>
            <a:xfrm>
              <a:off x="5773767" y="3042825"/>
              <a:ext cx="77223" cy="48949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9" name="正方形/長方形 208">
              <a:extLst>
                <a:ext uri="{FF2B5EF4-FFF2-40B4-BE49-F238E27FC236}">
                  <a16:creationId xmlns="" xmlns:a16="http://schemas.microsoft.com/office/drawing/2014/main" id="{581D973E-4C31-4791-896A-5EA374EF14A6}"/>
                </a:ext>
              </a:extLst>
            </p:cNvPr>
            <p:cNvSpPr/>
            <p:nvPr/>
          </p:nvSpPr>
          <p:spPr>
            <a:xfrm rot="5400000">
              <a:off x="5945902" y="2921681"/>
              <a:ext cx="45719" cy="374517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0" name="正方形/長方形 209">
              <a:extLst>
                <a:ext uri="{FF2B5EF4-FFF2-40B4-BE49-F238E27FC236}">
                  <a16:creationId xmlns="" xmlns:a16="http://schemas.microsoft.com/office/drawing/2014/main" id="{AB615DFF-FBAF-4248-872D-62F674918E1F}"/>
                </a:ext>
              </a:extLst>
            </p:cNvPr>
            <p:cNvSpPr/>
            <p:nvPr/>
          </p:nvSpPr>
          <p:spPr>
            <a:xfrm rot="5400000">
              <a:off x="4829752" y="1891659"/>
              <a:ext cx="45719" cy="1842673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2" name="正方形/長方形 211">
              <a:extLst>
                <a:ext uri="{FF2B5EF4-FFF2-40B4-BE49-F238E27FC236}">
                  <a16:creationId xmlns="" xmlns:a16="http://schemas.microsoft.com/office/drawing/2014/main" id="{58C3F6C6-FE21-45CC-970D-AFB22F4815D5}"/>
                </a:ext>
              </a:extLst>
            </p:cNvPr>
            <p:cNvSpPr/>
            <p:nvPr/>
          </p:nvSpPr>
          <p:spPr>
            <a:xfrm rot="5400000">
              <a:off x="4802269" y="2062586"/>
              <a:ext cx="45719" cy="1842673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4" name="正方形/長方形 213">
              <a:extLst>
                <a:ext uri="{FF2B5EF4-FFF2-40B4-BE49-F238E27FC236}">
                  <a16:creationId xmlns="" xmlns:a16="http://schemas.microsoft.com/office/drawing/2014/main" id="{374449C4-F0B6-49FD-9CF4-1947A2067AEC}"/>
                </a:ext>
              </a:extLst>
            </p:cNvPr>
            <p:cNvSpPr/>
            <p:nvPr/>
          </p:nvSpPr>
          <p:spPr>
            <a:xfrm rot="7640518">
              <a:off x="5797275" y="2947417"/>
              <a:ext cx="45719" cy="19036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5" name="正方形/長方形 214">
              <a:extLst>
                <a:ext uri="{FF2B5EF4-FFF2-40B4-BE49-F238E27FC236}">
                  <a16:creationId xmlns="" xmlns:a16="http://schemas.microsoft.com/office/drawing/2014/main" id="{CE556BFB-194D-4D72-B15B-459E1F236AB9}"/>
                </a:ext>
              </a:extLst>
            </p:cNvPr>
            <p:cNvSpPr/>
            <p:nvPr/>
          </p:nvSpPr>
          <p:spPr>
            <a:xfrm rot="4033500">
              <a:off x="5796490" y="2731581"/>
              <a:ext cx="53564" cy="113091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6" name="正方形/長方形 215">
              <a:extLst>
                <a:ext uri="{FF2B5EF4-FFF2-40B4-BE49-F238E27FC236}">
                  <a16:creationId xmlns="" xmlns:a16="http://schemas.microsoft.com/office/drawing/2014/main" id="{6308E746-933E-4BE7-A4D9-64140052E975}"/>
                </a:ext>
              </a:extLst>
            </p:cNvPr>
            <p:cNvSpPr/>
            <p:nvPr/>
          </p:nvSpPr>
          <p:spPr>
            <a:xfrm rot="5400000">
              <a:off x="5925612" y="3296685"/>
              <a:ext cx="45719" cy="18302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7" name="正方形/長方形 216">
              <a:extLst>
                <a:ext uri="{FF2B5EF4-FFF2-40B4-BE49-F238E27FC236}">
                  <a16:creationId xmlns="" xmlns:a16="http://schemas.microsoft.com/office/drawing/2014/main" id="{44762973-AF2E-4FFA-9A77-76FCCBE66D5D}"/>
                </a:ext>
              </a:extLst>
            </p:cNvPr>
            <p:cNvSpPr/>
            <p:nvPr/>
          </p:nvSpPr>
          <p:spPr>
            <a:xfrm rot="5400000">
              <a:off x="5798014" y="3572179"/>
              <a:ext cx="45719" cy="9022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8" name="正方形/長方形 217">
              <a:extLst>
                <a:ext uri="{FF2B5EF4-FFF2-40B4-BE49-F238E27FC236}">
                  <a16:creationId xmlns="" xmlns:a16="http://schemas.microsoft.com/office/drawing/2014/main" id="{A749AA9B-C2D8-4A71-A7AE-310B864046C3}"/>
                </a:ext>
              </a:extLst>
            </p:cNvPr>
            <p:cNvSpPr/>
            <p:nvPr/>
          </p:nvSpPr>
          <p:spPr>
            <a:xfrm rot="10800000">
              <a:off x="5773540" y="3513793"/>
              <a:ext cx="45719" cy="9361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9" name="正方形/長方形 218">
              <a:extLst>
                <a:ext uri="{FF2B5EF4-FFF2-40B4-BE49-F238E27FC236}">
                  <a16:creationId xmlns="" xmlns:a16="http://schemas.microsoft.com/office/drawing/2014/main" id="{10842899-3417-431B-8AE2-CCFCFB4E4C35}"/>
                </a:ext>
              </a:extLst>
            </p:cNvPr>
            <p:cNvSpPr/>
            <p:nvPr/>
          </p:nvSpPr>
          <p:spPr>
            <a:xfrm rot="1861668" flipH="1">
              <a:off x="6085681" y="3116663"/>
              <a:ext cx="45719" cy="295696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0" name="正方形/長方形 219">
              <a:extLst>
                <a:ext uri="{FF2B5EF4-FFF2-40B4-BE49-F238E27FC236}">
                  <a16:creationId xmlns="" xmlns:a16="http://schemas.microsoft.com/office/drawing/2014/main" id="{375E24D3-94F9-4ECB-84DD-79A18EE1043E}"/>
                </a:ext>
              </a:extLst>
            </p:cNvPr>
            <p:cNvSpPr/>
            <p:nvPr/>
          </p:nvSpPr>
          <p:spPr>
            <a:xfrm rot="10800000">
              <a:off x="6123282" y="3345305"/>
              <a:ext cx="45719" cy="106432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1" name="正方形/長方形 220">
              <a:extLst>
                <a:ext uri="{FF2B5EF4-FFF2-40B4-BE49-F238E27FC236}">
                  <a16:creationId xmlns="" xmlns:a16="http://schemas.microsoft.com/office/drawing/2014/main" id="{36D9ECBF-C8EF-47C9-AD54-ADF22667DD23}"/>
                </a:ext>
              </a:extLst>
            </p:cNvPr>
            <p:cNvSpPr/>
            <p:nvPr/>
          </p:nvSpPr>
          <p:spPr>
            <a:xfrm rot="5400000">
              <a:off x="6136150" y="3237567"/>
              <a:ext cx="45719" cy="19036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2" name="正方形/長方形 221">
              <a:extLst>
                <a:ext uri="{FF2B5EF4-FFF2-40B4-BE49-F238E27FC236}">
                  <a16:creationId xmlns="" xmlns:a16="http://schemas.microsoft.com/office/drawing/2014/main" id="{228A6DB2-5EDA-4967-B393-0DCEDC9A20B7}"/>
                </a:ext>
              </a:extLst>
            </p:cNvPr>
            <p:cNvSpPr/>
            <p:nvPr/>
          </p:nvSpPr>
          <p:spPr>
            <a:xfrm rot="10582598">
              <a:off x="6012900" y="3423505"/>
              <a:ext cx="64177" cy="1120694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3" name="正方形/長方形 222">
              <a:extLst>
                <a:ext uri="{FF2B5EF4-FFF2-40B4-BE49-F238E27FC236}">
                  <a16:creationId xmlns="" xmlns:a16="http://schemas.microsoft.com/office/drawing/2014/main" id="{54B9BD92-ABFE-4D0A-B646-94B34A64491F}"/>
                </a:ext>
              </a:extLst>
            </p:cNvPr>
            <p:cNvSpPr/>
            <p:nvPr/>
          </p:nvSpPr>
          <p:spPr>
            <a:xfrm rot="7134134">
              <a:off x="5903486" y="3433959"/>
              <a:ext cx="45719" cy="251254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4" name="正方形/長方形 223">
              <a:extLst>
                <a:ext uri="{FF2B5EF4-FFF2-40B4-BE49-F238E27FC236}">
                  <a16:creationId xmlns="" xmlns:a16="http://schemas.microsoft.com/office/drawing/2014/main" id="{A17E1EEF-FE15-48FA-BF84-AD5F43F84618}"/>
                </a:ext>
              </a:extLst>
            </p:cNvPr>
            <p:cNvSpPr/>
            <p:nvPr/>
          </p:nvSpPr>
          <p:spPr>
            <a:xfrm rot="10800000">
              <a:off x="5919979" y="3628935"/>
              <a:ext cx="45719" cy="18427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5" name="正方形/長方形 224">
              <a:extLst>
                <a:ext uri="{FF2B5EF4-FFF2-40B4-BE49-F238E27FC236}">
                  <a16:creationId xmlns="" xmlns:a16="http://schemas.microsoft.com/office/drawing/2014/main" id="{2E5661A7-2237-4EDA-A9FA-E376C2322D78}"/>
                </a:ext>
              </a:extLst>
            </p:cNvPr>
            <p:cNvSpPr/>
            <p:nvPr/>
          </p:nvSpPr>
          <p:spPr>
            <a:xfrm rot="10800000">
              <a:off x="5926344" y="4146275"/>
              <a:ext cx="45719" cy="25928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6" name="正方形/長方形 225">
              <a:extLst>
                <a:ext uri="{FF2B5EF4-FFF2-40B4-BE49-F238E27FC236}">
                  <a16:creationId xmlns="" xmlns:a16="http://schemas.microsoft.com/office/drawing/2014/main" id="{D0E9BE67-6CE8-4610-9F23-964ED2EC62DA}"/>
                </a:ext>
              </a:extLst>
            </p:cNvPr>
            <p:cNvSpPr/>
            <p:nvPr/>
          </p:nvSpPr>
          <p:spPr>
            <a:xfrm rot="15954450">
              <a:off x="6179409" y="3460698"/>
              <a:ext cx="45719" cy="48869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7" name="正方形/長方形 226">
              <a:extLst>
                <a:ext uri="{FF2B5EF4-FFF2-40B4-BE49-F238E27FC236}">
                  <a16:creationId xmlns="" xmlns:a16="http://schemas.microsoft.com/office/drawing/2014/main" id="{4310BF86-8333-45C7-BF32-5F538866129B}"/>
                </a:ext>
              </a:extLst>
            </p:cNvPr>
            <p:cNvSpPr/>
            <p:nvPr/>
          </p:nvSpPr>
          <p:spPr>
            <a:xfrm rot="10800000">
              <a:off x="5914943" y="3908435"/>
              <a:ext cx="45719" cy="111703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5" name="正方形/長方形 234">
              <a:extLst>
                <a:ext uri="{FF2B5EF4-FFF2-40B4-BE49-F238E27FC236}">
                  <a16:creationId xmlns="" xmlns:a16="http://schemas.microsoft.com/office/drawing/2014/main" id="{33651F01-3B94-459F-A82F-24D7C877A55C}"/>
                </a:ext>
              </a:extLst>
            </p:cNvPr>
            <p:cNvSpPr/>
            <p:nvPr/>
          </p:nvSpPr>
          <p:spPr>
            <a:xfrm rot="5400000">
              <a:off x="5973242" y="3918602"/>
              <a:ext cx="45719" cy="15225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6" name="正方形/長方形 235">
              <a:extLst>
                <a:ext uri="{FF2B5EF4-FFF2-40B4-BE49-F238E27FC236}">
                  <a16:creationId xmlns="" xmlns:a16="http://schemas.microsoft.com/office/drawing/2014/main" id="{E3EC2116-E9AB-4855-A035-5CD0B8B16CC6}"/>
                </a:ext>
              </a:extLst>
            </p:cNvPr>
            <p:cNvSpPr/>
            <p:nvPr/>
          </p:nvSpPr>
          <p:spPr>
            <a:xfrm rot="10599475">
              <a:off x="6116122" y="3608524"/>
              <a:ext cx="45719" cy="25740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7" name="正方形/長方形 236">
              <a:extLst>
                <a:ext uri="{FF2B5EF4-FFF2-40B4-BE49-F238E27FC236}">
                  <a16:creationId xmlns="" xmlns:a16="http://schemas.microsoft.com/office/drawing/2014/main" id="{2B04B6EB-02E1-43EE-93BF-7B2746012273}"/>
                </a:ext>
              </a:extLst>
            </p:cNvPr>
            <p:cNvSpPr/>
            <p:nvPr/>
          </p:nvSpPr>
          <p:spPr>
            <a:xfrm rot="3307948" flipH="1">
              <a:off x="6087157" y="3922151"/>
              <a:ext cx="45719" cy="150967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8" name="正方形/長方形 237">
              <a:extLst>
                <a:ext uri="{FF2B5EF4-FFF2-40B4-BE49-F238E27FC236}">
                  <a16:creationId xmlns="" xmlns:a16="http://schemas.microsoft.com/office/drawing/2014/main" id="{0CEDF566-D1D2-4002-A034-8B579FB79AC7}"/>
                </a:ext>
              </a:extLst>
            </p:cNvPr>
            <p:cNvSpPr/>
            <p:nvPr/>
          </p:nvSpPr>
          <p:spPr>
            <a:xfrm rot="10800000">
              <a:off x="6204124" y="3576973"/>
              <a:ext cx="132012" cy="93296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6" name="正方形/長方形 245">
              <a:extLst>
                <a:ext uri="{FF2B5EF4-FFF2-40B4-BE49-F238E27FC236}">
                  <a16:creationId xmlns="" xmlns:a16="http://schemas.microsoft.com/office/drawing/2014/main" id="{3E317519-FE47-4676-A2CA-C97B5D706545}"/>
                </a:ext>
              </a:extLst>
            </p:cNvPr>
            <p:cNvSpPr/>
            <p:nvPr/>
          </p:nvSpPr>
          <p:spPr>
            <a:xfrm rot="15259293">
              <a:off x="6330695" y="4364111"/>
              <a:ext cx="45719" cy="214481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7" name="正方形/長方形 246">
              <a:extLst>
                <a:ext uri="{FF2B5EF4-FFF2-40B4-BE49-F238E27FC236}">
                  <a16:creationId xmlns="" xmlns:a16="http://schemas.microsoft.com/office/drawing/2014/main" id="{FD632297-05C9-4E62-8690-44BF33430134}"/>
                </a:ext>
              </a:extLst>
            </p:cNvPr>
            <p:cNvSpPr/>
            <p:nvPr/>
          </p:nvSpPr>
          <p:spPr>
            <a:xfrm rot="20685564">
              <a:off x="6461577" y="4420932"/>
              <a:ext cx="45719" cy="32259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8" name="正方形/長方形 247">
              <a:extLst>
                <a:ext uri="{FF2B5EF4-FFF2-40B4-BE49-F238E27FC236}">
                  <a16:creationId xmlns="" xmlns:a16="http://schemas.microsoft.com/office/drawing/2014/main" id="{F06D4AC2-E04A-4CBF-A672-DA02B4337AC7}"/>
                </a:ext>
              </a:extLst>
            </p:cNvPr>
            <p:cNvSpPr/>
            <p:nvPr/>
          </p:nvSpPr>
          <p:spPr>
            <a:xfrm rot="14939079">
              <a:off x="5993568" y="4382812"/>
              <a:ext cx="120489" cy="44871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9" name="正方形/長方形 248">
              <a:extLst>
                <a:ext uri="{FF2B5EF4-FFF2-40B4-BE49-F238E27FC236}">
                  <a16:creationId xmlns="" xmlns:a16="http://schemas.microsoft.com/office/drawing/2014/main" id="{AEFF0BDD-F1AD-4FD0-A95C-B51C7ED6601B}"/>
                </a:ext>
              </a:extLst>
            </p:cNvPr>
            <p:cNvSpPr/>
            <p:nvPr/>
          </p:nvSpPr>
          <p:spPr>
            <a:xfrm rot="15259293">
              <a:off x="6477606" y="4694957"/>
              <a:ext cx="45719" cy="87833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0" name="正方形/長方形 249">
              <a:extLst>
                <a:ext uri="{FF2B5EF4-FFF2-40B4-BE49-F238E27FC236}">
                  <a16:creationId xmlns="" xmlns:a16="http://schemas.microsoft.com/office/drawing/2014/main" id="{833A73AE-34A3-480E-87D7-B0730AE50321}"/>
                </a:ext>
              </a:extLst>
            </p:cNvPr>
            <p:cNvSpPr/>
            <p:nvPr/>
          </p:nvSpPr>
          <p:spPr>
            <a:xfrm rot="20791380">
              <a:off x="6404794" y="4677708"/>
              <a:ext cx="45719" cy="10231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1" name="正方形/長方形 250">
              <a:extLst>
                <a:ext uri="{FF2B5EF4-FFF2-40B4-BE49-F238E27FC236}">
                  <a16:creationId xmlns="" xmlns:a16="http://schemas.microsoft.com/office/drawing/2014/main" id="{9284FBA7-E741-4F74-BE64-3B44990E948C}"/>
                </a:ext>
              </a:extLst>
            </p:cNvPr>
            <p:cNvSpPr/>
            <p:nvPr/>
          </p:nvSpPr>
          <p:spPr>
            <a:xfrm>
              <a:off x="5942838" y="4465312"/>
              <a:ext cx="45719" cy="214481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2" name="正方形/長方形 251">
              <a:extLst>
                <a:ext uri="{FF2B5EF4-FFF2-40B4-BE49-F238E27FC236}">
                  <a16:creationId xmlns="" xmlns:a16="http://schemas.microsoft.com/office/drawing/2014/main" id="{249B8971-5D56-4397-A6EA-55E75195B1F6}"/>
                </a:ext>
              </a:extLst>
            </p:cNvPr>
            <p:cNvSpPr/>
            <p:nvPr/>
          </p:nvSpPr>
          <p:spPr>
            <a:xfrm rot="16039237">
              <a:off x="6000578" y="4223819"/>
              <a:ext cx="45719" cy="13360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4" name="正方形/長方形 253">
              <a:extLst>
                <a:ext uri="{FF2B5EF4-FFF2-40B4-BE49-F238E27FC236}">
                  <a16:creationId xmlns="" xmlns:a16="http://schemas.microsoft.com/office/drawing/2014/main" id="{6A448125-42EC-4FD7-AC7D-CA4D83A25518}"/>
                </a:ext>
              </a:extLst>
            </p:cNvPr>
            <p:cNvSpPr/>
            <p:nvPr/>
          </p:nvSpPr>
          <p:spPr>
            <a:xfrm rot="16039237">
              <a:off x="6005603" y="4228660"/>
              <a:ext cx="45719" cy="13360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5" name="正方形/長方形 254">
              <a:extLst>
                <a:ext uri="{FF2B5EF4-FFF2-40B4-BE49-F238E27FC236}">
                  <a16:creationId xmlns="" xmlns:a16="http://schemas.microsoft.com/office/drawing/2014/main" id="{9E3BFFE5-BE74-42A2-AFE2-B599DF55E4EF}"/>
                </a:ext>
              </a:extLst>
            </p:cNvPr>
            <p:cNvSpPr/>
            <p:nvPr/>
          </p:nvSpPr>
          <p:spPr>
            <a:xfrm rot="14904751">
              <a:off x="5361721" y="4373268"/>
              <a:ext cx="71234" cy="1042787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6" name="正方形/長方形 255">
              <a:extLst>
                <a:ext uri="{FF2B5EF4-FFF2-40B4-BE49-F238E27FC236}">
                  <a16:creationId xmlns="" xmlns:a16="http://schemas.microsoft.com/office/drawing/2014/main" id="{B6948C22-837D-4494-84BA-DF77F2C2520F}"/>
                </a:ext>
              </a:extLst>
            </p:cNvPr>
            <p:cNvSpPr/>
            <p:nvPr/>
          </p:nvSpPr>
          <p:spPr>
            <a:xfrm rot="15259293">
              <a:off x="5953477" y="4795409"/>
              <a:ext cx="45719" cy="159096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7" name="正方形/長方形 256">
              <a:extLst>
                <a:ext uri="{FF2B5EF4-FFF2-40B4-BE49-F238E27FC236}">
                  <a16:creationId xmlns="" xmlns:a16="http://schemas.microsoft.com/office/drawing/2014/main" id="{0D924A34-1011-4949-A2BC-202ADA1FD8AD}"/>
                </a:ext>
              </a:extLst>
            </p:cNvPr>
            <p:cNvSpPr/>
            <p:nvPr/>
          </p:nvSpPr>
          <p:spPr>
            <a:xfrm rot="9746990">
              <a:off x="5939892" y="4692392"/>
              <a:ext cx="95881" cy="202701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8" name="正方形/長方形 257">
              <a:extLst>
                <a:ext uri="{FF2B5EF4-FFF2-40B4-BE49-F238E27FC236}">
                  <a16:creationId xmlns="" xmlns:a16="http://schemas.microsoft.com/office/drawing/2014/main" id="{A1660E5E-9B0F-4910-AF9F-EC6D97E7D6BA}"/>
                </a:ext>
              </a:extLst>
            </p:cNvPr>
            <p:cNvSpPr/>
            <p:nvPr/>
          </p:nvSpPr>
          <p:spPr>
            <a:xfrm rot="10121873">
              <a:off x="6187412" y="4633205"/>
              <a:ext cx="51078" cy="113617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9" name="正方形/長方形 258">
              <a:extLst>
                <a:ext uri="{FF2B5EF4-FFF2-40B4-BE49-F238E27FC236}">
                  <a16:creationId xmlns="" xmlns:a16="http://schemas.microsoft.com/office/drawing/2014/main" id="{022E77FF-9F3F-4D24-A6CD-F47F724849E4}"/>
                </a:ext>
              </a:extLst>
            </p:cNvPr>
            <p:cNvSpPr/>
            <p:nvPr/>
          </p:nvSpPr>
          <p:spPr>
            <a:xfrm rot="15259293">
              <a:off x="6239189" y="5677632"/>
              <a:ext cx="45719" cy="15554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0" name="正方形/長方形 259">
              <a:extLst>
                <a:ext uri="{FF2B5EF4-FFF2-40B4-BE49-F238E27FC236}">
                  <a16:creationId xmlns="" xmlns:a16="http://schemas.microsoft.com/office/drawing/2014/main" id="{8C460184-453C-4998-A75E-280884023DAD}"/>
                </a:ext>
              </a:extLst>
            </p:cNvPr>
            <p:cNvSpPr/>
            <p:nvPr/>
          </p:nvSpPr>
          <p:spPr>
            <a:xfrm rot="15259293">
              <a:off x="6147016" y="5780472"/>
              <a:ext cx="45719" cy="117693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1" name="正方形/長方形 260">
              <a:extLst>
                <a:ext uri="{FF2B5EF4-FFF2-40B4-BE49-F238E27FC236}">
                  <a16:creationId xmlns="" xmlns:a16="http://schemas.microsoft.com/office/drawing/2014/main" id="{33615E73-57CA-4C34-AABB-94B098287ABC}"/>
                </a:ext>
              </a:extLst>
            </p:cNvPr>
            <p:cNvSpPr/>
            <p:nvPr/>
          </p:nvSpPr>
          <p:spPr>
            <a:xfrm rot="14783953">
              <a:off x="4236208" y="4678848"/>
              <a:ext cx="73282" cy="1377112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2" name="正方形/長方形 261">
              <a:extLst>
                <a:ext uri="{FF2B5EF4-FFF2-40B4-BE49-F238E27FC236}">
                  <a16:creationId xmlns="" xmlns:a16="http://schemas.microsoft.com/office/drawing/2014/main" id="{9FDA3952-6A5F-4C36-ACF9-5533BEDB57AB}"/>
                </a:ext>
              </a:extLst>
            </p:cNvPr>
            <p:cNvSpPr/>
            <p:nvPr/>
          </p:nvSpPr>
          <p:spPr>
            <a:xfrm rot="14763023">
              <a:off x="4776688" y="5096140"/>
              <a:ext cx="45719" cy="215281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3" name="正方形/長方形 262">
              <a:extLst>
                <a:ext uri="{FF2B5EF4-FFF2-40B4-BE49-F238E27FC236}">
                  <a16:creationId xmlns="" xmlns:a16="http://schemas.microsoft.com/office/drawing/2014/main" id="{5EC30FDC-5A56-4C7C-B1D9-E00433CDABCD}"/>
                </a:ext>
              </a:extLst>
            </p:cNvPr>
            <p:cNvSpPr/>
            <p:nvPr/>
          </p:nvSpPr>
          <p:spPr>
            <a:xfrm rot="15259293">
              <a:off x="5498287" y="4578737"/>
              <a:ext cx="45719" cy="15554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4" name="正方形/長方形 263">
              <a:extLst>
                <a:ext uri="{FF2B5EF4-FFF2-40B4-BE49-F238E27FC236}">
                  <a16:creationId xmlns="" xmlns:a16="http://schemas.microsoft.com/office/drawing/2014/main" id="{6C2865BF-8989-48B3-A28A-A196341E4185}"/>
                </a:ext>
              </a:extLst>
            </p:cNvPr>
            <p:cNvSpPr/>
            <p:nvPr/>
          </p:nvSpPr>
          <p:spPr>
            <a:xfrm rot="15259293" flipH="1" flipV="1">
              <a:off x="4679642" y="4973845"/>
              <a:ext cx="271002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5" name="正方形/長方形 264">
              <a:extLst>
                <a:ext uri="{FF2B5EF4-FFF2-40B4-BE49-F238E27FC236}">
                  <a16:creationId xmlns="" xmlns:a16="http://schemas.microsoft.com/office/drawing/2014/main" id="{D7A0A932-038F-49D6-9239-50A675F93BDC}"/>
                </a:ext>
              </a:extLst>
            </p:cNvPr>
            <p:cNvSpPr/>
            <p:nvPr/>
          </p:nvSpPr>
          <p:spPr>
            <a:xfrm rot="20689283">
              <a:off x="5562369" y="4634921"/>
              <a:ext cx="45719" cy="15554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6" name="正方形/長方形 265">
              <a:extLst>
                <a:ext uri="{FF2B5EF4-FFF2-40B4-BE49-F238E27FC236}">
                  <a16:creationId xmlns="" xmlns:a16="http://schemas.microsoft.com/office/drawing/2014/main" id="{AC660389-EB82-4067-B70D-A9D5209ABA54}"/>
                </a:ext>
              </a:extLst>
            </p:cNvPr>
            <p:cNvSpPr/>
            <p:nvPr/>
          </p:nvSpPr>
          <p:spPr>
            <a:xfrm rot="15895699">
              <a:off x="4112779" y="5509358"/>
              <a:ext cx="45719" cy="27198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7" name="正方形/長方形 266">
              <a:extLst>
                <a:ext uri="{FF2B5EF4-FFF2-40B4-BE49-F238E27FC236}">
                  <a16:creationId xmlns="" xmlns:a16="http://schemas.microsoft.com/office/drawing/2014/main" id="{92FEDCCC-686A-4554-B3BD-5BAFB26870F5}"/>
                </a:ext>
              </a:extLst>
            </p:cNvPr>
            <p:cNvSpPr/>
            <p:nvPr/>
          </p:nvSpPr>
          <p:spPr>
            <a:xfrm rot="15259293">
              <a:off x="4774259" y="5322104"/>
              <a:ext cx="45719" cy="69392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8" name="正方形/長方形 267">
              <a:extLst>
                <a:ext uri="{FF2B5EF4-FFF2-40B4-BE49-F238E27FC236}">
                  <a16:creationId xmlns="" xmlns:a16="http://schemas.microsoft.com/office/drawing/2014/main" id="{44309DBA-7992-4CEE-B4FF-0B59C02C1511}"/>
                </a:ext>
              </a:extLst>
            </p:cNvPr>
            <p:cNvSpPr/>
            <p:nvPr/>
          </p:nvSpPr>
          <p:spPr>
            <a:xfrm>
              <a:off x="3993743" y="5502950"/>
              <a:ext cx="45719" cy="15554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9" name="正方形/長方形 268">
              <a:extLst>
                <a:ext uri="{FF2B5EF4-FFF2-40B4-BE49-F238E27FC236}">
                  <a16:creationId xmlns="" xmlns:a16="http://schemas.microsoft.com/office/drawing/2014/main" id="{C2B57595-13B8-454F-A91B-5457210141AF}"/>
                </a:ext>
              </a:extLst>
            </p:cNvPr>
            <p:cNvSpPr/>
            <p:nvPr/>
          </p:nvSpPr>
          <p:spPr>
            <a:xfrm rot="9401167">
              <a:off x="4789300" y="5215253"/>
              <a:ext cx="45719" cy="15554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0" name="正方形/長方形 269">
              <a:extLst>
                <a:ext uri="{FF2B5EF4-FFF2-40B4-BE49-F238E27FC236}">
                  <a16:creationId xmlns="" xmlns:a16="http://schemas.microsoft.com/office/drawing/2014/main" id="{C86E5165-D134-458F-B407-93F511CC1CF0}"/>
                </a:ext>
              </a:extLst>
            </p:cNvPr>
            <p:cNvSpPr/>
            <p:nvPr/>
          </p:nvSpPr>
          <p:spPr>
            <a:xfrm rot="20708914">
              <a:off x="4214861" y="5525294"/>
              <a:ext cx="46509" cy="116037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1" name="正方形/長方形 270">
              <a:extLst>
                <a:ext uri="{FF2B5EF4-FFF2-40B4-BE49-F238E27FC236}">
                  <a16:creationId xmlns="" xmlns:a16="http://schemas.microsoft.com/office/drawing/2014/main" id="{4D2B1ABA-C5FB-4932-A4EA-383262F4F6C8}"/>
                </a:ext>
              </a:extLst>
            </p:cNvPr>
            <p:cNvSpPr/>
            <p:nvPr/>
          </p:nvSpPr>
          <p:spPr>
            <a:xfrm rot="8965469" flipH="1">
              <a:off x="3528210" y="5204247"/>
              <a:ext cx="91917" cy="45577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2" name="正方形/長方形 271">
              <a:extLst>
                <a:ext uri="{FF2B5EF4-FFF2-40B4-BE49-F238E27FC236}">
                  <a16:creationId xmlns="" xmlns:a16="http://schemas.microsoft.com/office/drawing/2014/main" id="{FB30CD8F-8B41-4BC6-B073-E3D62ADC7887}"/>
                </a:ext>
              </a:extLst>
            </p:cNvPr>
            <p:cNvSpPr/>
            <p:nvPr/>
          </p:nvSpPr>
          <p:spPr>
            <a:xfrm rot="15871761">
              <a:off x="3018292" y="4835097"/>
              <a:ext cx="87911" cy="861124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3" name="正方形/長方形 272">
              <a:extLst>
                <a:ext uri="{FF2B5EF4-FFF2-40B4-BE49-F238E27FC236}">
                  <a16:creationId xmlns="" xmlns:a16="http://schemas.microsoft.com/office/drawing/2014/main" id="{4168DCB2-F105-4640-83EA-329C2655A38F}"/>
                </a:ext>
              </a:extLst>
            </p:cNvPr>
            <p:cNvSpPr/>
            <p:nvPr/>
          </p:nvSpPr>
          <p:spPr>
            <a:xfrm rot="21214996">
              <a:off x="2604360" y="5121113"/>
              <a:ext cx="45719" cy="336357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4" name="正方形/長方形 273">
              <a:extLst>
                <a:ext uri="{FF2B5EF4-FFF2-40B4-BE49-F238E27FC236}">
                  <a16:creationId xmlns="" xmlns:a16="http://schemas.microsoft.com/office/drawing/2014/main" id="{B9BE60BD-D165-40F5-8599-DDBDC2BEBF5A}"/>
                </a:ext>
              </a:extLst>
            </p:cNvPr>
            <p:cNvSpPr/>
            <p:nvPr/>
          </p:nvSpPr>
          <p:spPr>
            <a:xfrm rot="15907159">
              <a:off x="2647941" y="5382342"/>
              <a:ext cx="50934" cy="9447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5" name="正方形/長方形 274">
              <a:extLst>
                <a:ext uri="{FF2B5EF4-FFF2-40B4-BE49-F238E27FC236}">
                  <a16:creationId xmlns="" xmlns:a16="http://schemas.microsoft.com/office/drawing/2014/main" id="{8123A657-C5D0-4335-AFE1-955EA7A498FA}"/>
                </a:ext>
              </a:extLst>
            </p:cNvPr>
            <p:cNvSpPr/>
            <p:nvPr/>
          </p:nvSpPr>
          <p:spPr>
            <a:xfrm rot="20380491">
              <a:off x="3418771" y="5419870"/>
              <a:ext cx="45719" cy="9348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49" name="正方形/長方形 348">
              <a:extLst>
                <a:ext uri="{FF2B5EF4-FFF2-40B4-BE49-F238E27FC236}">
                  <a16:creationId xmlns="" xmlns:a16="http://schemas.microsoft.com/office/drawing/2014/main" id="{23336939-8C28-4CAA-9522-E3CCF9184BB7}"/>
                </a:ext>
              </a:extLst>
            </p:cNvPr>
            <p:cNvSpPr/>
            <p:nvPr/>
          </p:nvSpPr>
          <p:spPr>
            <a:xfrm rot="15259293">
              <a:off x="3476877" y="5351805"/>
              <a:ext cx="45719" cy="15554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0" name="正方形/長方形 349">
              <a:extLst>
                <a:ext uri="{FF2B5EF4-FFF2-40B4-BE49-F238E27FC236}">
                  <a16:creationId xmlns="" xmlns:a16="http://schemas.microsoft.com/office/drawing/2014/main" id="{9027E6D3-D516-4CC4-AAF9-D4D68C73A9CC}"/>
                </a:ext>
              </a:extLst>
            </p:cNvPr>
            <p:cNvSpPr/>
            <p:nvPr/>
          </p:nvSpPr>
          <p:spPr>
            <a:xfrm rot="15880583" flipH="1" flipV="1">
              <a:off x="4080832" y="5121338"/>
              <a:ext cx="371645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6" name="正方形/長方形 395">
              <a:extLst>
                <a:ext uri="{FF2B5EF4-FFF2-40B4-BE49-F238E27FC236}">
                  <a16:creationId xmlns="" xmlns:a16="http://schemas.microsoft.com/office/drawing/2014/main" id="{2CD49285-3C03-4C85-9C68-ED625C1B9022}"/>
                </a:ext>
              </a:extLst>
            </p:cNvPr>
            <p:cNvSpPr/>
            <p:nvPr/>
          </p:nvSpPr>
          <p:spPr>
            <a:xfrm rot="15814292" flipH="1" flipV="1">
              <a:off x="3921145" y="4955264"/>
              <a:ext cx="374490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7" name="正方形/長方形 396">
              <a:extLst>
                <a:ext uri="{FF2B5EF4-FFF2-40B4-BE49-F238E27FC236}">
                  <a16:creationId xmlns="" xmlns:a16="http://schemas.microsoft.com/office/drawing/2014/main" id="{C5F102FC-16C2-46B4-8CCE-7F7594824375}"/>
                </a:ext>
              </a:extLst>
            </p:cNvPr>
            <p:cNvSpPr/>
            <p:nvPr/>
          </p:nvSpPr>
          <p:spPr>
            <a:xfrm rot="20915167" flipH="1" flipV="1">
              <a:off x="4110679" y="4954676"/>
              <a:ext cx="164534" cy="4663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8" name="正方形/長方形 397">
              <a:extLst>
                <a:ext uri="{FF2B5EF4-FFF2-40B4-BE49-F238E27FC236}">
                  <a16:creationId xmlns="" xmlns:a16="http://schemas.microsoft.com/office/drawing/2014/main" id="{1134B157-A7EA-4625-831A-BB41CCD92A1F}"/>
                </a:ext>
              </a:extLst>
            </p:cNvPr>
            <p:cNvSpPr/>
            <p:nvPr/>
          </p:nvSpPr>
          <p:spPr>
            <a:xfrm rot="15880583" flipH="1" flipV="1">
              <a:off x="3689772" y="4507332"/>
              <a:ext cx="688258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3" name="正方形/長方形 402">
              <a:extLst>
                <a:ext uri="{FF2B5EF4-FFF2-40B4-BE49-F238E27FC236}">
                  <a16:creationId xmlns="" xmlns:a16="http://schemas.microsoft.com/office/drawing/2014/main" id="{6E034EC6-0CAB-463C-B52B-CC4208DA33DC}"/>
                </a:ext>
              </a:extLst>
            </p:cNvPr>
            <p:cNvSpPr/>
            <p:nvPr/>
          </p:nvSpPr>
          <p:spPr>
            <a:xfrm rot="15880583" flipH="1" flipV="1">
              <a:off x="4101316" y="5163761"/>
              <a:ext cx="102759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4" name="正方形/長方形 403">
              <a:extLst>
                <a:ext uri="{FF2B5EF4-FFF2-40B4-BE49-F238E27FC236}">
                  <a16:creationId xmlns="" xmlns:a16="http://schemas.microsoft.com/office/drawing/2014/main" id="{3CD52EC1-2D34-416E-80A8-AD58434A8074}"/>
                </a:ext>
              </a:extLst>
            </p:cNvPr>
            <p:cNvSpPr/>
            <p:nvPr/>
          </p:nvSpPr>
          <p:spPr>
            <a:xfrm rot="15880583" flipH="1" flipV="1">
              <a:off x="3412143" y="3637714"/>
              <a:ext cx="1036197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5" name="正方形/長方形 404">
              <a:extLst>
                <a:ext uri="{FF2B5EF4-FFF2-40B4-BE49-F238E27FC236}">
                  <a16:creationId xmlns="" xmlns:a16="http://schemas.microsoft.com/office/drawing/2014/main" id="{E7BB3055-A71D-432B-AF02-6697CF1AF590}"/>
                </a:ext>
              </a:extLst>
            </p:cNvPr>
            <p:cNvSpPr/>
            <p:nvPr/>
          </p:nvSpPr>
          <p:spPr>
            <a:xfrm rot="15880583" flipH="1" flipV="1">
              <a:off x="3878862" y="4219325"/>
              <a:ext cx="102759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6" name="正方形/長方形 405">
              <a:extLst>
                <a:ext uri="{FF2B5EF4-FFF2-40B4-BE49-F238E27FC236}">
                  <a16:creationId xmlns="" xmlns:a16="http://schemas.microsoft.com/office/drawing/2014/main" id="{DC822C15-462A-45FD-808D-EEC2824F9872}"/>
                </a:ext>
              </a:extLst>
            </p:cNvPr>
            <p:cNvSpPr/>
            <p:nvPr/>
          </p:nvSpPr>
          <p:spPr>
            <a:xfrm rot="21228266" flipH="1" flipV="1">
              <a:off x="3846860" y="4178800"/>
              <a:ext cx="182344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7" name="正方形/長方形 406">
              <a:extLst>
                <a:ext uri="{FF2B5EF4-FFF2-40B4-BE49-F238E27FC236}">
                  <a16:creationId xmlns="" xmlns:a16="http://schemas.microsoft.com/office/drawing/2014/main" id="{11E8A601-CF62-44A2-8751-13015446114C}"/>
                </a:ext>
              </a:extLst>
            </p:cNvPr>
            <p:cNvSpPr/>
            <p:nvPr/>
          </p:nvSpPr>
          <p:spPr>
            <a:xfrm rot="16200000" flipH="1" flipV="1">
              <a:off x="4577847" y="3104945"/>
              <a:ext cx="271002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8" name="正方形/長方形 407">
              <a:extLst>
                <a:ext uri="{FF2B5EF4-FFF2-40B4-BE49-F238E27FC236}">
                  <a16:creationId xmlns="" xmlns:a16="http://schemas.microsoft.com/office/drawing/2014/main" id="{E812F9BD-2726-435C-84F5-D8E82538E449}"/>
                </a:ext>
              </a:extLst>
            </p:cNvPr>
            <p:cNvSpPr/>
            <p:nvPr/>
          </p:nvSpPr>
          <p:spPr>
            <a:xfrm rot="16200000" flipH="1" flipV="1">
              <a:off x="4688621" y="3095646"/>
              <a:ext cx="271002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9" name="正方形/長方形 408">
              <a:extLst>
                <a:ext uri="{FF2B5EF4-FFF2-40B4-BE49-F238E27FC236}">
                  <a16:creationId xmlns="" xmlns:a16="http://schemas.microsoft.com/office/drawing/2014/main" id="{B25E52A8-9982-4F82-9748-A87A00C25808}"/>
                </a:ext>
              </a:extLst>
            </p:cNvPr>
            <p:cNvSpPr/>
            <p:nvPr/>
          </p:nvSpPr>
          <p:spPr>
            <a:xfrm rot="17594760" flipH="1" flipV="1">
              <a:off x="4656286" y="2672653"/>
              <a:ext cx="271002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0" name="正方形/長方形 409">
              <a:extLst>
                <a:ext uri="{FF2B5EF4-FFF2-40B4-BE49-F238E27FC236}">
                  <a16:creationId xmlns="" xmlns:a16="http://schemas.microsoft.com/office/drawing/2014/main" id="{5568A7AA-CAAF-4A5E-87D5-5DA70D43BC87}"/>
                </a:ext>
              </a:extLst>
            </p:cNvPr>
            <p:cNvSpPr/>
            <p:nvPr/>
          </p:nvSpPr>
          <p:spPr>
            <a:xfrm rot="17494588" flipH="1" flipV="1">
              <a:off x="4794086" y="2684707"/>
              <a:ext cx="210651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1" name="正方形/長方形 410">
              <a:extLst>
                <a:ext uri="{FF2B5EF4-FFF2-40B4-BE49-F238E27FC236}">
                  <a16:creationId xmlns="" xmlns:a16="http://schemas.microsoft.com/office/drawing/2014/main" id="{4DE908BD-BA5D-4438-9C8E-4EC001A214E3}"/>
                </a:ext>
              </a:extLst>
            </p:cNvPr>
            <p:cNvSpPr/>
            <p:nvPr/>
          </p:nvSpPr>
          <p:spPr>
            <a:xfrm flipH="1" flipV="1">
              <a:off x="4436205" y="2748368"/>
              <a:ext cx="134413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2" name="正方形/長方形 411">
              <a:extLst>
                <a:ext uri="{FF2B5EF4-FFF2-40B4-BE49-F238E27FC236}">
                  <a16:creationId xmlns="" xmlns:a16="http://schemas.microsoft.com/office/drawing/2014/main" id="{6E722624-D643-4B66-9D2B-9B5778C6EF71}"/>
                </a:ext>
              </a:extLst>
            </p:cNvPr>
            <p:cNvSpPr/>
            <p:nvPr/>
          </p:nvSpPr>
          <p:spPr>
            <a:xfrm rot="16200000" flipH="1" flipV="1">
              <a:off x="4123739" y="2757040"/>
              <a:ext cx="82075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3" name="正方形/長方形 412">
              <a:extLst>
                <a:ext uri="{FF2B5EF4-FFF2-40B4-BE49-F238E27FC236}">
                  <a16:creationId xmlns="" xmlns:a16="http://schemas.microsoft.com/office/drawing/2014/main" id="{CE99FCE8-CA7B-4CFA-981A-6292A897C081}"/>
                </a:ext>
              </a:extLst>
            </p:cNvPr>
            <p:cNvSpPr/>
            <p:nvPr/>
          </p:nvSpPr>
          <p:spPr>
            <a:xfrm rot="16200000" flipH="1" flipV="1">
              <a:off x="4943228" y="2741903"/>
              <a:ext cx="130019" cy="5823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4" name="正方形/長方形 413">
              <a:extLst>
                <a:ext uri="{FF2B5EF4-FFF2-40B4-BE49-F238E27FC236}">
                  <a16:creationId xmlns="" xmlns:a16="http://schemas.microsoft.com/office/drawing/2014/main" id="{77548ADF-7F11-48F5-98C4-1484B4E2B309}"/>
                </a:ext>
              </a:extLst>
            </p:cNvPr>
            <p:cNvSpPr/>
            <p:nvPr/>
          </p:nvSpPr>
          <p:spPr>
            <a:xfrm rot="18050935" flipH="1" flipV="1">
              <a:off x="6518651" y="2244642"/>
              <a:ext cx="364175" cy="186572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5" name="正方形/長方形 414">
              <a:extLst>
                <a:ext uri="{FF2B5EF4-FFF2-40B4-BE49-F238E27FC236}">
                  <a16:creationId xmlns="" xmlns:a16="http://schemas.microsoft.com/office/drawing/2014/main" id="{FBF27936-2BE3-4B5F-B508-45D8283C9B0E}"/>
                </a:ext>
              </a:extLst>
            </p:cNvPr>
            <p:cNvSpPr/>
            <p:nvPr/>
          </p:nvSpPr>
          <p:spPr>
            <a:xfrm flipH="1" flipV="1">
              <a:off x="5695757" y="2628316"/>
              <a:ext cx="130019" cy="5823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6" name="正方形/長方形 415">
              <a:extLst>
                <a:ext uri="{FF2B5EF4-FFF2-40B4-BE49-F238E27FC236}">
                  <a16:creationId xmlns="" xmlns:a16="http://schemas.microsoft.com/office/drawing/2014/main" id="{C517AB3B-EE92-4A52-AD6D-48581618C24B}"/>
                </a:ext>
              </a:extLst>
            </p:cNvPr>
            <p:cNvSpPr/>
            <p:nvPr/>
          </p:nvSpPr>
          <p:spPr>
            <a:xfrm flipH="1" flipV="1">
              <a:off x="5695757" y="2266795"/>
              <a:ext cx="130019" cy="5823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3" name="正方形/長方形 252">
              <a:extLst>
                <a:ext uri="{FF2B5EF4-FFF2-40B4-BE49-F238E27FC236}">
                  <a16:creationId xmlns="" xmlns:a16="http://schemas.microsoft.com/office/drawing/2014/main" id="{8AEEBB0A-5EC4-41AF-8F7D-EA603116564C}"/>
                </a:ext>
              </a:extLst>
            </p:cNvPr>
            <p:cNvSpPr/>
            <p:nvPr/>
          </p:nvSpPr>
          <p:spPr>
            <a:xfrm rot="7729356">
              <a:off x="7705426" y="2554972"/>
              <a:ext cx="214823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6" name="正方形/長方形 275">
              <a:extLst>
                <a:ext uri="{FF2B5EF4-FFF2-40B4-BE49-F238E27FC236}">
                  <a16:creationId xmlns="" xmlns:a16="http://schemas.microsoft.com/office/drawing/2014/main" id="{C317D3A4-41A5-42F8-8F91-BD0F7D45E080}"/>
                </a:ext>
              </a:extLst>
            </p:cNvPr>
            <p:cNvSpPr/>
            <p:nvPr/>
          </p:nvSpPr>
          <p:spPr>
            <a:xfrm rot="7165904" flipV="1">
              <a:off x="7598026" y="2498060"/>
              <a:ext cx="284956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7" name="正方形/長方形 276">
              <a:extLst>
                <a:ext uri="{FF2B5EF4-FFF2-40B4-BE49-F238E27FC236}">
                  <a16:creationId xmlns="" xmlns:a16="http://schemas.microsoft.com/office/drawing/2014/main" id="{A2B49ED2-D5B5-484A-AE86-EC02B0F0B5AF}"/>
                </a:ext>
              </a:extLst>
            </p:cNvPr>
            <p:cNvSpPr/>
            <p:nvPr/>
          </p:nvSpPr>
          <p:spPr>
            <a:xfrm rot="14204146" flipV="1">
              <a:off x="7640491" y="2490865"/>
              <a:ext cx="214823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grpSp>
          <p:nvGrpSpPr>
            <p:cNvPr id="279" name="グループ化 278">
              <a:extLst>
                <a:ext uri="{FF2B5EF4-FFF2-40B4-BE49-F238E27FC236}">
                  <a16:creationId xmlns="" xmlns:a16="http://schemas.microsoft.com/office/drawing/2014/main" id="{35794C65-A1D2-4FF1-9C39-987ABBFB23EB}"/>
                </a:ext>
              </a:extLst>
            </p:cNvPr>
            <p:cNvGrpSpPr/>
            <p:nvPr/>
          </p:nvGrpSpPr>
          <p:grpSpPr>
            <a:xfrm rot="3045470">
              <a:off x="5895950" y="2197814"/>
              <a:ext cx="55102" cy="94570"/>
              <a:chOff x="6452437" y="2051845"/>
              <a:chExt cx="76360" cy="102216"/>
            </a:xfrm>
          </p:grpSpPr>
          <p:cxnSp>
            <p:nvCxnSpPr>
              <p:cNvPr id="286" name="直線コネクタ 285">
                <a:extLst>
                  <a:ext uri="{FF2B5EF4-FFF2-40B4-BE49-F238E27FC236}">
                    <a16:creationId xmlns="" xmlns:a16="http://schemas.microsoft.com/office/drawing/2014/main" id="{317FC3F1-924E-4DE6-A35D-D1D2FF068EBE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3" name="直線コネクタ 302">
                <a:extLst>
                  <a:ext uri="{FF2B5EF4-FFF2-40B4-BE49-F238E27FC236}">
                    <a16:creationId xmlns="" xmlns:a16="http://schemas.microsoft.com/office/drawing/2014/main" id="{FAA0034B-DE48-4B64-BE48-821D8B3FA931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9" name="直線コネクタ 308">
                <a:extLst>
                  <a:ext uri="{FF2B5EF4-FFF2-40B4-BE49-F238E27FC236}">
                    <a16:creationId xmlns="" xmlns:a16="http://schemas.microsoft.com/office/drawing/2014/main" id="{E7D08FC9-A1BA-4940-B2FB-9D61B5D04077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10" name="グループ化 309">
              <a:extLst>
                <a:ext uri="{FF2B5EF4-FFF2-40B4-BE49-F238E27FC236}">
                  <a16:creationId xmlns="" xmlns:a16="http://schemas.microsoft.com/office/drawing/2014/main" id="{510B4621-FE59-450D-8363-A02D6677AAB5}"/>
                </a:ext>
              </a:extLst>
            </p:cNvPr>
            <p:cNvGrpSpPr/>
            <p:nvPr/>
          </p:nvGrpSpPr>
          <p:grpSpPr>
            <a:xfrm rot="1833305">
              <a:off x="7809698" y="2302539"/>
              <a:ext cx="55102" cy="94570"/>
              <a:chOff x="6452437" y="2051845"/>
              <a:chExt cx="76360" cy="102216"/>
            </a:xfrm>
          </p:grpSpPr>
          <p:cxnSp>
            <p:nvCxnSpPr>
              <p:cNvPr id="311" name="直線コネクタ 310">
                <a:extLst>
                  <a:ext uri="{FF2B5EF4-FFF2-40B4-BE49-F238E27FC236}">
                    <a16:creationId xmlns="" xmlns:a16="http://schemas.microsoft.com/office/drawing/2014/main" id="{D4A1A0DF-0F5E-4596-8036-8CE652D07143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2" name="直線コネクタ 311">
                <a:extLst>
                  <a:ext uri="{FF2B5EF4-FFF2-40B4-BE49-F238E27FC236}">
                    <a16:creationId xmlns="" xmlns:a16="http://schemas.microsoft.com/office/drawing/2014/main" id="{01EA7792-D27E-4FDB-A9ED-7970E854D33A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3" name="直線コネクタ 312">
                <a:extLst>
                  <a:ext uri="{FF2B5EF4-FFF2-40B4-BE49-F238E27FC236}">
                    <a16:creationId xmlns="" xmlns:a16="http://schemas.microsoft.com/office/drawing/2014/main" id="{A52F38D0-1B25-45C5-B865-0D01849B173D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14" name="グループ化 313">
              <a:extLst>
                <a:ext uri="{FF2B5EF4-FFF2-40B4-BE49-F238E27FC236}">
                  <a16:creationId xmlns="" xmlns:a16="http://schemas.microsoft.com/office/drawing/2014/main" id="{FAD9B81E-9BC3-4C05-959E-70C945F5A2AD}"/>
                </a:ext>
              </a:extLst>
            </p:cNvPr>
            <p:cNvGrpSpPr/>
            <p:nvPr/>
          </p:nvGrpSpPr>
          <p:grpSpPr>
            <a:xfrm rot="21364405">
              <a:off x="7358119" y="2438750"/>
              <a:ext cx="72305" cy="109396"/>
              <a:chOff x="6452437" y="2051845"/>
              <a:chExt cx="76360" cy="102216"/>
            </a:xfrm>
          </p:grpSpPr>
          <p:cxnSp>
            <p:nvCxnSpPr>
              <p:cNvPr id="315" name="直線コネクタ 314">
                <a:extLst>
                  <a:ext uri="{FF2B5EF4-FFF2-40B4-BE49-F238E27FC236}">
                    <a16:creationId xmlns="" xmlns:a16="http://schemas.microsoft.com/office/drawing/2014/main" id="{DD7717A9-EF9B-4AAF-9C81-18157C0915DB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6" name="直線コネクタ 315">
                <a:extLst>
                  <a:ext uri="{FF2B5EF4-FFF2-40B4-BE49-F238E27FC236}">
                    <a16:creationId xmlns="" xmlns:a16="http://schemas.microsoft.com/office/drawing/2014/main" id="{FE387E6E-60CD-4554-AD78-6685F2C6A3E5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7" name="直線コネクタ 316">
                <a:extLst>
                  <a:ext uri="{FF2B5EF4-FFF2-40B4-BE49-F238E27FC236}">
                    <a16:creationId xmlns="" xmlns:a16="http://schemas.microsoft.com/office/drawing/2014/main" id="{5426C933-3505-44C3-9B0E-34C059379BDD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18" name="グループ化 317">
              <a:extLst>
                <a:ext uri="{FF2B5EF4-FFF2-40B4-BE49-F238E27FC236}">
                  <a16:creationId xmlns="" xmlns:a16="http://schemas.microsoft.com/office/drawing/2014/main" id="{312E41D0-7C2F-42AE-B3DD-9BE8AC27FAE8}"/>
                </a:ext>
              </a:extLst>
            </p:cNvPr>
            <p:cNvGrpSpPr/>
            <p:nvPr/>
          </p:nvGrpSpPr>
          <p:grpSpPr>
            <a:xfrm rot="6105689">
              <a:off x="6462812" y="2532179"/>
              <a:ext cx="55102" cy="94570"/>
              <a:chOff x="6452437" y="2051845"/>
              <a:chExt cx="76360" cy="102216"/>
            </a:xfrm>
          </p:grpSpPr>
          <p:cxnSp>
            <p:nvCxnSpPr>
              <p:cNvPr id="319" name="直線コネクタ 318">
                <a:extLst>
                  <a:ext uri="{FF2B5EF4-FFF2-40B4-BE49-F238E27FC236}">
                    <a16:creationId xmlns="" xmlns:a16="http://schemas.microsoft.com/office/drawing/2014/main" id="{D3283DEA-CCD9-4EC8-B427-5AD021D04DB0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0" name="直線コネクタ 319">
                <a:extLst>
                  <a:ext uri="{FF2B5EF4-FFF2-40B4-BE49-F238E27FC236}">
                    <a16:creationId xmlns="" xmlns:a16="http://schemas.microsoft.com/office/drawing/2014/main" id="{423935DA-F38D-47C8-B7AF-7C3280170EA7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1" name="直線コネクタ 320">
                <a:extLst>
                  <a:ext uri="{FF2B5EF4-FFF2-40B4-BE49-F238E27FC236}">
                    <a16:creationId xmlns="" xmlns:a16="http://schemas.microsoft.com/office/drawing/2014/main" id="{65B8872F-9E58-42DB-ADCE-CB013173B917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22" name="グループ化 321">
              <a:extLst>
                <a:ext uri="{FF2B5EF4-FFF2-40B4-BE49-F238E27FC236}">
                  <a16:creationId xmlns="" xmlns:a16="http://schemas.microsoft.com/office/drawing/2014/main" id="{0298B799-0560-4AA1-AEE4-71B5C2D6B20D}"/>
                </a:ext>
              </a:extLst>
            </p:cNvPr>
            <p:cNvGrpSpPr/>
            <p:nvPr/>
          </p:nvGrpSpPr>
          <p:grpSpPr>
            <a:xfrm rot="169955">
              <a:off x="6409794" y="2307956"/>
              <a:ext cx="55102" cy="94570"/>
              <a:chOff x="6452437" y="2051845"/>
              <a:chExt cx="76360" cy="102216"/>
            </a:xfrm>
          </p:grpSpPr>
          <p:cxnSp>
            <p:nvCxnSpPr>
              <p:cNvPr id="323" name="直線コネクタ 322">
                <a:extLst>
                  <a:ext uri="{FF2B5EF4-FFF2-40B4-BE49-F238E27FC236}">
                    <a16:creationId xmlns="" xmlns:a16="http://schemas.microsoft.com/office/drawing/2014/main" id="{E7362B94-060E-4BC1-A5CA-05153FA6A390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4" name="直線コネクタ 323">
                <a:extLst>
                  <a:ext uri="{FF2B5EF4-FFF2-40B4-BE49-F238E27FC236}">
                    <a16:creationId xmlns="" xmlns:a16="http://schemas.microsoft.com/office/drawing/2014/main" id="{CF884EDE-13E7-4CAC-AEE5-5F68FD900F0E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5" name="直線コネクタ 324">
                <a:extLst>
                  <a:ext uri="{FF2B5EF4-FFF2-40B4-BE49-F238E27FC236}">
                    <a16:creationId xmlns="" xmlns:a16="http://schemas.microsoft.com/office/drawing/2014/main" id="{283D2E51-EA8A-400E-B35C-9C266F128BD8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26" name="グループ化 325">
              <a:extLst>
                <a:ext uri="{FF2B5EF4-FFF2-40B4-BE49-F238E27FC236}">
                  <a16:creationId xmlns="" xmlns:a16="http://schemas.microsoft.com/office/drawing/2014/main" id="{59BAA90D-C786-4789-BFCF-7480A7FA0426}"/>
                </a:ext>
              </a:extLst>
            </p:cNvPr>
            <p:cNvGrpSpPr/>
            <p:nvPr/>
          </p:nvGrpSpPr>
          <p:grpSpPr>
            <a:xfrm rot="7567034">
              <a:off x="6881181" y="2244125"/>
              <a:ext cx="55102" cy="94570"/>
              <a:chOff x="6452437" y="2051845"/>
              <a:chExt cx="76360" cy="102216"/>
            </a:xfrm>
          </p:grpSpPr>
          <p:cxnSp>
            <p:nvCxnSpPr>
              <p:cNvPr id="327" name="直線コネクタ 326">
                <a:extLst>
                  <a:ext uri="{FF2B5EF4-FFF2-40B4-BE49-F238E27FC236}">
                    <a16:creationId xmlns="" xmlns:a16="http://schemas.microsoft.com/office/drawing/2014/main" id="{E5171F48-FB51-4F5F-A500-F44EFD15E244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8" name="直線コネクタ 327">
                <a:extLst>
                  <a:ext uri="{FF2B5EF4-FFF2-40B4-BE49-F238E27FC236}">
                    <a16:creationId xmlns="" xmlns:a16="http://schemas.microsoft.com/office/drawing/2014/main" id="{4E65522D-555C-4081-BC01-F4DA5D0A3D42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9" name="直線コネクタ 328">
                <a:extLst>
                  <a:ext uri="{FF2B5EF4-FFF2-40B4-BE49-F238E27FC236}">
                    <a16:creationId xmlns="" xmlns:a16="http://schemas.microsoft.com/office/drawing/2014/main" id="{8E871E01-BEF4-4775-8187-0C1AAF92A0A5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330" name="正方形/長方形 329">
              <a:extLst>
                <a:ext uri="{FF2B5EF4-FFF2-40B4-BE49-F238E27FC236}">
                  <a16:creationId xmlns="" xmlns:a16="http://schemas.microsoft.com/office/drawing/2014/main" id="{1418140A-DB64-405F-A3F8-10DC3EBC6CD0}"/>
                </a:ext>
              </a:extLst>
            </p:cNvPr>
            <p:cNvSpPr/>
            <p:nvPr/>
          </p:nvSpPr>
          <p:spPr>
            <a:xfrm rot="10800000">
              <a:off x="6210367" y="4295463"/>
              <a:ext cx="45719" cy="16654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grpSp>
          <p:nvGrpSpPr>
            <p:cNvPr id="331" name="グループ化 330">
              <a:extLst>
                <a:ext uri="{FF2B5EF4-FFF2-40B4-BE49-F238E27FC236}">
                  <a16:creationId xmlns="" xmlns:a16="http://schemas.microsoft.com/office/drawing/2014/main" id="{3A8B3AE5-7480-42DF-AD98-C9D027071FF7}"/>
                </a:ext>
              </a:extLst>
            </p:cNvPr>
            <p:cNvGrpSpPr/>
            <p:nvPr/>
          </p:nvGrpSpPr>
          <p:grpSpPr>
            <a:xfrm rot="21325187">
              <a:off x="6208863" y="4184953"/>
              <a:ext cx="45719" cy="95787"/>
              <a:chOff x="6452437" y="2051845"/>
              <a:chExt cx="76360" cy="102216"/>
            </a:xfrm>
          </p:grpSpPr>
          <p:cxnSp>
            <p:nvCxnSpPr>
              <p:cNvPr id="332" name="直線コネクタ 331">
                <a:extLst>
                  <a:ext uri="{FF2B5EF4-FFF2-40B4-BE49-F238E27FC236}">
                    <a16:creationId xmlns="" xmlns:a16="http://schemas.microsoft.com/office/drawing/2014/main" id="{116AC358-7785-41BD-81E7-88C60DFAAF9F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3" name="直線コネクタ 332">
                <a:extLst>
                  <a:ext uri="{FF2B5EF4-FFF2-40B4-BE49-F238E27FC236}">
                    <a16:creationId xmlns="" xmlns:a16="http://schemas.microsoft.com/office/drawing/2014/main" id="{7ED4A51A-EDFD-43F5-8556-375BE448D018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4" name="直線コネクタ 333">
                <a:extLst>
                  <a:ext uri="{FF2B5EF4-FFF2-40B4-BE49-F238E27FC236}">
                    <a16:creationId xmlns="" xmlns:a16="http://schemas.microsoft.com/office/drawing/2014/main" id="{AB6B1574-5771-4BC1-8077-1EA34CAAE7CD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35" name="グループ化 334">
              <a:extLst>
                <a:ext uri="{FF2B5EF4-FFF2-40B4-BE49-F238E27FC236}">
                  <a16:creationId xmlns="" xmlns:a16="http://schemas.microsoft.com/office/drawing/2014/main" id="{1D2A278D-2039-44D4-AA67-E868498C8069}"/>
                </a:ext>
              </a:extLst>
            </p:cNvPr>
            <p:cNvGrpSpPr/>
            <p:nvPr/>
          </p:nvGrpSpPr>
          <p:grpSpPr>
            <a:xfrm rot="21325187">
              <a:off x="6361263" y="4337353"/>
              <a:ext cx="45719" cy="95787"/>
              <a:chOff x="6452437" y="2051845"/>
              <a:chExt cx="76360" cy="102216"/>
            </a:xfrm>
          </p:grpSpPr>
          <p:cxnSp>
            <p:nvCxnSpPr>
              <p:cNvPr id="336" name="直線コネクタ 335">
                <a:extLst>
                  <a:ext uri="{FF2B5EF4-FFF2-40B4-BE49-F238E27FC236}">
                    <a16:creationId xmlns="" xmlns:a16="http://schemas.microsoft.com/office/drawing/2014/main" id="{764FFBF0-7B5E-414D-B207-FD1E167B06E9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7" name="直線コネクタ 336">
                <a:extLst>
                  <a:ext uri="{FF2B5EF4-FFF2-40B4-BE49-F238E27FC236}">
                    <a16:creationId xmlns="" xmlns:a16="http://schemas.microsoft.com/office/drawing/2014/main" id="{02F26888-7044-479C-8525-EADD7742B3B6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8" name="直線コネクタ 337">
                <a:extLst>
                  <a:ext uri="{FF2B5EF4-FFF2-40B4-BE49-F238E27FC236}">
                    <a16:creationId xmlns="" xmlns:a16="http://schemas.microsoft.com/office/drawing/2014/main" id="{84F3E4C8-6AEC-46D3-88DF-2302A202C63F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39" name="グループ化 338">
              <a:extLst>
                <a:ext uri="{FF2B5EF4-FFF2-40B4-BE49-F238E27FC236}">
                  <a16:creationId xmlns="" xmlns:a16="http://schemas.microsoft.com/office/drawing/2014/main" id="{6894683E-31D9-4404-9182-D9D7DE540CE7}"/>
                </a:ext>
              </a:extLst>
            </p:cNvPr>
            <p:cNvGrpSpPr/>
            <p:nvPr/>
          </p:nvGrpSpPr>
          <p:grpSpPr>
            <a:xfrm rot="2215702">
              <a:off x="6497075" y="2667308"/>
              <a:ext cx="219558" cy="121641"/>
              <a:chOff x="6452437" y="2051845"/>
              <a:chExt cx="76360" cy="102216"/>
            </a:xfrm>
          </p:grpSpPr>
          <p:cxnSp>
            <p:nvCxnSpPr>
              <p:cNvPr id="340" name="直線コネクタ 339">
                <a:extLst>
                  <a:ext uri="{FF2B5EF4-FFF2-40B4-BE49-F238E27FC236}">
                    <a16:creationId xmlns="" xmlns:a16="http://schemas.microsoft.com/office/drawing/2014/main" id="{983B665F-2E27-4961-AE72-96527F2CE1AC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1" name="直線コネクタ 340">
                <a:extLst>
                  <a:ext uri="{FF2B5EF4-FFF2-40B4-BE49-F238E27FC236}">
                    <a16:creationId xmlns="" xmlns:a16="http://schemas.microsoft.com/office/drawing/2014/main" id="{04902854-B437-4EF4-9606-44F2A4E624B3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2" name="直線コネクタ 341">
                <a:extLst>
                  <a:ext uri="{FF2B5EF4-FFF2-40B4-BE49-F238E27FC236}">
                    <a16:creationId xmlns="" xmlns:a16="http://schemas.microsoft.com/office/drawing/2014/main" id="{D2E320EB-1034-4340-AACB-C31D7B4A558C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46" name="グループ化 145">
            <a:extLst>
              <a:ext uri="{FF2B5EF4-FFF2-40B4-BE49-F238E27FC236}">
                <a16:creationId xmlns="" xmlns:a16="http://schemas.microsoft.com/office/drawing/2014/main" id="{26093EBB-ED8B-4A47-A269-09BDE67BB08A}"/>
              </a:ext>
            </a:extLst>
          </p:cNvPr>
          <p:cNvGrpSpPr/>
          <p:nvPr/>
        </p:nvGrpSpPr>
        <p:grpSpPr>
          <a:xfrm>
            <a:off x="5520266" y="4496158"/>
            <a:ext cx="4238289" cy="1943740"/>
            <a:chOff x="5519545" y="1828572"/>
            <a:chExt cx="4237737" cy="1943487"/>
          </a:xfrm>
          <a:solidFill>
            <a:schemeClr val="accent1">
              <a:alpha val="44000"/>
            </a:schemeClr>
          </a:solidFill>
        </p:grpSpPr>
        <p:sp>
          <p:nvSpPr>
            <p:cNvPr id="147" name="正方形/長方形 146">
              <a:extLst>
                <a:ext uri="{FF2B5EF4-FFF2-40B4-BE49-F238E27FC236}">
                  <a16:creationId xmlns="" xmlns:a16="http://schemas.microsoft.com/office/drawing/2014/main" id="{7D22DF0F-B3A7-43B6-9D19-012ED5D9C88D}"/>
                </a:ext>
              </a:extLst>
            </p:cNvPr>
            <p:cNvSpPr/>
            <p:nvPr/>
          </p:nvSpPr>
          <p:spPr>
            <a:xfrm rot="2071771">
              <a:off x="7756266" y="2956467"/>
              <a:ext cx="2001016" cy="69395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8" name="正方形/長方形 147">
              <a:extLst>
                <a:ext uri="{FF2B5EF4-FFF2-40B4-BE49-F238E27FC236}">
                  <a16:creationId xmlns="" xmlns:a16="http://schemas.microsoft.com/office/drawing/2014/main" id="{41592A61-F51E-4C38-A40B-75097EEAD697}"/>
                </a:ext>
              </a:extLst>
            </p:cNvPr>
            <p:cNvSpPr/>
            <p:nvPr/>
          </p:nvSpPr>
          <p:spPr>
            <a:xfrm rot="7339832" flipV="1">
              <a:off x="9401049" y="3312269"/>
              <a:ext cx="159502" cy="6429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9" name="正方形/長方形 148">
              <a:extLst>
                <a:ext uri="{FF2B5EF4-FFF2-40B4-BE49-F238E27FC236}">
                  <a16:creationId xmlns="" xmlns:a16="http://schemas.microsoft.com/office/drawing/2014/main" id="{00905336-BF44-4062-BC83-865D6BC6D895}"/>
                </a:ext>
              </a:extLst>
            </p:cNvPr>
            <p:cNvSpPr/>
            <p:nvPr/>
          </p:nvSpPr>
          <p:spPr>
            <a:xfrm rot="7339832" flipV="1">
              <a:off x="9222762" y="3516127"/>
              <a:ext cx="255465" cy="77326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0" name="正方形/長方形 149">
              <a:extLst>
                <a:ext uri="{FF2B5EF4-FFF2-40B4-BE49-F238E27FC236}">
                  <a16:creationId xmlns="" xmlns:a16="http://schemas.microsoft.com/office/drawing/2014/main" id="{D258C8FE-23A4-40CB-8582-921B4819B7C4}"/>
                </a:ext>
              </a:extLst>
            </p:cNvPr>
            <p:cNvSpPr/>
            <p:nvPr/>
          </p:nvSpPr>
          <p:spPr>
            <a:xfrm rot="12657098" flipV="1">
              <a:off x="9185392" y="3489629"/>
              <a:ext cx="181070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1" name="正方形/長方形 150">
              <a:extLst>
                <a:ext uri="{FF2B5EF4-FFF2-40B4-BE49-F238E27FC236}">
                  <a16:creationId xmlns="" xmlns:a16="http://schemas.microsoft.com/office/drawing/2014/main" id="{E4F93C36-947A-4C47-BAF8-267F059298FD}"/>
                </a:ext>
              </a:extLst>
            </p:cNvPr>
            <p:cNvSpPr/>
            <p:nvPr/>
          </p:nvSpPr>
          <p:spPr>
            <a:xfrm rot="7339832">
              <a:off x="9188283" y="3427101"/>
              <a:ext cx="86782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2" name="正方形/長方形 151">
              <a:extLst>
                <a:ext uri="{FF2B5EF4-FFF2-40B4-BE49-F238E27FC236}">
                  <a16:creationId xmlns="" xmlns:a16="http://schemas.microsoft.com/office/drawing/2014/main" id="{EC2E989C-4654-4F4C-A38E-20B57E48CF6D}"/>
                </a:ext>
              </a:extLst>
            </p:cNvPr>
            <p:cNvSpPr/>
            <p:nvPr/>
          </p:nvSpPr>
          <p:spPr>
            <a:xfrm rot="7339832" flipV="1">
              <a:off x="9263390" y="3275973"/>
              <a:ext cx="159502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3" name="正方形/長方形 152">
              <a:extLst>
                <a:ext uri="{FF2B5EF4-FFF2-40B4-BE49-F238E27FC236}">
                  <a16:creationId xmlns="" xmlns:a16="http://schemas.microsoft.com/office/drawing/2014/main" id="{8465709A-7B64-4811-89D2-5D06A5BD9D2C}"/>
                </a:ext>
              </a:extLst>
            </p:cNvPr>
            <p:cNvSpPr/>
            <p:nvPr/>
          </p:nvSpPr>
          <p:spPr>
            <a:xfrm rot="12666699" flipV="1">
              <a:off x="9356468" y="3220680"/>
              <a:ext cx="89271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4" name="正方形/長方形 153">
              <a:extLst>
                <a:ext uri="{FF2B5EF4-FFF2-40B4-BE49-F238E27FC236}">
                  <a16:creationId xmlns="" xmlns:a16="http://schemas.microsoft.com/office/drawing/2014/main" id="{366BB953-4165-4C1C-8699-6EB4BE5E8E21}"/>
                </a:ext>
              </a:extLst>
            </p:cNvPr>
            <p:cNvSpPr/>
            <p:nvPr/>
          </p:nvSpPr>
          <p:spPr>
            <a:xfrm rot="7339832" flipV="1">
              <a:off x="9050051" y="3138349"/>
              <a:ext cx="104902" cy="52018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5" name="正方形/長方形 154">
              <a:extLst>
                <a:ext uri="{FF2B5EF4-FFF2-40B4-BE49-F238E27FC236}">
                  <a16:creationId xmlns="" xmlns:a16="http://schemas.microsoft.com/office/drawing/2014/main" id="{8A48A249-EC48-445C-84A8-29A4E327E70D}"/>
                </a:ext>
              </a:extLst>
            </p:cNvPr>
            <p:cNvSpPr/>
            <p:nvPr/>
          </p:nvSpPr>
          <p:spPr>
            <a:xfrm rot="7339832" flipV="1">
              <a:off x="9130405" y="3295196"/>
              <a:ext cx="106037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6" name="正方形/長方形 155">
              <a:extLst>
                <a:ext uri="{FF2B5EF4-FFF2-40B4-BE49-F238E27FC236}">
                  <a16:creationId xmlns="" xmlns:a16="http://schemas.microsoft.com/office/drawing/2014/main" id="{1DF427D6-B923-4EC5-AE04-F8C8D41ED409}"/>
                </a:ext>
              </a:extLst>
            </p:cNvPr>
            <p:cNvSpPr/>
            <p:nvPr/>
          </p:nvSpPr>
          <p:spPr>
            <a:xfrm rot="7339832" flipV="1">
              <a:off x="8828366" y="3089854"/>
              <a:ext cx="106037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7" name="正方形/長方形 156">
              <a:extLst>
                <a:ext uri="{FF2B5EF4-FFF2-40B4-BE49-F238E27FC236}">
                  <a16:creationId xmlns="" xmlns:a16="http://schemas.microsoft.com/office/drawing/2014/main" id="{A679BAC5-92AA-454E-B51C-084EEC2638EB}"/>
                </a:ext>
              </a:extLst>
            </p:cNvPr>
            <p:cNvSpPr/>
            <p:nvPr/>
          </p:nvSpPr>
          <p:spPr>
            <a:xfrm rot="7339832" flipV="1">
              <a:off x="8843411" y="2945983"/>
              <a:ext cx="235292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8" name="正方形/長方形 157">
              <a:extLst>
                <a:ext uri="{FF2B5EF4-FFF2-40B4-BE49-F238E27FC236}">
                  <a16:creationId xmlns="" xmlns:a16="http://schemas.microsoft.com/office/drawing/2014/main" id="{C582AF27-D30D-41F7-AB58-95B78DF23687}"/>
                </a:ext>
              </a:extLst>
            </p:cNvPr>
            <p:cNvSpPr/>
            <p:nvPr/>
          </p:nvSpPr>
          <p:spPr>
            <a:xfrm rot="7339832" flipV="1">
              <a:off x="8581007" y="2945983"/>
              <a:ext cx="106037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9" name="正方形/長方形 158">
              <a:extLst>
                <a:ext uri="{FF2B5EF4-FFF2-40B4-BE49-F238E27FC236}">
                  <a16:creationId xmlns="" xmlns:a16="http://schemas.microsoft.com/office/drawing/2014/main" id="{74F23745-90DC-44C5-AB1E-55397C8A175A}"/>
                </a:ext>
              </a:extLst>
            </p:cNvPr>
            <p:cNvSpPr/>
            <p:nvPr/>
          </p:nvSpPr>
          <p:spPr>
            <a:xfrm rot="2254901" flipV="1">
              <a:off x="8579931" y="2996340"/>
              <a:ext cx="95509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0" name="正方形/長方形 159">
              <a:extLst>
                <a:ext uri="{FF2B5EF4-FFF2-40B4-BE49-F238E27FC236}">
                  <a16:creationId xmlns="" xmlns:a16="http://schemas.microsoft.com/office/drawing/2014/main" id="{B642DF58-9590-41AC-8200-A5ED19AB6A6B}"/>
                </a:ext>
              </a:extLst>
            </p:cNvPr>
            <p:cNvSpPr/>
            <p:nvPr/>
          </p:nvSpPr>
          <p:spPr>
            <a:xfrm rot="18190392">
              <a:off x="8405578" y="2701847"/>
              <a:ext cx="141833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1" name="正方形/長方形 160">
              <a:extLst>
                <a:ext uri="{FF2B5EF4-FFF2-40B4-BE49-F238E27FC236}">
                  <a16:creationId xmlns="" xmlns:a16="http://schemas.microsoft.com/office/drawing/2014/main" id="{0EA3CC38-E43A-450E-BDAB-DABBFEB8B0C4}"/>
                </a:ext>
              </a:extLst>
            </p:cNvPr>
            <p:cNvSpPr/>
            <p:nvPr/>
          </p:nvSpPr>
          <p:spPr>
            <a:xfrm rot="1978400">
              <a:off x="8500290" y="2638579"/>
              <a:ext cx="111972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2" name="正方形/長方形 161">
              <a:extLst>
                <a:ext uri="{FF2B5EF4-FFF2-40B4-BE49-F238E27FC236}">
                  <a16:creationId xmlns="" xmlns:a16="http://schemas.microsoft.com/office/drawing/2014/main" id="{C5CE3E86-BE08-4045-A5C0-3FC1362E750B}"/>
                </a:ext>
              </a:extLst>
            </p:cNvPr>
            <p:cNvSpPr/>
            <p:nvPr/>
          </p:nvSpPr>
          <p:spPr>
            <a:xfrm rot="18190392">
              <a:off x="8535459" y="2688228"/>
              <a:ext cx="101790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3" name="正方形/長方形 162">
              <a:extLst>
                <a:ext uri="{FF2B5EF4-FFF2-40B4-BE49-F238E27FC236}">
                  <a16:creationId xmlns="" xmlns:a16="http://schemas.microsoft.com/office/drawing/2014/main" id="{F18B693D-866D-4A88-A86D-9286F89EAC82}"/>
                </a:ext>
              </a:extLst>
            </p:cNvPr>
            <p:cNvSpPr/>
            <p:nvPr/>
          </p:nvSpPr>
          <p:spPr>
            <a:xfrm rot="18190392">
              <a:off x="8281311" y="2588930"/>
              <a:ext cx="141833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4" name="正方形/長方形 163">
              <a:extLst>
                <a:ext uri="{FF2B5EF4-FFF2-40B4-BE49-F238E27FC236}">
                  <a16:creationId xmlns="" xmlns:a16="http://schemas.microsoft.com/office/drawing/2014/main" id="{B05C34F5-6E49-419C-8DFA-4E682AEB0CB1}"/>
                </a:ext>
              </a:extLst>
            </p:cNvPr>
            <p:cNvSpPr/>
            <p:nvPr/>
          </p:nvSpPr>
          <p:spPr>
            <a:xfrm rot="1987418">
              <a:off x="8360304" y="2554798"/>
              <a:ext cx="102194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5" name="正方形/長方形 164">
              <a:extLst>
                <a:ext uri="{FF2B5EF4-FFF2-40B4-BE49-F238E27FC236}">
                  <a16:creationId xmlns="" xmlns:a16="http://schemas.microsoft.com/office/drawing/2014/main" id="{DB38224D-B85E-4006-9731-39E6BA907E1E}"/>
                </a:ext>
              </a:extLst>
            </p:cNvPr>
            <p:cNvSpPr/>
            <p:nvPr/>
          </p:nvSpPr>
          <p:spPr>
            <a:xfrm rot="18190392">
              <a:off x="8415121" y="2591379"/>
              <a:ext cx="63104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6" name="正方形/長方形 165">
              <a:extLst>
                <a:ext uri="{FF2B5EF4-FFF2-40B4-BE49-F238E27FC236}">
                  <a16:creationId xmlns="" xmlns:a16="http://schemas.microsoft.com/office/drawing/2014/main" id="{A5332619-600D-4492-812D-72CA74F2813D}"/>
                </a:ext>
              </a:extLst>
            </p:cNvPr>
            <p:cNvSpPr/>
            <p:nvPr/>
          </p:nvSpPr>
          <p:spPr>
            <a:xfrm rot="18190392">
              <a:off x="8181509" y="2492450"/>
              <a:ext cx="141833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7" name="正方形/長方形 166">
              <a:extLst>
                <a:ext uri="{FF2B5EF4-FFF2-40B4-BE49-F238E27FC236}">
                  <a16:creationId xmlns="" xmlns:a16="http://schemas.microsoft.com/office/drawing/2014/main" id="{502A32E2-790C-43BF-9D07-5DCC148CA04A}"/>
                </a:ext>
              </a:extLst>
            </p:cNvPr>
            <p:cNvSpPr/>
            <p:nvPr/>
          </p:nvSpPr>
          <p:spPr>
            <a:xfrm rot="18190392">
              <a:off x="7995264" y="2579597"/>
              <a:ext cx="141833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8" name="正方形/長方形 167">
              <a:extLst>
                <a:ext uri="{FF2B5EF4-FFF2-40B4-BE49-F238E27FC236}">
                  <a16:creationId xmlns="" xmlns:a16="http://schemas.microsoft.com/office/drawing/2014/main" id="{38F26AE3-537A-428E-BE45-CE0AF787F61B}"/>
                </a:ext>
              </a:extLst>
            </p:cNvPr>
            <p:cNvSpPr/>
            <p:nvPr/>
          </p:nvSpPr>
          <p:spPr>
            <a:xfrm rot="2091662">
              <a:off x="9499931" y="3337498"/>
              <a:ext cx="54935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4" name="正方形/長方形 173">
              <a:extLst>
                <a:ext uri="{FF2B5EF4-FFF2-40B4-BE49-F238E27FC236}">
                  <a16:creationId xmlns="" xmlns:a16="http://schemas.microsoft.com/office/drawing/2014/main" id="{122E9813-2A2A-453A-BC4F-F0465BEEB06E}"/>
                </a:ext>
              </a:extLst>
            </p:cNvPr>
            <p:cNvSpPr/>
            <p:nvPr/>
          </p:nvSpPr>
          <p:spPr>
            <a:xfrm rot="18190392">
              <a:off x="9537146" y="3332410"/>
              <a:ext cx="102133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9" name="正方形/長方形 178">
              <a:extLst>
                <a:ext uri="{FF2B5EF4-FFF2-40B4-BE49-F238E27FC236}">
                  <a16:creationId xmlns="" xmlns:a16="http://schemas.microsoft.com/office/drawing/2014/main" id="{8B09EDC1-D2D7-4FE7-BA59-9F2C4C039F8E}"/>
                </a:ext>
              </a:extLst>
            </p:cNvPr>
            <p:cNvSpPr/>
            <p:nvPr/>
          </p:nvSpPr>
          <p:spPr>
            <a:xfrm rot="1138685">
              <a:off x="7726301" y="2349040"/>
              <a:ext cx="218692" cy="78568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0" name="正方形/長方形 179">
              <a:extLst>
                <a:ext uri="{FF2B5EF4-FFF2-40B4-BE49-F238E27FC236}">
                  <a16:creationId xmlns="" xmlns:a16="http://schemas.microsoft.com/office/drawing/2014/main" id="{38E336D9-DF3C-443D-B5AA-62BE92A74AFB}"/>
                </a:ext>
              </a:extLst>
            </p:cNvPr>
            <p:cNvSpPr/>
            <p:nvPr/>
          </p:nvSpPr>
          <p:spPr>
            <a:xfrm>
              <a:off x="6751771" y="2316351"/>
              <a:ext cx="981875" cy="68212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1" name="正方形/長方形 180">
              <a:extLst>
                <a:ext uri="{FF2B5EF4-FFF2-40B4-BE49-F238E27FC236}">
                  <a16:creationId xmlns="" xmlns:a16="http://schemas.microsoft.com/office/drawing/2014/main" id="{891D25B9-C81E-40CA-9643-3224E0A091DA}"/>
                </a:ext>
              </a:extLst>
            </p:cNvPr>
            <p:cNvSpPr/>
            <p:nvPr/>
          </p:nvSpPr>
          <p:spPr>
            <a:xfrm rot="7263525" flipV="1">
              <a:off x="7802627" y="2262219"/>
              <a:ext cx="185886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2" name="正方形/長方形 181">
              <a:extLst>
                <a:ext uri="{FF2B5EF4-FFF2-40B4-BE49-F238E27FC236}">
                  <a16:creationId xmlns="" xmlns:a16="http://schemas.microsoft.com/office/drawing/2014/main" id="{BF664C50-EA54-4F0E-9850-3A6DB377ECA9}"/>
                </a:ext>
              </a:extLst>
            </p:cNvPr>
            <p:cNvSpPr/>
            <p:nvPr/>
          </p:nvSpPr>
          <p:spPr>
            <a:xfrm rot="1973182" flipV="1">
              <a:off x="7868149" y="2184815"/>
              <a:ext cx="87640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3" name="正方形/長方形 182">
              <a:extLst>
                <a:ext uri="{FF2B5EF4-FFF2-40B4-BE49-F238E27FC236}">
                  <a16:creationId xmlns="" xmlns:a16="http://schemas.microsoft.com/office/drawing/2014/main" id="{BD465D01-8DCB-48F8-8BFA-F7A107200F21}"/>
                </a:ext>
              </a:extLst>
            </p:cNvPr>
            <p:cNvSpPr/>
            <p:nvPr/>
          </p:nvSpPr>
          <p:spPr>
            <a:xfrm rot="7245490" flipV="1">
              <a:off x="7823234" y="2174101"/>
              <a:ext cx="78236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4" name="正方形/長方形 183">
              <a:extLst>
                <a:ext uri="{FF2B5EF4-FFF2-40B4-BE49-F238E27FC236}">
                  <a16:creationId xmlns="" xmlns:a16="http://schemas.microsoft.com/office/drawing/2014/main" id="{0BED8C94-1566-4B1F-B582-CB9B486BD91D}"/>
                </a:ext>
              </a:extLst>
            </p:cNvPr>
            <p:cNvSpPr/>
            <p:nvPr/>
          </p:nvSpPr>
          <p:spPr>
            <a:xfrm rot="7263525" flipV="1">
              <a:off x="7573171" y="2159587"/>
              <a:ext cx="185886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5" name="正方形/長方形 184">
              <a:extLst>
                <a:ext uri="{FF2B5EF4-FFF2-40B4-BE49-F238E27FC236}">
                  <a16:creationId xmlns="" xmlns:a16="http://schemas.microsoft.com/office/drawing/2014/main" id="{FB861E90-56D8-4462-9DC9-B6F1C8F9E9D3}"/>
                </a:ext>
              </a:extLst>
            </p:cNvPr>
            <p:cNvSpPr/>
            <p:nvPr/>
          </p:nvSpPr>
          <p:spPr>
            <a:xfrm rot="7263525" flipV="1">
              <a:off x="7583305" y="2130489"/>
              <a:ext cx="410515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6" name="正方形/長方形 185">
              <a:extLst>
                <a:ext uri="{FF2B5EF4-FFF2-40B4-BE49-F238E27FC236}">
                  <a16:creationId xmlns="" xmlns:a16="http://schemas.microsoft.com/office/drawing/2014/main" id="{4C55F2B6-430A-4E07-B6CF-B2F1F7B5DA77}"/>
                </a:ext>
              </a:extLst>
            </p:cNvPr>
            <p:cNvSpPr/>
            <p:nvPr/>
          </p:nvSpPr>
          <p:spPr>
            <a:xfrm rot="12650634" flipV="1">
              <a:off x="7678040" y="2173038"/>
              <a:ext cx="46047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7" name="正方形/長方形 186">
              <a:extLst>
                <a:ext uri="{FF2B5EF4-FFF2-40B4-BE49-F238E27FC236}">
                  <a16:creationId xmlns="" xmlns:a16="http://schemas.microsoft.com/office/drawing/2014/main" id="{844B1451-9A01-4B3C-9B4A-886768EFC3C8}"/>
                </a:ext>
              </a:extLst>
            </p:cNvPr>
            <p:cNvSpPr/>
            <p:nvPr/>
          </p:nvSpPr>
          <p:spPr>
            <a:xfrm rot="6513554">
              <a:off x="7375955" y="2214663"/>
              <a:ext cx="214823" cy="45720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8" name="正方形/長方形 187">
              <a:extLst>
                <a:ext uri="{FF2B5EF4-FFF2-40B4-BE49-F238E27FC236}">
                  <a16:creationId xmlns="" xmlns:a16="http://schemas.microsoft.com/office/drawing/2014/main" id="{D8F69AB1-6A85-493E-85D2-01E91A9B2D54}"/>
                </a:ext>
              </a:extLst>
            </p:cNvPr>
            <p:cNvSpPr/>
            <p:nvPr/>
          </p:nvSpPr>
          <p:spPr>
            <a:xfrm rot="6513554" flipV="1">
              <a:off x="7375955" y="2214663"/>
              <a:ext cx="214823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2" name="正方形/長方形 201">
              <a:extLst>
                <a:ext uri="{FF2B5EF4-FFF2-40B4-BE49-F238E27FC236}">
                  <a16:creationId xmlns="" xmlns:a16="http://schemas.microsoft.com/office/drawing/2014/main" id="{DA97E690-AC16-4C35-8D6A-5AAB5C1544FC}"/>
                </a:ext>
              </a:extLst>
            </p:cNvPr>
            <p:cNvSpPr/>
            <p:nvPr/>
          </p:nvSpPr>
          <p:spPr>
            <a:xfrm rot="12105133" flipV="1">
              <a:off x="7427524" y="2105842"/>
              <a:ext cx="114035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3" name="正方形/長方形 202">
              <a:extLst>
                <a:ext uri="{FF2B5EF4-FFF2-40B4-BE49-F238E27FC236}">
                  <a16:creationId xmlns="" xmlns:a16="http://schemas.microsoft.com/office/drawing/2014/main" id="{3396BF80-AB7C-4723-A3DB-099FB4D6F991}"/>
                </a:ext>
              </a:extLst>
            </p:cNvPr>
            <p:cNvSpPr/>
            <p:nvPr/>
          </p:nvSpPr>
          <p:spPr>
            <a:xfrm rot="6513554" flipV="1">
              <a:off x="7324448" y="2137799"/>
              <a:ext cx="156820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4" name="正方形/長方形 203">
              <a:extLst>
                <a:ext uri="{FF2B5EF4-FFF2-40B4-BE49-F238E27FC236}">
                  <a16:creationId xmlns="" xmlns:a16="http://schemas.microsoft.com/office/drawing/2014/main" id="{B326F7AC-4BE6-4682-89BA-C16DA0F5072D}"/>
                </a:ext>
              </a:extLst>
            </p:cNvPr>
            <p:cNvSpPr/>
            <p:nvPr/>
          </p:nvSpPr>
          <p:spPr>
            <a:xfrm rot="7297858" flipV="1">
              <a:off x="7961746" y="2491594"/>
              <a:ext cx="76907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1" name="正方形/長方形 210">
              <a:extLst>
                <a:ext uri="{FF2B5EF4-FFF2-40B4-BE49-F238E27FC236}">
                  <a16:creationId xmlns="" xmlns:a16="http://schemas.microsoft.com/office/drawing/2014/main" id="{998510B5-2F46-4245-A5D5-0469698170A6}"/>
                </a:ext>
              </a:extLst>
            </p:cNvPr>
            <p:cNvSpPr/>
            <p:nvPr/>
          </p:nvSpPr>
          <p:spPr>
            <a:xfrm rot="5400000" flipV="1">
              <a:off x="7256353" y="2455789"/>
              <a:ext cx="214823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3" name="正方形/長方形 212">
              <a:extLst>
                <a:ext uri="{FF2B5EF4-FFF2-40B4-BE49-F238E27FC236}">
                  <a16:creationId xmlns="" xmlns:a16="http://schemas.microsoft.com/office/drawing/2014/main" id="{B6FC0097-932F-4135-88D5-2BB440C1C7F5}"/>
                </a:ext>
              </a:extLst>
            </p:cNvPr>
            <p:cNvSpPr/>
            <p:nvPr/>
          </p:nvSpPr>
          <p:spPr>
            <a:xfrm>
              <a:off x="6390453" y="2308377"/>
              <a:ext cx="357952" cy="98390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1" name="二等辺三角形 230">
              <a:extLst>
                <a:ext uri="{FF2B5EF4-FFF2-40B4-BE49-F238E27FC236}">
                  <a16:creationId xmlns="" xmlns:a16="http://schemas.microsoft.com/office/drawing/2014/main" id="{60AFD39D-2242-45C4-BA2E-A586322BF751}"/>
                </a:ext>
              </a:extLst>
            </p:cNvPr>
            <p:cNvSpPr/>
            <p:nvPr/>
          </p:nvSpPr>
          <p:spPr>
            <a:xfrm rot="16519777">
              <a:off x="6579387" y="2275410"/>
              <a:ext cx="51195" cy="290073"/>
            </a:xfrm>
            <a:prstGeom prst="triangle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2" name="正方形/長方形 231">
              <a:extLst>
                <a:ext uri="{FF2B5EF4-FFF2-40B4-BE49-F238E27FC236}">
                  <a16:creationId xmlns="" xmlns:a16="http://schemas.microsoft.com/office/drawing/2014/main" id="{3B6E2F2B-089F-49F2-8659-3FE40EC984B7}"/>
                </a:ext>
              </a:extLst>
            </p:cNvPr>
            <p:cNvSpPr/>
            <p:nvPr/>
          </p:nvSpPr>
          <p:spPr>
            <a:xfrm rot="959217">
              <a:off x="5889674" y="2246120"/>
              <a:ext cx="523739" cy="61722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3" name="正方形/長方形 232">
              <a:extLst>
                <a:ext uri="{FF2B5EF4-FFF2-40B4-BE49-F238E27FC236}">
                  <a16:creationId xmlns="" xmlns:a16="http://schemas.microsoft.com/office/drawing/2014/main" id="{39A82E9B-2FF7-4E5A-9095-F5BE4B3319D4}"/>
                </a:ext>
              </a:extLst>
            </p:cNvPr>
            <p:cNvSpPr/>
            <p:nvPr/>
          </p:nvSpPr>
          <p:spPr>
            <a:xfrm rot="2976454">
              <a:off x="5569723" y="2054513"/>
              <a:ext cx="436318" cy="5304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4" name="正方形/長方形 233">
              <a:extLst>
                <a:ext uri="{FF2B5EF4-FFF2-40B4-BE49-F238E27FC236}">
                  <a16:creationId xmlns="" xmlns:a16="http://schemas.microsoft.com/office/drawing/2014/main" id="{95ECCE4F-0F9D-40F7-85DD-3F6E6EED5A19}"/>
                </a:ext>
              </a:extLst>
            </p:cNvPr>
            <p:cNvSpPr/>
            <p:nvPr/>
          </p:nvSpPr>
          <p:spPr>
            <a:xfrm rot="8684888">
              <a:off x="5574668" y="1901047"/>
              <a:ext cx="87341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9" name="正方形/長方形 238">
              <a:extLst>
                <a:ext uri="{FF2B5EF4-FFF2-40B4-BE49-F238E27FC236}">
                  <a16:creationId xmlns="" xmlns:a16="http://schemas.microsoft.com/office/drawing/2014/main" id="{EF23EF0E-684D-4ECF-B32E-7858B78AB442}"/>
                </a:ext>
              </a:extLst>
            </p:cNvPr>
            <p:cNvSpPr/>
            <p:nvPr/>
          </p:nvSpPr>
          <p:spPr>
            <a:xfrm rot="3252868" flipV="1">
              <a:off x="5461217" y="1886900"/>
              <a:ext cx="162376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0" name="正方形/長方形 239">
              <a:extLst>
                <a:ext uri="{FF2B5EF4-FFF2-40B4-BE49-F238E27FC236}">
                  <a16:creationId xmlns="" xmlns:a16="http://schemas.microsoft.com/office/drawing/2014/main" id="{5401DECA-C626-4454-AF18-7754964F7E26}"/>
                </a:ext>
              </a:extLst>
            </p:cNvPr>
            <p:cNvSpPr/>
            <p:nvPr/>
          </p:nvSpPr>
          <p:spPr>
            <a:xfrm rot="6165579" flipV="1">
              <a:off x="5956246" y="2126501"/>
              <a:ext cx="170089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1" name="正方形/長方形 240">
              <a:extLst>
                <a:ext uri="{FF2B5EF4-FFF2-40B4-BE49-F238E27FC236}">
                  <a16:creationId xmlns="" xmlns:a16="http://schemas.microsoft.com/office/drawing/2014/main" id="{1E1E116E-D823-4609-8A68-062CB2EB85F3}"/>
                </a:ext>
              </a:extLst>
            </p:cNvPr>
            <p:cNvSpPr/>
            <p:nvPr/>
          </p:nvSpPr>
          <p:spPr>
            <a:xfrm rot="769139">
              <a:off x="6034993" y="2061716"/>
              <a:ext cx="136276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2" name="正方形/長方形 241">
              <a:extLst>
                <a:ext uri="{FF2B5EF4-FFF2-40B4-BE49-F238E27FC236}">
                  <a16:creationId xmlns="" xmlns:a16="http://schemas.microsoft.com/office/drawing/2014/main" id="{2024FD55-EE9B-4929-89B4-D58911D0DD8F}"/>
                </a:ext>
              </a:extLst>
            </p:cNvPr>
            <p:cNvSpPr/>
            <p:nvPr/>
          </p:nvSpPr>
          <p:spPr>
            <a:xfrm rot="6290773">
              <a:off x="6100002" y="2099131"/>
              <a:ext cx="97952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3" name="正方形/長方形 242">
              <a:extLst>
                <a:ext uri="{FF2B5EF4-FFF2-40B4-BE49-F238E27FC236}">
                  <a16:creationId xmlns="" xmlns:a16="http://schemas.microsoft.com/office/drawing/2014/main" id="{7540C9C0-5E8D-4DB2-9189-41EC5ED0FF5A}"/>
                </a:ext>
              </a:extLst>
            </p:cNvPr>
            <p:cNvSpPr/>
            <p:nvPr/>
          </p:nvSpPr>
          <p:spPr>
            <a:xfrm rot="19700208" flipV="1">
              <a:off x="5841214" y="2230805"/>
              <a:ext cx="138677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4" name="正方形/長方形 243">
              <a:extLst>
                <a:ext uri="{FF2B5EF4-FFF2-40B4-BE49-F238E27FC236}">
                  <a16:creationId xmlns="" xmlns:a16="http://schemas.microsoft.com/office/drawing/2014/main" id="{916DF044-9005-4BFC-816A-BB28ED5F1D6F}"/>
                </a:ext>
              </a:extLst>
            </p:cNvPr>
            <p:cNvSpPr/>
            <p:nvPr/>
          </p:nvSpPr>
          <p:spPr>
            <a:xfrm rot="5400000">
              <a:off x="6261335" y="2170537"/>
              <a:ext cx="436318" cy="5304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5" name="正方形/長方形 244">
              <a:extLst>
                <a:ext uri="{FF2B5EF4-FFF2-40B4-BE49-F238E27FC236}">
                  <a16:creationId xmlns="" xmlns:a16="http://schemas.microsoft.com/office/drawing/2014/main" id="{66C8D525-8FD7-4024-BFC1-F8A22FF4E57D}"/>
                </a:ext>
              </a:extLst>
            </p:cNvPr>
            <p:cNvSpPr/>
            <p:nvPr/>
          </p:nvSpPr>
          <p:spPr>
            <a:xfrm rot="255847">
              <a:off x="6379231" y="2118051"/>
              <a:ext cx="104073" cy="46847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8" name="正方形/長方形 277">
              <a:extLst>
                <a:ext uri="{FF2B5EF4-FFF2-40B4-BE49-F238E27FC236}">
                  <a16:creationId xmlns="" xmlns:a16="http://schemas.microsoft.com/office/drawing/2014/main" id="{B19AA720-2A8B-4E3F-8C66-43753FCDB03D}"/>
                </a:ext>
              </a:extLst>
            </p:cNvPr>
            <p:cNvSpPr/>
            <p:nvPr/>
          </p:nvSpPr>
          <p:spPr>
            <a:xfrm rot="5400000" flipV="1">
              <a:off x="6308811" y="2070612"/>
              <a:ext cx="134365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0" name="正方形/長方形 279">
              <a:extLst>
                <a:ext uri="{FF2B5EF4-FFF2-40B4-BE49-F238E27FC236}">
                  <a16:creationId xmlns="" xmlns:a16="http://schemas.microsoft.com/office/drawing/2014/main" id="{F140459D-FA5F-4601-9C79-E453D0C31D44}"/>
                </a:ext>
              </a:extLst>
            </p:cNvPr>
            <p:cNvSpPr/>
            <p:nvPr/>
          </p:nvSpPr>
          <p:spPr>
            <a:xfrm rot="5400000" flipV="1">
              <a:off x="6500750" y="2062034"/>
              <a:ext cx="130230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1" name="正方形/長方形 280">
              <a:extLst>
                <a:ext uri="{FF2B5EF4-FFF2-40B4-BE49-F238E27FC236}">
                  <a16:creationId xmlns="" xmlns:a16="http://schemas.microsoft.com/office/drawing/2014/main" id="{29323C34-BD03-45EC-BEDD-9AFA90CEE14F}"/>
                </a:ext>
              </a:extLst>
            </p:cNvPr>
            <p:cNvSpPr/>
            <p:nvPr/>
          </p:nvSpPr>
          <p:spPr>
            <a:xfrm rot="10800000" flipV="1">
              <a:off x="6454639" y="2021574"/>
              <a:ext cx="130230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2" name="正方形/長方形 281">
              <a:extLst>
                <a:ext uri="{FF2B5EF4-FFF2-40B4-BE49-F238E27FC236}">
                  <a16:creationId xmlns="" xmlns:a16="http://schemas.microsoft.com/office/drawing/2014/main" id="{C95E68B6-1D53-4126-9077-E4777EB1B5F1}"/>
                </a:ext>
              </a:extLst>
            </p:cNvPr>
            <p:cNvSpPr/>
            <p:nvPr/>
          </p:nvSpPr>
          <p:spPr>
            <a:xfrm rot="10800000" flipV="1">
              <a:off x="6361010" y="2217704"/>
              <a:ext cx="130230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3" name="正方形/長方形 282">
              <a:extLst>
                <a:ext uri="{FF2B5EF4-FFF2-40B4-BE49-F238E27FC236}">
                  <a16:creationId xmlns="" xmlns:a16="http://schemas.microsoft.com/office/drawing/2014/main" id="{6F05AD18-73EA-493F-963F-1ECE199557DA}"/>
                </a:ext>
              </a:extLst>
            </p:cNvPr>
            <p:cNvSpPr/>
            <p:nvPr/>
          </p:nvSpPr>
          <p:spPr>
            <a:xfrm rot="11507744" flipV="1">
              <a:off x="6231278" y="2209787"/>
              <a:ext cx="130230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4" name="正方形/長方形 283">
              <a:extLst>
                <a:ext uri="{FF2B5EF4-FFF2-40B4-BE49-F238E27FC236}">
                  <a16:creationId xmlns="" xmlns:a16="http://schemas.microsoft.com/office/drawing/2014/main" id="{77BCE5C5-CF4B-4F6D-9526-09C12BA9B41A}"/>
                </a:ext>
              </a:extLst>
            </p:cNvPr>
            <p:cNvSpPr/>
            <p:nvPr/>
          </p:nvSpPr>
          <p:spPr>
            <a:xfrm rot="10634550" flipV="1">
              <a:off x="6460167" y="2260694"/>
              <a:ext cx="130230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5" name="正方形/長方形 284">
              <a:extLst>
                <a:ext uri="{FF2B5EF4-FFF2-40B4-BE49-F238E27FC236}">
                  <a16:creationId xmlns="" xmlns:a16="http://schemas.microsoft.com/office/drawing/2014/main" id="{07E96F88-6191-4BDA-9EDA-54ECCE1E7AE8}"/>
                </a:ext>
              </a:extLst>
            </p:cNvPr>
            <p:cNvSpPr/>
            <p:nvPr/>
          </p:nvSpPr>
          <p:spPr>
            <a:xfrm rot="10800000" flipV="1">
              <a:off x="6546810" y="2204469"/>
              <a:ext cx="123086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7" name="正方形/長方形 286">
              <a:extLst>
                <a:ext uri="{FF2B5EF4-FFF2-40B4-BE49-F238E27FC236}">
                  <a16:creationId xmlns="" xmlns:a16="http://schemas.microsoft.com/office/drawing/2014/main" id="{DD6AA7F2-C32B-4174-B416-F400D10E9D86}"/>
                </a:ext>
              </a:extLst>
            </p:cNvPr>
            <p:cNvSpPr/>
            <p:nvPr/>
          </p:nvSpPr>
          <p:spPr>
            <a:xfrm rot="771123">
              <a:off x="6666484" y="2455759"/>
              <a:ext cx="45719" cy="330660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8" name="正方形/長方形 287">
              <a:extLst>
                <a:ext uri="{FF2B5EF4-FFF2-40B4-BE49-F238E27FC236}">
                  <a16:creationId xmlns="" xmlns:a16="http://schemas.microsoft.com/office/drawing/2014/main" id="{91A8AD0E-BE14-4AB1-8700-904627B293B3}"/>
                </a:ext>
              </a:extLst>
            </p:cNvPr>
            <p:cNvSpPr/>
            <p:nvPr/>
          </p:nvSpPr>
          <p:spPr>
            <a:xfrm rot="771123">
              <a:off x="6595219" y="2435885"/>
              <a:ext cx="45719" cy="330660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9" name="正方形/長方形 288">
              <a:extLst>
                <a:ext uri="{FF2B5EF4-FFF2-40B4-BE49-F238E27FC236}">
                  <a16:creationId xmlns="" xmlns:a16="http://schemas.microsoft.com/office/drawing/2014/main" id="{CA5318E2-79A5-41D0-9CE9-AC15372DD2CC}"/>
                </a:ext>
              </a:extLst>
            </p:cNvPr>
            <p:cNvSpPr/>
            <p:nvPr/>
          </p:nvSpPr>
          <p:spPr>
            <a:xfrm rot="771123">
              <a:off x="6491842" y="2426686"/>
              <a:ext cx="73559" cy="328574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0" name="正方形/長方形 289">
              <a:extLst>
                <a:ext uri="{FF2B5EF4-FFF2-40B4-BE49-F238E27FC236}">
                  <a16:creationId xmlns="" xmlns:a16="http://schemas.microsoft.com/office/drawing/2014/main" id="{E10190F3-2C2A-431E-BA20-339C12817564}"/>
                </a:ext>
              </a:extLst>
            </p:cNvPr>
            <p:cNvSpPr/>
            <p:nvPr/>
          </p:nvSpPr>
          <p:spPr>
            <a:xfrm rot="6074951">
              <a:off x="6535288" y="2623324"/>
              <a:ext cx="108935" cy="18125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grpSp>
          <p:nvGrpSpPr>
            <p:cNvPr id="291" name="グループ化 290">
              <a:extLst>
                <a:ext uri="{FF2B5EF4-FFF2-40B4-BE49-F238E27FC236}">
                  <a16:creationId xmlns="" xmlns:a16="http://schemas.microsoft.com/office/drawing/2014/main" id="{D43A198F-CD25-452A-B072-AE4CB1314C5D}"/>
                </a:ext>
              </a:extLst>
            </p:cNvPr>
            <p:cNvGrpSpPr/>
            <p:nvPr/>
          </p:nvGrpSpPr>
          <p:grpSpPr>
            <a:xfrm rot="2675070">
              <a:off x="7943155" y="2313932"/>
              <a:ext cx="124711" cy="107372"/>
              <a:chOff x="6452437" y="2051845"/>
              <a:chExt cx="76360" cy="102216"/>
            </a:xfrm>
            <a:grpFill/>
          </p:grpSpPr>
          <p:cxnSp>
            <p:nvCxnSpPr>
              <p:cNvPr id="377" name="直線コネクタ 376">
                <a:extLst>
                  <a:ext uri="{FF2B5EF4-FFF2-40B4-BE49-F238E27FC236}">
                    <a16:creationId xmlns="" xmlns:a16="http://schemas.microsoft.com/office/drawing/2014/main" id="{443AB4A6-F164-4B5A-A81E-D33F0326A8DF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8" name="直線コネクタ 377">
                <a:extLst>
                  <a:ext uri="{FF2B5EF4-FFF2-40B4-BE49-F238E27FC236}">
                    <a16:creationId xmlns="" xmlns:a16="http://schemas.microsoft.com/office/drawing/2014/main" id="{A26FE408-5594-44FA-B4A1-E0BFCE2CEE65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9" name="直線コネクタ 378">
                <a:extLst>
                  <a:ext uri="{FF2B5EF4-FFF2-40B4-BE49-F238E27FC236}">
                    <a16:creationId xmlns="" xmlns:a16="http://schemas.microsoft.com/office/drawing/2014/main" id="{BD604827-8F87-4941-95C3-9F4ED11E42EC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292" name="グループ化 291">
              <a:extLst>
                <a:ext uri="{FF2B5EF4-FFF2-40B4-BE49-F238E27FC236}">
                  <a16:creationId xmlns="" xmlns:a16="http://schemas.microsoft.com/office/drawing/2014/main" id="{9710E442-3F0B-4327-918D-00D203D9AF0A}"/>
                </a:ext>
              </a:extLst>
            </p:cNvPr>
            <p:cNvGrpSpPr/>
            <p:nvPr/>
          </p:nvGrpSpPr>
          <p:grpSpPr>
            <a:xfrm rot="1543695">
              <a:off x="9520617" y="3178677"/>
              <a:ext cx="63372" cy="111542"/>
              <a:chOff x="6452437" y="2051845"/>
              <a:chExt cx="76360" cy="102216"/>
            </a:xfrm>
            <a:grpFill/>
          </p:grpSpPr>
          <p:cxnSp>
            <p:nvCxnSpPr>
              <p:cNvPr id="374" name="直線コネクタ 373">
                <a:extLst>
                  <a:ext uri="{FF2B5EF4-FFF2-40B4-BE49-F238E27FC236}">
                    <a16:creationId xmlns="" xmlns:a16="http://schemas.microsoft.com/office/drawing/2014/main" id="{B0D498B3-A874-43CA-BE94-107D89E59553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5" name="直線コネクタ 374">
                <a:extLst>
                  <a:ext uri="{FF2B5EF4-FFF2-40B4-BE49-F238E27FC236}">
                    <a16:creationId xmlns="" xmlns:a16="http://schemas.microsoft.com/office/drawing/2014/main" id="{F6AFC975-DB14-4810-8CFB-A5B34AD35C0C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6" name="直線コネクタ 375">
                <a:extLst>
                  <a:ext uri="{FF2B5EF4-FFF2-40B4-BE49-F238E27FC236}">
                    <a16:creationId xmlns="" xmlns:a16="http://schemas.microsoft.com/office/drawing/2014/main" id="{AE2340C2-FD31-4D4A-A546-2D1BC0182901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293" name="グループ化 292">
              <a:extLst>
                <a:ext uri="{FF2B5EF4-FFF2-40B4-BE49-F238E27FC236}">
                  <a16:creationId xmlns="" xmlns:a16="http://schemas.microsoft.com/office/drawing/2014/main" id="{1F0E07AD-5334-461B-8E64-C78BC84FDC45}"/>
                </a:ext>
              </a:extLst>
            </p:cNvPr>
            <p:cNvGrpSpPr/>
            <p:nvPr/>
          </p:nvGrpSpPr>
          <p:grpSpPr>
            <a:xfrm rot="7172213">
              <a:off x="9598414" y="3542191"/>
              <a:ext cx="45719" cy="82104"/>
              <a:chOff x="6452437" y="2051845"/>
              <a:chExt cx="76360" cy="102216"/>
            </a:xfrm>
            <a:grpFill/>
          </p:grpSpPr>
          <p:cxnSp>
            <p:nvCxnSpPr>
              <p:cNvPr id="371" name="直線コネクタ 370">
                <a:extLst>
                  <a:ext uri="{FF2B5EF4-FFF2-40B4-BE49-F238E27FC236}">
                    <a16:creationId xmlns="" xmlns:a16="http://schemas.microsoft.com/office/drawing/2014/main" id="{484F527F-F5B9-4BEF-BDCA-03E3D38BF81D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2" name="直線コネクタ 371">
                <a:extLst>
                  <a:ext uri="{FF2B5EF4-FFF2-40B4-BE49-F238E27FC236}">
                    <a16:creationId xmlns="" xmlns:a16="http://schemas.microsoft.com/office/drawing/2014/main" id="{71206AAF-E8D7-47DA-99CA-43CF61E16501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3" name="直線コネクタ 372">
                <a:extLst>
                  <a:ext uri="{FF2B5EF4-FFF2-40B4-BE49-F238E27FC236}">
                    <a16:creationId xmlns="" xmlns:a16="http://schemas.microsoft.com/office/drawing/2014/main" id="{BDE6428C-EC59-49A1-B048-67F541529A4B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294" name="グループ化 293">
              <a:extLst>
                <a:ext uri="{FF2B5EF4-FFF2-40B4-BE49-F238E27FC236}">
                  <a16:creationId xmlns="" xmlns:a16="http://schemas.microsoft.com/office/drawing/2014/main" id="{D1EF2F2B-E3B9-4722-8A81-0A8F2B59A8C6}"/>
                </a:ext>
              </a:extLst>
            </p:cNvPr>
            <p:cNvGrpSpPr/>
            <p:nvPr/>
          </p:nvGrpSpPr>
          <p:grpSpPr>
            <a:xfrm rot="21247183">
              <a:off x="6459253" y="1889869"/>
              <a:ext cx="45719" cy="93052"/>
              <a:chOff x="6452437" y="2051845"/>
              <a:chExt cx="76360" cy="102216"/>
            </a:xfrm>
            <a:grpFill/>
          </p:grpSpPr>
          <p:cxnSp>
            <p:nvCxnSpPr>
              <p:cNvPr id="368" name="直線コネクタ 367">
                <a:extLst>
                  <a:ext uri="{FF2B5EF4-FFF2-40B4-BE49-F238E27FC236}">
                    <a16:creationId xmlns="" xmlns:a16="http://schemas.microsoft.com/office/drawing/2014/main" id="{674012BE-3451-475F-846F-13FBD902C802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69" name="直線コネクタ 368">
                <a:extLst>
                  <a:ext uri="{FF2B5EF4-FFF2-40B4-BE49-F238E27FC236}">
                    <a16:creationId xmlns="" xmlns:a16="http://schemas.microsoft.com/office/drawing/2014/main" id="{5D99042A-5A62-4CAB-8DFD-4F08572AADD2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0" name="直線コネクタ 369">
                <a:extLst>
                  <a:ext uri="{FF2B5EF4-FFF2-40B4-BE49-F238E27FC236}">
                    <a16:creationId xmlns="" xmlns:a16="http://schemas.microsoft.com/office/drawing/2014/main" id="{077E4631-5768-4027-80B1-94785DEABE24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295" name="グループ化 294">
              <a:extLst>
                <a:ext uri="{FF2B5EF4-FFF2-40B4-BE49-F238E27FC236}">
                  <a16:creationId xmlns="" xmlns:a16="http://schemas.microsoft.com/office/drawing/2014/main" id="{C62192DD-9049-4C49-9AFB-486176F24403}"/>
                </a:ext>
              </a:extLst>
            </p:cNvPr>
            <p:cNvGrpSpPr/>
            <p:nvPr/>
          </p:nvGrpSpPr>
          <p:grpSpPr>
            <a:xfrm rot="5756381">
              <a:off x="6448966" y="2480304"/>
              <a:ext cx="45719" cy="93052"/>
              <a:chOff x="6452437" y="2051845"/>
              <a:chExt cx="76360" cy="102216"/>
            </a:xfrm>
            <a:grpFill/>
          </p:grpSpPr>
          <p:cxnSp>
            <p:nvCxnSpPr>
              <p:cNvPr id="365" name="直線コネクタ 364">
                <a:extLst>
                  <a:ext uri="{FF2B5EF4-FFF2-40B4-BE49-F238E27FC236}">
                    <a16:creationId xmlns="" xmlns:a16="http://schemas.microsoft.com/office/drawing/2014/main" id="{E0A3CE2A-DBD3-43EF-9F01-6995EC0CB9E0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66" name="直線コネクタ 365">
                <a:extLst>
                  <a:ext uri="{FF2B5EF4-FFF2-40B4-BE49-F238E27FC236}">
                    <a16:creationId xmlns="" xmlns:a16="http://schemas.microsoft.com/office/drawing/2014/main" id="{7A6BADA2-33A5-439A-9645-DB64C4E33D31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67" name="直線コネクタ 366">
                <a:extLst>
                  <a:ext uri="{FF2B5EF4-FFF2-40B4-BE49-F238E27FC236}">
                    <a16:creationId xmlns="" xmlns:a16="http://schemas.microsoft.com/office/drawing/2014/main" id="{D68D7BE4-6DDB-4A85-A677-4953CEAF6B3B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296" name="グループ化 295">
              <a:extLst>
                <a:ext uri="{FF2B5EF4-FFF2-40B4-BE49-F238E27FC236}">
                  <a16:creationId xmlns="" xmlns:a16="http://schemas.microsoft.com/office/drawing/2014/main" id="{4BFF296E-1479-404E-A4D6-CEF5ECE0D2BF}"/>
                </a:ext>
              </a:extLst>
            </p:cNvPr>
            <p:cNvGrpSpPr/>
            <p:nvPr/>
          </p:nvGrpSpPr>
          <p:grpSpPr>
            <a:xfrm rot="262842">
              <a:off x="6392938" y="2408377"/>
              <a:ext cx="45719" cy="93052"/>
              <a:chOff x="6452437" y="2051845"/>
              <a:chExt cx="76360" cy="102216"/>
            </a:xfrm>
            <a:grpFill/>
          </p:grpSpPr>
          <p:cxnSp>
            <p:nvCxnSpPr>
              <p:cNvPr id="362" name="直線コネクタ 361">
                <a:extLst>
                  <a:ext uri="{FF2B5EF4-FFF2-40B4-BE49-F238E27FC236}">
                    <a16:creationId xmlns="" xmlns:a16="http://schemas.microsoft.com/office/drawing/2014/main" id="{1F4B6DA3-A09A-45E4-B46E-9919D68FBCC0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63" name="直線コネクタ 362">
                <a:extLst>
                  <a:ext uri="{FF2B5EF4-FFF2-40B4-BE49-F238E27FC236}">
                    <a16:creationId xmlns="" xmlns:a16="http://schemas.microsoft.com/office/drawing/2014/main" id="{AE09F61A-E4CB-45B0-B34A-FEB75443E89F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64" name="直線コネクタ 363">
                <a:extLst>
                  <a:ext uri="{FF2B5EF4-FFF2-40B4-BE49-F238E27FC236}">
                    <a16:creationId xmlns="" xmlns:a16="http://schemas.microsoft.com/office/drawing/2014/main" id="{28026E4C-E3FD-4B4A-9F8C-13635623BBB1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297" name="グループ化 296">
              <a:extLst>
                <a:ext uri="{FF2B5EF4-FFF2-40B4-BE49-F238E27FC236}">
                  <a16:creationId xmlns="" xmlns:a16="http://schemas.microsoft.com/office/drawing/2014/main" id="{F3181792-A70F-456E-856F-368387EEA459}"/>
                </a:ext>
              </a:extLst>
            </p:cNvPr>
            <p:cNvGrpSpPr/>
            <p:nvPr/>
          </p:nvGrpSpPr>
          <p:grpSpPr>
            <a:xfrm rot="496474">
              <a:off x="5991322" y="2275378"/>
              <a:ext cx="45719" cy="93052"/>
              <a:chOff x="6452437" y="2051845"/>
              <a:chExt cx="76360" cy="102216"/>
            </a:xfrm>
            <a:grpFill/>
          </p:grpSpPr>
          <p:cxnSp>
            <p:nvCxnSpPr>
              <p:cNvPr id="359" name="直線コネクタ 358">
                <a:extLst>
                  <a:ext uri="{FF2B5EF4-FFF2-40B4-BE49-F238E27FC236}">
                    <a16:creationId xmlns="" xmlns:a16="http://schemas.microsoft.com/office/drawing/2014/main" id="{B36753CD-77C1-499F-A1C5-781627533D12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60" name="直線コネクタ 359">
                <a:extLst>
                  <a:ext uri="{FF2B5EF4-FFF2-40B4-BE49-F238E27FC236}">
                    <a16:creationId xmlns="" xmlns:a16="http://schemas.microsoft.com/office/drawing/2014/main" id="{B59B8216-441C-4892-837B-0C40B227213F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61" name="直線コネクタ 360">
                <a:extLst>
                  <a:ext uri="{FF2B5EF4-FFF2-40B4-BE49-F238E27FC236}">
                    <a16:creationId xmlns="" xmlns:a16="http://schemas.microsoft.com/office/drawing/2014/main" id="{1902D387-F4D0-4B3A-A197-857B422527E3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298" name="グループ化 297">
              <a:extLst>
                <a:ext uri="{FF2B5EF4-FFF2-40B4-BE49-F238E27FC236}">
                  <a16:creationId xmlns="" xmlns:a16="http://schemas.microsoft.com/office/drawing/2014/main" id="{3CA82C84-11A2-42DB-9425-7AACEB1E216A}"/>
                </a:ext>
              </a:extLst>
            </p:cNvPr>
            <p:cNvGrpSpPr/>
            <p:nvPr/>
          </p:nvGrpSpPr>
          <p:grpSpPr>
            <a:xfrm rot="3016384">
              <a:off x="5793450" y="2276045"/>
              <a:ext cx="45719" cy="93052"/>
              <a:chOff x="6452437" y="2051845"/>
              <a:chExt cx="76360" cy="102216"/>
            </a:xfrm>
            <a:grpFill/>
          </p:grpSpPr>
          <p:cxnSp>
            <p:nvCxnSpPr>
              <p:cNvPr id="356" name="直線コネクタ 355">
                <a:extLst>
                  <a:ext uri="{FF2B5EF4-FFF2-40B4-BE49-F238E27FC236}">
                    <a16:creationId xmlns="" xmlns:a16="http://schemas.microsoft.com/office/drawing/2014/main" id="{C7B9CD5E-E17A-44CA-AC61-368392716425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7" name="直線コネクタ 356">
                <a:extLst>
                  <a:ext uri="{FF2B5EF4-FFF2-40B4-BE49-F238E27FC236}">
                    <a16:creationId xmlns="" xmlns:a16="http://schemas.microsoft.com/office/drawing/2014/main" id="{413F7616-7F76-4606-8EB3-AA9140CAA8C6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8" name="直線コネクタ 357">
                <a:extLst>
                  <a:ext uri="{FF2B5EF4-FFF2-40B4-BE49-F238E27FC236}">
                    <a16:creationId xmlns="" xmlns:a16="http://schemas.microsoft.com/office/drawing/2014/main" id="{3B5E918D-EE28-4F9F-A29D-C92325FC00A9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299" name="グループ化 298">
              <a:extLst>
                <a:ext uri="{FF2B5EF4-FFF2-40B4-BE49-F238E27FC236}">
                  <a16:creationId xmlns="" xmlns:a16="http://schemas.microsoft.com/office/drawing/2014/main" id="{4DA4D56B-5176-4005-9BED-D8311BD2E406}"/>
                </a:ext>
              </a:extLst>
            </p:cNvPr>
            <p:cNvGrpSpPr/>
            <p:nvPr/>
          </p:nvGrpSpPr>
          <p:grpSpPr>
            <a:xfrm rot="8260810">
              <a:off x="6831278" y="2262318"/>
              <a:ext cx="57708" cy="95463"/>
              <a:chOff x="6452437" y="2051845"/>
              <a:chExt cx="76360" cy="102216"/>
            </a:xfrm>
            <a:grpFill/>
          </p:grpSpPr>
          <p:cxnSp>
            <p:nvCxnSpPr>
              <p:cNvPr id="353" name="直線コネクタ 352">
                <a:extLst>
                  <a:ext uri="{FF2B5EF4-FFF2-40B4-BE49-F238E27FC236}">
                    <a16:creationId xmlns="" xmlns:a16="http://schemas.microsoft.com/office/drawing/2014/main" id="{16A9B91E-E6BD-4F35-9DB6-345DDF5C3865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4" name="直線コネクタ 353">
                <a:extLst>
                  <a:ext uri="{FF2B5EF4-FFF2-40B4-BE49-F238E27FC236}">
                    <a16:creationId xmlns="" xmlns:a16="http://schemas.microsoft.com/office/drawing/2014/main" id="{20CA0B0E-D030-41EB-920F-00619BDEBA77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5" name="直線コネクタ 354">
                <a:extLst>
                  <a:ext uri="{FF2B5EF4-FFF2-40B4-BE49-F238E27FC236}">
                    <a16:creationId xmlns="" xmlns:a16="http://schemas.microsoft.com/office/drawing/2014/main" id="{99A9DBB8-BA1C-4992-840B-FF094264E57A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00" name="グループ化 299">
              <a:extLst>
                <a:ext uri="{FF2B5EF4-FFF2-40B4-BE49-F238E27FC236}">
                  <a16:creationId xmlns="" xmlns:a16="http://schemas.microsoft.com/office/drawing/2014/main" id="{971E53AA-9C72-47CD-B28B-14DED6BEBF1F}"/>
                </a:ext>
              </a:extLst>
            </p:cNvPr>
            <p:cNvGrpSpPr/>
            <p:nvPr/>
          </p:nvGrpSpPr>
          <p:grpSpPr>
            <a:xfrm rot="1380785">
              <a:off x="9225282" y="3659670"/>
              <a:ext cx="56861" cy="112389"/>
              <a:chOff x="6452437" y="2051845"/>
              <a:chExt cx="76360" cy="102216"/>
            </a:xfrm>
            <a:grpFill/>
          </p:grpSpPr>
          <p:cxnSp>
            <p:nvCxnSpPr>
              <p:cNvPr id="348" name="直線コネクタ 347">
                <a:extLst>
                  <a:ext uri="{FF2B5EF4-FFF2-40B4-BE49-F238E27FC236}">
                    <a16:creationId xmlns="" xmlns:a16="http://schemas.microsoft.com/office/drawing/2014/main" id="{AE6C8ABE-5C63-4B4E-9695-B55A60D70CF5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1" name="直線コネクタ 350">
                <a:extLst>
                  <a:ext uri="{FF2B5EF4-FFF2-40B4-BE49-F238E27FC236}">
                    <a16:creationId xmlns="" xmlns:a16="http://schemas.microsoft.com/office/drawing/2014/main" id="{6D59AD1F-3A0A-49F5-B06D-1837A613598D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2" name="直線コネクタ 351">
                <a:extLst>
                  <a:ext uri="{FF2B5EF4-FFF2-40B4-BE49-F238E27FC236}">
                    <a16:creationId xmlns="" xmlns:a16="http://schemas.microsoft.com/office/drawing/2014/main" id="{63B5E002-2C8B-4415-9531-442A3771D91F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01" name="グループ化 300">
              <a:extLst>
                <a:ext uri="{FF2B5EF4-FFF2-40B4-BE49-F238E27FC236}">
                  <a16:creationId xmlns="" xmlns:a16="http://schemas.microsoft.com/office/drawing/2014/main" id="{D88F79BA-7217-4118-B8B9-1E4BDBEA8852}"/>
                </a:ext>
              </a:extLst>
            </p:cNvPr>
            <p:cNvGrpSpPr/>
            <p:nvPr/>
          </p:nvGrpSpPr>
          <p:grpSpPr>
            <a:xfrm rot="10800000">
              <a:off x="7336749" y="2591524"/>
              <a:ext cx="45719" cy="93052"/>
              <a:chOff x="6452437" y="2051845"/>
              <a:chExt cx="76360" cy="102216"/>
            </a:xfrm>
            <a:grpFill/>
          </p:grpSpPr>
          <p:cxnSp>
            <p:nvCxnSpPr>
              <p:cNvPr id="345" name="直線コネクタ 344">
                <a:extLst>
                  <a:ext uri="{FF2B5EF4-FFF2-40B4-BE49-F238E27FC236}">
                    <a16:creationId xmlns="" xmlns:a16="http://schemas.microsoft.com/office/drawing/2014/main" id="{09C9D0C3-82DB-40AB-A0B3-2202F0FB5272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6" name="直線コネクタ 345">
                <a:extLst>
                  <a:ext uri="{FF2B5EF4-FFF2-40B4-BE49-F238E27FC236}">
                    <a16:creationId xmlns="" xmlns:a16="http://schemas.microsoft.com/office/drawing/2014/main" id="{1D7D3C0F-8C06-45C3-AF8B-7ACAE873BC41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7" name="直線コネクタ 346">
                <a:extLst>
                  <a:ext uri="{FF2B5EF4-FFF2-40B4-BE49-F238E27FC236}">
                    <a16:creationId xmlns="" xmlns:a16="http://schemas.microsoft.com/office/drawing/2014/main" id="{4735D934-FD65-4D41-B957-A66811FEEDED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02" name="グループ化 301">
              <a:extLst>
                <a:ext uri="{FF2B5EF4-FFF2-40B4-BE49-F238E27FC236}">
                  <a16:creationId xmlns="" xmlns:a16="http://schemas.microsoft.com/office/drawing/2014/main" id="{5AEF8A74-0C47-462F-BEB4-3F0F48FE3AEE}"/>
                </a:ext>
              </a:extLst>
            </p:cNvPr>
            <p:cNvGrpSpPr/>
            <p:nvPr/>
          </p:nvGrpSpPr>
          <p:grpSpPr>
            <a:xfrm rot="12496033">
              <a:off x="7769175" y="2422798"/>
              <a:ext cx="45719" cy="93052"/>
              <a:chOff x="6452437" y="2051845"/>
              <a:chExt cx="76360" cy="102216"/>
            </a:xfrm>
            <a:grpFill/>
          </p:grpSpPr>
          <p:cxnSp>
            <p:nvCxnSpPr>
              <p:cNvPr id="308" name="直線コネクタ 307">
                <a:extLst>
                  <a:ext uri="{FF2B5EF4-FFF2-40B4-BE49-F238E27FC236}">
                    <a16:creationId xmlns="" xmlns:a16="http://schemas.microsoft.com/office/drawing/2014/main" id="{0224A5BE-64C3-4650-92F7-9EF4A5BBCF41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3" name="直線コネクタ 342">
                <a:extLst>
                  <a:ext uri="{FF2B5EF4-FFF2-40B4-BE49-F238E27FC236}">
                    <a16:creationId xmlns="" xmlns:a16="http://schemas.microsoft.com/office/drawing/2014/main" id="{19D1B385-43CA-4C82-9E25-F75FD6558B9D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4" name="直線コネクタ 343">
                <a:extLst>
                  <a:ext uri="{FF2B5EF4-FFF2-40B4-BE49-F238E27FC236}">
                    <a16:creationId xmlns="" xmlns:a16="http://schemas.microsoft.com/office/drawing/2014/main" id="{2DACD69A-604B-44FD-A8F9-40E188D7DE92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04" name="グループ化 303">
              <a:extLst>
                <a:ext uri="{FF2B5EF4-FFF2-40B4-BE49-F238E27FC236}">
                  <a16:creationId xmlns="" xmlns:a16="http://schemas.microsoft.com/office/drawing/2014/main" id="{6EB380E7-E1FF-44A8-9EDF-E1F9587E8776}"/>
                </a:ext>
              </a:extLst>
            </p:cNvPr>
            <p:cNvGrpSpPr/>
            <p:nvPr/>
          </p:nvGrpSpPr>
          <p:grpSpPr>
            <a:xfrm rot="1675727">
              <a:off x="6442137" y="2764536"/>
              <a:ext cx="194529" cy="111934"/>
              <a:chOff x="6452437" y="2051845"/>
              <a:chExt cx="76360" cy="102216"/>
            </a:xfrm>
            <a:grpFill/>
          </p:grpSpPr>
          <p:cxnSp>
            <p:nvCxnSpPr>
              <p:cNvPr id="305" name="直線コネクタ 304">
                <a:extLst>
                  <a:ext uri="{FF2B5EF4-FFF2-40B4-BE49-F238E27FC236}">
                    <a16:creationId xmlns="" xmlns:a16="http://schemas.microsoft.com/office/drawing/2014/main" id="{218DA464-C66E-4765-B5F1-D7B72D05B8E7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6" name="直線コネクタ 305">
                <a:extLst>
                  <a:ext uri="{FF2B5EF4-FFF2-40B4-BE49-F238E27FC236}">
                    <a16:creationId xmlns="" xmlns:a16="http://schemas.microsoft.com/office/drawing/2014/main" id="{BC13C3DC-1FCB-44DF-875C-9A0F227C3454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7" name="直線コネクタ 306">
                <a:extLst>
                  <a:ext uri="{FF2B5EF4-FFF2-40B4-BE49-F238E27FC236}">
                    <a16:creationId xmlns="" xmlns:a16="http://schemas.microsoft.com/office/drawing/2014/main" id="{2CA2C366-CA2D-4BCA-9BAF-87A976F32461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2918710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グループ化 2">
            <a:extLst>
              <a:ext uri="{FF2B5EF4-FFF2-40B4-BE49-F238E27FC236}">
                <a16:creationId xmlns="" xmlns:a16="http://schemas.microsoft.com/office/drawing/2014/main" id="{6A1644B5-8720-4826-A477-7D260DB52BA3}"/>
              </a:ext>
            </a:extLst>
          </p:cNvPr>
          <p:cNvGrpSpPr/>
          <p:nvPr/>
        </p:nvGrpSpPr>
        <p:grpSpPr>
          <a:xfrm>
            <a:off x="5520266" y="4496158"/>
            <a:ext cx="4238289" cy="1943740"/>
            <a:chOff x="5519545" y="1828572"/>
            <a:chExt cx="4237737" cy="1943487"/>
          </a:xfrm>
        </p:grpSpPr>
        <p:sp>
          <p:nvSpPr>
            <p:cNvPr id="128" name="正方形/長方形 127">
              <a:extLst>
                <a:ext uri="{FF2B5EF4-FFF2-40B4-BE49-F238E27FC236}">
                  <a16:creationId xmlns="" xmlns:a16="http://schemas.microsoft.com/office/drawing/2014/main" id="{86C5B796-9EBF-4C44-A7A4-5BC56D3A560A}"/>
                </a:ext>
              </a:extLst>
            </p:cNvPr>
            <p:cNvSpPr/>
            <p:nvPr/>
          </p:nvSpPr>
          <p:spPr>
            <a:xfrm rot="2071771">
              <a:off x="7756266" y="2956467"/>
              <a:ext cx="2001016" cy="69395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9" name="正方形/長方形 128">
              <a:extLst>
                <a:ext uri="{FF2B5EF4-FFF2-40B4-BE49-F238E27FC236}">
                  <a16:creationId xmlns="" xmlns:a16="http://schemas.microsoft.com/office/drawing/2014/main" id="{03676208-FC9F-4F0D-98ED-D2B1403F56CA}"/>
                </a:ext>
              </a:extLst>
            </p:cNvPr>
            <p:cNvSpPr/>
            <p:nvPr/>
          </p:nvSpPr>
          <p:spPr>
            <a:xfrm rot="7339832" flipV="1">
              <a:off x="9401049" y="3312269"/>
              <a:ext cx="159502" cy="6429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0" name="正方形/長方形 129">
              <a:extLst>
                <a:ext uri="{FF2B5EF4-FFF2-40B4-BE49-F238E27FC236}">
                  <a16:creationId xmlns="" xmlns:a16="http://schemas.microsoft.com/office/drawing/2014/main" id="{3C007163-19CE-4AEC-B983-4073E5109CCE}"/>
                </a:ext>
              </a:extLst>
            </p:cNvPr>
            <p:cNvSpPr/>
            <p:nvPr/>
          </p:nvSpPr>
          <p:spPr>
            <a:xfrm rot="7339832" flipV="1">
              <a:off x="9222762" y="3516127"/>
              <a:ext cx="255465" cy="77326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1" name="正方形/長方形 130">
              <a:extLst>
                <a:ext uri="{FF2B5EF4-FFF2-40B4-BE49-F238E27FC236}">
                  <a16:creationId xmlns="" xmlns:a16="http://schemas.microsoft.com/office/drawing/2014/main" id="{894B19EA-2264-4D2E-A5B4-0EA1425895B9}"/>
                </a:ext>
              </a:extLst>
            </p:cNvPr>
            <p:cNvSpPr/>
            <p:nvPr/>
          </p:nvSpPr>
          <p:spPr>
            <a:xfrm rot="12657098" flipV="1">
              <a:off x="9185392" y="3489629"/>
              <a:ext cx="181070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2" name="正方形/長方形 131">
              <a:extLst>
                <a:ext uri="{FF2B5EF4-FFF2-40B4-BE49-F238E27FC236}">
                  <a16:creationId xmlns="" xmlns:a16="http://schemas.microsoft.com/office/drawing/2014/main" id="{1689E1F8-8E66-46EF-9361-2BD8B1EB3FE0}"/>
                </a:ext>
              </a:extLst>
            </p:cNvPr>
            <p:cNvSpPr/>
            <p:nvPr/>
          </p:nvSpPr>
          <p:spPr>
            <a:xfrm rot="7339832">
              <a:off x="9188283" y="3427101"/>
              <a:ext cx="86782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3" name="正方形/長方形 132">
              <a:extLst>
                <a:ext uri="{FF2B5EF4-FFF2-40B4-BE49-F238E27FC236}">
                  <a16:creationId xmlns="" xmlns:a16="http://schemas.microsoft.com/office/drawing/2014/main" id="{19101118-1990-4FC8-B6AE-45B7EEFE1E45}"/>
                </a:ext>
              </a:extLst>
            </p:cNvPr>
            <p:cNvSpPr/>
            <p:nvPr/>
          </p:nvSpPr>
          <p:spPr>
            <a:xfrm rot="7339832" flipV="1">
              <a:off x="9263390" y="3275973"/>
              <a:ext cx="159502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4" name="正方形/長方形 133">
              <a:extLst>
                <a:ext uri="{FF2B5EF4-FFF2-40B4-BE49-F238E27FC236}">
                  <a16:creationId xmlns="" xmlns:a16="http://schemas.microsoft.com/office/drawing/2014/main" id="{DC250FBE-78F9-49EB-A6C0-E70DD4F5D2BF}"/>
                </a:ext>
              </a:extLst>
            </p:cNvPr>
            <p:cNvSpPr/>
            <p:nvPr/>
          </p:nvSpPr>
          <p:spPr>
            <a:xfrm rot="12666699" flipV="1">
              <a:off x="9356468" y="3220680"/>
              <a:ext cx="89271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5" name="正方形/長方形 134">
              <a:extLst>
                <a:ext uri="{FF2B5EF4-FFF2-40B4-BE49-F238E27FC236}">
                  <a16:creationId xmlns="" xmlns:a16="http://schemas.microsoft.com/office/drawing/2014/main" id="{7D99C307-EBBB-4596-8631-E9FBED097914}"/>
                </a:ext>
              </a:extLst>
            </p:cNvPr>
            <p:cNvSpPr/>
            <p:nvPr/>
          </p:nvSpPr>
          <p:spPr>
            <a:xfrm rot="7339832" flipV="1">
              <a:off x="9050051" y="3138349"/>
              <a:ext cx="104902" cy="52018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6" name="正方形/長方形 135">
              <a:extLst>
                <a:ext uri="{FF2B5EF4-FFF2-40B4-BE49-F238E27FC236}">
                  <a16:creationId xmlns="" xmlns:a16="http://schemas.microsoft.com/office/drawing/2014/main" id="{72829BE0-BA56-473B-AD55-D933CE4FCC2C}"/>
                </a:ext>
              </a:extLst>
            </p:cNvPr>
            <p:cNvSpPr/>
            <p:nvPr/>
          </p:nvSpPr>
          <p:spPr>
            <a:xfrm rot="7339832" flipV="1">
              <a:off x="9130405" y="3295196"/>
              <a:ext cx="106037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8" name="正方形/長方形 137">
              <a:extLst>
                <a:ext uri="{FF2B5EF4-FFF2-40B4-BE49-F238E27FC236}">
                  <a16:creationId xmlns="" xmlns:a16="http://schemas.microsoft.com/office/drawing/2014/main" id="{816E227F-09F1-4F4E-84F6-B05E0843E562}"/>
                </a:ext>
              </a:extLst>
            </p:cNvPr>
            <p:cNvSpPr/>
            <p:nvPr/>
          </p:nvSpPr>
          <p:spPr>
            <a:xfrm rot="7339832" flipV="1">
              <a:off x="8828366" y="3089854"/>
              <a:ext cx="106037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9" name="正方形/長方形 138">
              <a:extLst>
                <a:ext uri="{FF2B5EF4-FFF2-40B4-BE49-F238E27FC236}">
                  <a16:creationId xmlns="" xmlns:a16="http://schemas.microsoft.com/office/drawing/2014/main" id="{11C0C729-663F-47BA-B559-3C2ADE1AE82C}"/>
                </a:ext>
              </a:extLst>
            </p:cNvPr>
            <p:cNvSpPr/>
            <p:nvPr/>
          </p:nvSpPr>
          <p:spPr>
            <a:xfrm rot="7339832" flipV="1">
              <a:off x="8843411" y="2945983"/>
              <a:ext cx="235292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0" name="正方形/長方形 139">
              <a:extLst>
                <a:ext uri="{FF2B5EF4-FFF2-40B4-BE49-F238E27FC236}">
                  <a16:creationId xmlns="" xmlns:a16="http://schemas.microsoft.com/office/drawing/2014/main" id="{A8C7E395-3719-47F0-804A-8B0084EF5706}"/>
                </a:ext>
              </a:extLst>
            </p:cNvPr>
            <p:cNvSpPr/>
            <p:nvPr/>
          </p:nvSpPr>
          <p:spPr>
            <a:xfrm rot="7339832" flipV="1">
              <a:off x="8581007" y="2945983"/>
              <a:ext cx="106037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1" name="正方形/長方形 140">
              <a:extLst>
                <a:ext uri="{FF2B5EF4-FFF2-40B4-BE49-F238E27FC236}">
                  <a16:creationId xmlns="" xmlns:a16="http://schemas.microsoft.com/office/drawing/2014/main" id="{32890C80-1AF1-4F45-AEE8-922B2338E168}"/>
                </a:ext>
              </a:extLst>
            </p:cNvPr>
            <p:cNvSpPr/>
            <p:nvPr/>
          </p:nvSpPr>
          <p:spPr>
            <a:xfrm rot="2254901" flipV="1">
              <a:off x="8579931" y="2996340"/>
              <a:ext cx="95509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4" name="正方形/長方形 143">
              <a:extLst>
                <a:ext uri="{FF2B5EF4-FFF2-40B4-BE49-F238E27FC236}">
                  <a16:creationId xmlns="" xmlns:a16="http://schemas.microsoft.com/office/drawing/2014/main" id="{3C4F5212-577B-4CFB-93CE-E30FF162196C}"/>
                </a:ext>
              </a:extLst>
            </p:cNvPr>
            <p:cNvSpPr/>
            <p:nvPr/>
          </p:nvSpPr>
          <p:spPr>
            <a:xfrm rot="18190392">
              <a:off x="8405578" y="2701847"/>
              <a:ext cx="141833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5" name="正方形/長方形 144">
              <a:extLst>
                <a:ext uri="{FF2B5EF4-FFF2-40B4-BE49-F238E27FC236}">
                  <a16:creationId xmlns="" xmlns:a16="http://schemas.microsoft.com/office/drawing/2014/main" id="{1752F0DB-9E9B-4214-BAC2-6E5AF09A8E31}"/>
                </a:ext>
              </a:extLst>
            </p:cNvPr>
            <p:cNvSpPr/>
            <p:nvPr/>
          </p:nvSpPr>
          <p:spPr>
            <a:xfrm rot="1978400">
              <a:off x="8500290" y="2638579"/>
              <a:ext cx="111972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6" name="正方形/長方形 145">
              <a:extLst>
                <a:ext uri="{FF2B5EF4-FFF2-40B4-BE49-F238E27FC236}">
                  <a16:creationId xmlns="" xmlns:a16="http://schemas.microsoft.com/office/drawing/2014/main" id="{B3A01D1D-E2AF-4249-BF66-3DDF9C51C964}"/>
                </a:ext>
              </a:extLst>
            </p:cNvPr>
            <p:cNvSpPr/>
            <p:nvPr/>
          </p:nvSpPr>
          <p:spPr>
            <a:xfrm rot="18190392">
              <a:off x="8535459" y="2688228"/>
              <a:ext cx="101790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7" name="正方形/長方形 146">
              <a:extLst>
                <a:ext uri="{FF2B5EF4-FFF2-40B4-BE49-F238E27FC236}">
                  <a16:creationId xmlns="" xmlns:a16="http://schemas.microsoft.com/office/drawing/2014/main" id="{7F0A3549-B051-47A4-BC59-DC11B07DB2B7}"/>
                </a:ext>
              </a:extLst>
            </p:cNvPr>
            <p:cNvSpPr/>
            <p:nvPr/>
          </p:nvSpPr>
          <p:spPr>
            <a:xfrm rot="18190392">
              <a:off x="8281311" y="2588930"/>
              <a:ext cx="141833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8" name="正方形/長方形 147">
              <a:extLst>
                <a:ext uri="{FF2B5EF4-FFF2-40B4-BE49-F238E27FC236}">
                  <a16:creationId xmlns="" xmlns:a16="http://schemas.microsoft.com/office/drawing/2014/main" id="{B465FBC0-C073-41E9-915A-AF9A2B7F512D}"/>
                </a:ext>
              </a:extLst>
            </p:cNvPr>
            <p:cNvSpPr/>
            <p:nvPr/>
          </p:nvSpPr>
          <p:spPr>
            <a:xfrm rot="1987418">
              <a:off x="8360304" y="2554798"/>
              <a:ext cx="102194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9" name="正方形/長方形 148">
              <a:extLst>
                <a:ext uri="{FF2B5EF4-FFF2-40B4-BE49-F238E27FC236}">
                  <a16:creationId xmlns="" xmlns:a16="http://schemas.microsoft.com/office/drawing/2014/main" id="{BF39AEEA-B734-4449-A776-64B6B718E8A8}"/>
                </a:ext>
              </a:extLst>
            </p:cNvPr>
            <p:cNvSpPr/>
            <p:nvPr/>
          </p:nvSpPr>
          <p:spPr>
            <a:xfrm rot="18190392">
              <a:off x="8415121" y="2591379"/>
              <a:ext cx="63104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0" name="正方形/長方形 149">
              <a:extLst>
                <a:ext uri="{FF2B5EF4-FFF2-40B4-BE49-F238E27FC236}">
                  <a16:creationId xmlns="" xmlns:a16="http://schemas.microsoft.com/office/drawing/2014/main" id="{0CB0AEAD-3721-4D10-B58A-FBD693DCAF6F}"/>
                </a:ext>
              </a:extLst>
            </p:cNvPr>
            <p:cNvSpPr/>
            <p:nvPr/>
          </p:nvSpPr>
          <p:spPr>
            <a:xfrm rot="18190392">
              <a:off x="8181509" y="2492450"/>
              <a:ext cx="141833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1" name="正方形/長方形 150">
              <a:extLst>
                <a:ext uri="{FF2B5EF4-FFF2-40B4-BE49-F238E27FC236}">
                  <a16:creationId xmlns="" xmlns:a16="http://schemas.microsoft.com/office/drawing/2014/main" id="{6CA0189F-7071-44FA-91A9-FECD42B661B4}"/>
                </a:ext>
              </a:extLst>
            </p:cNvPr>
            <p:cNvSpPr/>
            <p:nvPr/>
          </p:nvSpPr>
          <p:spPr>
            <a:xfrm rot="18190392">
              <a:off x="7995264" y="2579597"/>
              <a:ext cx="141833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2" name="正方形/長方形 151">
              <a:extLst>
                <a:ext uri="{FF2B5EF4-FFF2-40B4-BE49-F238E27FC236}">
                  <a16:creationId xmlns="" xmlns:a16="http://schemas.microsoft.com/office/drawing/2014/main" id="{741385A5-A20C-4E53-80ED-574B78F79434}"/>
                </a:ext>
              </a:extLst>
            </p:cNvPr>
            <p:cNvSpPr/>
            <p:nvPr/>
          </p:nvSpPr>
          <p:spPr>
            <a:xfrm rot="2091662">
              <a:off x="9499931" y="3337498"/>
              <a:ext cx="54935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3" name="正方形/長方形 152">
              <a:extLst>
                <a:ext uri="{FF2B5EF4-FFF2-40B4-BE49-F238E27FC236}">
                  <a16:creationId xmlns="" xmlns:a16="http://schemas.microsoft.com/office/drawing/2014/main" id="{B75F69AC-4C15-4F95-969C-0D008D335BA8}"/>
                </a:ext>
              </a:extLst>
            </p:cNvPr>
            <p:cNvSpPr/>
            <p:nvPr/>
          </p:nvSpPr>
          <p:spPr>
            <a:xfrm rot="18190392">
              <a:off x="9537146" y="3332410"/>
              <a:ext cx="102133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" name="正方形/長方形 1">
              <a:extLst>
                <a:ext uri="{FF2B5EF4-FFF2-40B4-BE49-F238E27FC236}">
                  <a16:creationId xmlns="" xmlns:a16="http://schemas.microsoft.com/office/drawing/2014/main" id="{9555774D-A9FB-41EE-A64D-AA1CDFABC444}"/>
                </a:ext>
              </a:extLst>
            </p:cNvPr>
            <p:cNvSpPr/>
            <p:nvPr/>
          </p:nvSpPr>
          <p:spPr>
            <a:xfrm rot="1138685">
              <a:off x="7726301" y="2349040"/>
              <a:ext cx="218692" cy="78568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6" name="正方形/長方形 75">
              <a:extLst>
                <a:ext uri="{FF2B5EF4-FFF2-40B4-BE49-F238E27FC236}">
                  <a16:creationId xmlns="" xmlns:a16="http://schemas.microsoft.com/office/drawing/2014/main" id="{24174E2D-1C11-405B-8992-8663D5A97541}"/>
                </a:ext>
              </a:extLst>
            </p:cNvPr>
            <p:cNvSpPr/>
            <p:nvPr/>
          </p:nvSpPr>
          <p:spPr>
            <a:xfrm>
              <a:off x="6751771" y="2316351"/>
              <a:ext cx="981875" cy="68212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7" name="正方形/長方形 76">
              <a:extLst>
                <a:ext uri="{FF2B5EF4-FFF2-40B4-BE49-F238E27FC236}">
                  <a16:creationId xmlns="" xmlns:a16="http://schemas.microsoft.com/office/drawing/2014/main" id="{2957C89A-5C36-4B03-890B-6917EB10E38C}"/>
                </a:ext>
              </a:extLst>
            </p:cNvPr>
            <p:cNvSpPr/>
            <p:nvPr/>
          </p:nvSpPr>
          <p:spPr>
            <a:xfrm rot="7263525" flipV="1">
              <a:off x="7802627" y="2262219"/>
              <a:ext cx="185886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8" name="正方形/長方形 77">
              <a:extLst>
                <a:ext uri="{FF2B5EF4-FFF2-40B4-BE49-F238E27FC236}">
                  <a16:creationId xmlns="" xmlns:a16="http://schemas.microsoft.com/office/drawing/2014/main" id="{EDA3D64A-37EA-4F79-8FB5-C5683F1042C5}"/>
                </a:ext>
              </a:extLst>
            </p:cNvPr>
            <p:cNvSpPr/>
            <p:nvPr/>
          </p:nvSpPr>
          <p:spPr>
            <a:xfrm rot="1973182" flipV="1">
              <a:off x="7868149" y="2184815"/>
              <a:ext cx="87640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9" name="正方形/長方形 78">
              <a:extLst>
                <a:ext uri="{FF2B5EF4-FFF2-40B4-BE49-F238E27FC236}">
                  <a16:creationId xmlns="" xmlns:a16="http://schemas.microsoft.com/office/drawing/2014/main" id="{D8C99D85-84BC-494A-BFF3-8AE82FB42E08}"/>
                </a:ext>
              </a:extLst>
            </p:cNvPr>
            <p:cNvSpPr/>
            <p:nvPr/>
          </p:nvSpPr>
          <p:spPr>
            <a:xfrm rot="7245490" flipV="1">
              <a:off x="7823234" y="2174101"/>
              <a:ext cx="78236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0" name="正方形/長方形 79">
              <a:extLst>
                <a:ext uri="{FF2B5EF4-FFF2-40B4-BE49-F238E27FC236}">
                  <a16:creationId xmlns="" xmlns:a16="http://schemas.microsoft.com/office/drawing/2014/main" id="{4F2F64D8-19CF-4983-9D3D-224A48292DBA}"/>
                </a:ext>
              </a:extLst>
            </p:cNvPr>
            <p:cNvSpPr/>
            <p:nvPr/>
          </p:nvSpPr>
          <p:spPr>
            <a:xfrm rot="7263525" flipV="1">
              <a:off x="7573171" y="2159587"/>
              <a:ext cx="185886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1" name="正方形/長方形 80">
              <a:extLst>
                <a:ext uri="{FF2B5EF4-FFF2-40B4-BE49-F238E27FC236}">
                  <a16:creationId xmlns="" xmlns:a16="http://schemas.microsoft.com/office/drawing/2014/main" id="{69D9B4F5-3F91-4CC2-B056-DC4188ED17A5}"/>
                </a:ext>
              </a:extLst>
            </p:cNvPr>
            <p:cNvSpPr/>
            <p:nvPr/>
          </p:nvSpPr>
          <p:spPr>
            <a:xfrm rot="7263525" flipV="1">
              <a:off x="7583305" y="2130489"/>
              <a:ext cx="410515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2" name="正方形/長方形 81">
              <a:extLst>
                <a:ext uri="{FF2B5EF4-FFF2-40B4-BE49-F238E27FC236}">
                  <a16:creationId xmlns="" xmlns:a16="http://schemas.microsoft.com/office/drawing/2014/main" id="{4EF74D6D-983D-4480-A056-32C5D92F3062}"/>
                </a:ext>
              </a:extLst>
            </p:cNvPr>
            <p:cNvSpPr/>
            <p:nvPr/>
          </p:nvSpPr>
          <p:spPr>
            <a:xfrm rot="12650634" flipV="1">
              <a:off x="7678040" y="2173038"/>
              <a:ext cx="46047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3" name="正方形/長方形 82">
              <a:extLst>
                <a:ext uri="{FF2B5EF4-FFF2-40B4-BE49-F238E27FC236}">
                  <a16:creationId xmlns="" xmlns:a16="http://schemas.microsoft.com/office/drawing/2014/main" id="{3B5D4421-586C-48BC-A321-A78947CA3822}"/>
                </a:ext>
              </a:extLst>
            </p:cNvPr>
            <p:cNvSpPr/>
            <p:nvPr/>
          </p:nvSpPr>
          <p:spPr>
            <a:xfrm rot="6513554">
              <a:off x="7375955" y="2214663"/>
              <a:ext cx="214823" cy="45720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4" name="正方形/長方形 83">
              <a:extLst>
                <a:ext uri="{FF2B5EF4-FFF2-40B4-BE49-F238E27FC236}">
                  <a16:creationId xmlns="" xmlns:a16="http://schemas.microsoft.com/office/drawing/2014/main" id="{2BC0688D-31B9-4700-AB2B-33B330A7061E}"/>
                </a:ext>
              </a:extLst>
            </p:cNvPr>
            <p:cNvSpPr/>
            <p:nvPr/>
          </p:nvSpPr>
          <p:spPr>
            <a:xfrm rot="6513554" flipV="1">
              <a:off x="7375955" y="2214663"/>
              <a:ext cx="214823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5" name="正方形/長方形 84">
              <a:extLst>
                <a:ext uri="{FF2B5EF4-FFF2-40B4-BE49-F238E27FC236}">
                  <a16:creationId xmlns="" xmlns:a16="http://schemas.microsoft.com/office/drawing/2014/main" id="{972F4E84-7A55-4D5A-8B0A-F4EDEC44794C}"/>
                </a:ext>
              </a:extLst>
            </p:cNvPr>
            <p:cNvSpPr/>
            <p:nvPr/>
          </p:nvSpPr>
          <p:spPr>
            <a:xfrm rot="12105133" flipV="1">
              <a:off x="7427524" y="2105842"/>
              <a:ext cx="114035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7" name="正方形/長方形 86">
              <a:extLst>
                <a:ext uri="{FF2B5EF4-FFF2-40B4-BE49-F238E27FC236}">
                  <a16:creationId xmlns="" xmlns:a16="http://schemas.microsoft.com/office/drawing/2014/main" id="{364CE7DD-7CF6-47CF-A3A0-E0C2725E7540}"/>
                </a:ext>
              </a:extLst>
            </p:cNvPr>
            <p:cNvSpPr/>
            <p:nvPr/>
          </p:nvSpPr>
          <p:spPr>
            <a:xfrm rot="6513554" flipV="1">
              <a:off x="7324448" y="2137799"/>
              <a:ext cx="156820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9" name="正方形/長方形 88">
              <a:extLst>
                <a:ext uri="{FF2B5EF4-FFF2-40B4-BE49-F238E27FC236}">
                  <a16:creationId xmlns="" xmlns:a16="http://schemas.microsoft.com/office/drawing/2014/main" id="{1EF76879-849E-437E-BF06-EA4E1A73557E}"/>
                </a:ext>
              </a:extLst>
            </p:cNvPr>
            <p:cNvSpPr/>
            <p:nvPr/>
          </p:nvSpPr>
          <p:spPr>
            <a:xfrm rot="7297858" flipV="1">
              <a:off x="7961746" y="2491594"/>
              <a:ext cx="76907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4" name="正方形/長方形 173">
              <a:extLst>
                <a:ext uri="{FF2B5EF4-FFF2-40B4-BE49-F238E27FC236}">
                  <a16:creationId xmlns="" xmlns:a16="http://schemas.microsoft.com/office/drawing/2014/main" id="{E79B3673-2E18-4996-B642-E6D9E5631DFE}"/>
                </a:ext>
              </a:extLst>
            </p:cNvPr>
            <p:cNvSpPr/>
            <p:nvPr/>
          </p:nvSpPr>
          <p:spPr>
            <a:xfrm rot="5400000" flipV="1">
              <a:off x="7256353" y="2455789"/>
              <a:ext cx="214823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="" xmlns:a16="http://schemas.microsoft.com/office/drawing/2014/main" id="{1C2193CD-5259-47F0-A56B-03BF73C8ED90}"/>
                </a:ext>
              </a:extLst>
            </p:cNvPr>
            <p:cNvSpPr/>
            <p:nvPr/>
          </p:nvSpPr>
          <p:spPr>
            <a:xfrm>
              <a:off x="6390453" y="2308377"/>
              <a:ext cx="357952" cy="98390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" name="二等辺三角形 7">
              <a:extLst>
                <a:ext uri="{FF2B5EF4-FFF2-40B4-BE49-F238E27FC236}">
                  <a16:creationId xmlns="" xmlns:a16="http://schemas.microsoft.com/office/drawing/2014/main" id="{C93CA7AE-5542-49E2-BBB2-DB160E46D388}"/>
                </a:ext>
              </a:extLst>
            </p:cNvPr>
            <p:cNvSpPr/>
            <p:nvPr/>
          </p:nvSpPr>
          <p:spPr>
            <a:xfrm rot="16519777">
              <a:off x="6579387" y="2275410"/>
              <a:ext cx="51195" cy="290073"/>
            </a:xfrm>
            <a:prstGeom prst="triangle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5" name="正方形/長方形 154">
              <a:extLst>
                <a:ext uri="{FF2B5EF4-FFF2-40B4-BE49-F238E27FC236}">
                  <a16:creationId xmlns="" xmlns:a16="http://schemas.microsoft.com/office/drawing/2014/main" id="{E8E778F6-171D-458B-AC8F-4DDCD5079040}"/>
                </a:ext>
              </a:extLst>
            </p:cNvPr>
            <p:cNvSpPr/>
            <p:nvPr/>
          </p:nvSpPr>
          <p:spPr>
            <a:xfrm rot="959217">
              <a:off x="5889674" y="2246120"/>
              <a:ext cx="523739" cy="61722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6" name="正方形/長方形 155">
              <a:extLst>
                <a:ext uri="{FF2B5EF4-FFF2-40B4-BE49-F238E27FC236}">
                  <a16:creationId xmlns="" xmlns:a16="http://schemas.microsoft.com/office/drawing/2014/main" id="{633A009A-9146-4793-B9F8-578EAE93B3C0}"/>
                </a:ext>
              </a:extLst>
            </p:cNvPr>
            <p:cNvSpPr/>
            <p:nvPr/>
          </p:nvSpPr>
          <p:spPr>
            <a:xfrm rot="2976454">
              <a:off x="5569723" y="2054513"/>
              <a:ext cx="436318" cy="5304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7" name="正方形/長方形 156">
              <a:extLst>
                <a:ext uri="{FF2B5EF4-FFF2-40B4-BE49-F238E27FC236}">
                  <a16:creationId xmlns="" xmlns:a16="http://schemas.microsoft.com/office/drawing/2014/main" id="{DC14DA84-86F6-442F-AD06-5DD8014A7EC5}"/>
                </a:ext>
              </a:extLst>
            </p:cNvPr>
            <p:cNvSpPr/>
            <p:nvPr/>
          </p:nvSpPr>
          <p:spPr>
            <a:xfrm rot="8684888">
              <a:off x="5574668" y="1901047"/>
              <a:ext cx="87341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8" name="正方形/長方形 157">
              <a:extLst>
                <a:ext uri="{FF2B5EF4-FFF2-40B4-BE49-F238E27FC236}">
                  <a16:creationId xmlns="" xmlns:a16="http://schemas.microsoft.com/office/drawing/2014/main" id="{A3BB5F59-D8C3-4AB3-9DB2-A4A2CAA00B80}"/>
                </a:ext>
              </a:extLst>
            </p:cNvPr>
            <p:cNvSpPr/>
            <p:nvPr/>
          </p:nvSpPr>
          <p:spPr>
            <a:xfrm rot="3252868" flipV="1">
              <a:off x="5461217" y="1886900"/>
              <a:ext cx="162376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9" name="正方形/長方形 158">
              <a:extLst>
                <a:ext uri="{FF2B5EF4-FFF2-40B4-BE49-F238E27FC236}">
                  <a16:creationId xmlns="" xmlns:a16="http://schemas.microsoft.com/office/drawing/2014/main" id="{00CB9904-4C6E-4928-83F5-07F2DB05D646}"/>
                </a:ext>
              </a:extLst>
            </p:cNvPr>
            <p:cNvSpPr/>
            <p:nvPr/>
          </p:nvSpPr>
          <p:spPr>
            <a:xfrm rot="6165579" flipV="1">
              <a:off x="5956246" y="2126501"/>
              <a:ext cx="170089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0" name="正方形/長方形 159">
              <a:extLst>
                <a:ext uri="{FF2B5EF4-FFF2-40B4-BE49-F238E27FC236}">
                  <a16:creationId xmlns="" xmlns:a16="http://schemas.microsoft.com/office/drawing/2014/main" id="{B19781DC-FF6E-404B-A163-81F80A3463ED}"/>
                </a:ext>
              </a:extLst>
            </p:cNvPr>
            <p:cNvSpPr/>
            <p:nvPr/>
          </p:nvSpPr>
          <p:spPr>
            <a:xfrm rot="769139">
              <a:off x="6034993" y="2061716"/>
              <a:ext cx="136276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1" name="正方形/長方形 160">
              <a:extLst>
                <a:ext uri="{FF2B5EF4-FFF2-40B4-BE49-F238E27FC236}">
                  <a16:creationId xmlns="" xmlns:a16="http://schemas.microsoft.com/office/drawing/2014/main" id="{E54475CE-5581-4BF1-B2EF-9E9E78B8B416}"/>
                </a:ext>
              </a:extLst>
            </p:cNvPr>
            <p:cNvSpPr/>
            <p:nvPr/>
          </p:nvSpPr>
          <p:spPr>
            <a:xfrm rot="6290773">
              <a:off x="6100002" y="2099131"/>
              <a:ext cx="97952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2" name="正方形/長方形 161">
              <a:extLst>
                <a:ext uri="{FF2B5EF4-FFF2-40B4-BE49-F238E27FC236}">
                  <a16:creationId xmlns="" xmlns:a16="http://schemas.microsoft.com/office/drawing/2014/main" id="{367E40C0-2925-4B1C-833D-B23FD6D7FC78}"/>
                </a:ext>
              </a:extLst>
            </p:cNvPr>
            <p:cNvSpPr/>
            <p:nvPr/>
          </p:nvSpPr>
          <p:spPr>
            <a:xfrm rot="19700208" flipV="1">
              <a:off x="5841214" y="2230805"/>
              <a:ext cx="138677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3" name="正方形/長方形 162">
              <a:extLst>
                <a:ext uri="{FF2B5EF4-FFF2-40B4-BE49-F238E27FC236}">
                  <a16:creationId xmlns="" xmlns:a16="http://schemas.microsoft.com/office/drawing/2014/main" id="{7F145372-CC97-4110-BEF5-CC7B6924548D}"/>
                </a:ext>
              </a:extLst>
            </p:cNvPr>
            <p:cNvSpPr/>
            <p:nvPr/>
          </p:nvSpPr>
          <p:spPr>
            <a:xfrm rot="5400000">
              <a:off x="6261335" y="2170537"/>
              <a:ext cx="436318" cy="5304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4" name="正方形/長方形 163">
              <a:extLst>
                <a:ext uri="{FF2B5EF4-FFF2-40B4-BE49-F238E27FC236}">
                  <a16:creationId xmlns="" xmlns:a16="http://schemas.microsoft.com/office/drawing/2014/main" id="{4BDB860A-338A-4A50-B303-098DF0B83A57}"/>
                </a:ext>
              </a:extLst>
            </p:cNvPr>
            <p:cNvSpPr/>
            <p:nvPr/>
          </p:nvSpPr>
          <p:spPr>
            <a:xfrm rot="255847">
              <a:off x="6379231" y="2118051"/>
              <a:ext cx="104073" cy="46847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5" name="正方形/長方形 164">
              <a:extLst>
                <a:ext uri="{FF2B5EF4-FFF2-40B4-BE49-F238E27FC236}">
                  <a16:creationId xmlns="" xmlns:a16="http://schemas.microsoft.com/office/drawing/2014/main" id="{39996A1C-D41B-4479-8B9C-869EF860E406}"/>
                </a:ext>
              </a:extLst>
            </p:cNvPr>
            <p:cNvSpPr/>
            <p:nvPr/>
          </p:nvSpPr>
          <p:spPr>
            <a:xfrm rot="5400000" flipV="1">
              <a:off x="6308811" y="2070612"/>
              <a:ext cx="134365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6" name="正方形/長方形 165">
              <a:extLst>
                <a:ext uri="{FF2B5EF4-FFF2-40B4-BE49-F238E27FC236}">
                  <a16:creationId xmlns="" xmlns:a16="http://schemas.microsoft.com/office/drawing/2014/main" id="{08D04268-9CD1-4D6B-9B63-62B181C522D3}"/>
                </a:ext>
              </a:extLst>
            </p:cNvPr>
            <p:cNvSpPr/>
            <p:nvPr/>
          </p:nvSpPr>
          <p:spPr>
            <a:xfrm rot="5400000" flipV="1">
              <a:off x="6500750" y="2062034"/>
              <a:ext cx="130230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7" name="正方形/長方形 166">
              <a:extLst>
                <a:ext uri="{FF2B5EF4-FFF2-40B4-BE49-F238E27FC236}">
                  <a16:creationId xmlns="" xmlns:a16="http://schemas.microsoft.com/office/drawing/2014/main" id="{F97D9ED2-4C74-4062-AF76-DF8F1CED1887}"/>
                </a:ext>
              </a:extLst>
            </p:cNvPr>
            <p:cNvSpPr/>
            <p:nvPr/>
          </p:nvSpPr>
          <p:spPr>
            <a:xfrm rot="10800000" flipV="1">
              <a:off x="6454639" y="2021574"/>
              <a:ext cx="130230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8" name="正方形/長方形 167">
              <a:extLst>
                <a:ext uri="{FF2B5EF4-FFF2-40B4-BE49-F238E27FC236}">
                  <a16:creationId xmlns="" xmlns:a16="http://schemas.microsoft.com/office/drawing/2014/main" id="{7104585D-9EB3-4458-ACA6-4F416C32F381}"/>
                </a:ext>
              </a:extLst>
            </p:cNvPr>
            <p:cNvSpPr/>
            <p:nvPr/>
          </p:nvSpPr>
          <p:spPr>
            <a:xfrm rot="10800000" flipV="1">
              <a:off x="6361010" y="2217704"/>
              <a:ext cx="130230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9" name="正方形/長方形 178">
              <a:extLst>
                <a:ext uri="{FF2B5EF4-FFF2-40B4-BE49-F238E27FC236}">
                  <a16:creationId xmlns="" xmlns:a16="http://schemas.microsoft.com/office/drawing/2014/main" id="{3A97836D-7A7A-4D33-9306-9351DBC09152}"/>
                </a:ext>
              </a:extLst>
            </p:cNvPr>
            <p:cNvSpPr/>
            <p:nvPr/>
          </p:nvSpPr>
          <p:spPr>
            <a:xfrm rot="11507744" flipV="1">
              <a:off x="6231278" y="2209787"/>
              <a:ext cx="130230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0" name="正方形/長方形 179">
              <a:extLst>
                <a:ext uri="{FF2B5EF4-FFF2-40B4-BE49-F238E27FC236}">
                  <a16:creationId xmlns="" xmlns:a16="http://schemas.microsoft.com/office/drawing/2014/main" id="{6B713C18-DB77-4FF0-B85D-CA8CF8238C26}"/>
                </a:ext>
              </a:extLst>
            </p:cNvPr>
            <p:cNvSpPr/>
            <p:nvPr/>
          </p:nvSpPr>
          <p:spPr>
            <a:xfrm rot="10634550" flipV="1">
              <a:off x="6460167" y="2260694"/>
              <a:ext cx="130230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1" name="正方形/長方形 180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0800000" flipV="1">
              <a:off x="6546810" y="2204469"/>
              <a:ext cx="123086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="" xmlns:a16="http://schemas.microsoft.com/office/drawing/2014/main" id="{80367C12-EFCB-4914-A7F7-F5D0C2102B9E}"/>
                </a:ext>
              </a:extLst>
            </p:cNvPr>
            <p:cNvSpPr/>
            <p:nvPr/>
          </p:nvSpPr>
          <p:spPr>
            <a:xfrm rot="771123">
              <a:off x="6666484" y="2455759"/>
              <a:ext cx="45719" cy="330660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2" name="正方形/長方形 181">
              <a:extLst>
                <a:ext uri="{FF2B5EF4-FFF2-40B4-BE49-F238E27FC236}">
                  <a16:creationId xmlns="" xmlns:a16="http://schemas.microsoft.com/office/drawing/2014/main" id="{CA736D94-C798-4C1E-82DB-92DCC6C583D2}"/>
                </a:ext>
              </a:extLst>
            </p:cNvPr>
            <p:cNvSpPr/>
            <p:nvPr/>
          </p:nvSpPr>
          <p:spPr>
            <a:xfrm rot="771123">
              <a:off x="6595219" y="2435885"/>
              <a:ext cx="45719" cy="330660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3" name="正方形/長方形 182">
              <a:extLst>
                <a:ext uri="{FF2B5EF4-FFF2-40B4-BE49-F238E27FC236}">
                  <a16:creationId xmlns="" xmlns:a16="http://schemas.microsoft.com/office/drawing/2014/main" id="{E09A6418-F879-40B3-B218-64BA24EB1879}"/>
                </a:ext>
              </a:extLst>
            </p:cNvPr>
            <p:cNvSpPr/>
            <p:nvPr/>
          </p:nvSpPr>
          <p:spPr>
            <a:xfrm rot="771123">
              <a:off x="6491842" y="2426686"/>
              <a:ext cx="73559" cy="328574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4" name="正方形/長方形 183">
              <a:extLst>
                <a:ext uri="{FF2B5EF4-FFF2-40B4-BE49-F238E27FC236}">
                  <a16:creationId xmlns="" xmlns:a16="http://schemas.microsoft.com/office/drawing/2014/main" id="{073818A0-4F2C-459D-A6D8-E6A862AE6BA9}"/>
                </a:ext>
              </a:extLst>
            </p:cNvPr>
            <p:cNvSpPr/>
            <p:nvPr/>
          </p:nvSpPr>
          <p:spPr>
            <a:xfrm rot="6074951">
              <a:off x="6535288" y="2623324"/>
              <a:ext cx="108935" cy="18125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grpSp>
          <p:nvGrpSpPr>
            <p:cNvPr id="264" name="グループ化 263">
              <a:extLst>
                <a:ext uri="{FF2B5EF4-FFF2-40B4-BE49-F238E27FC236}">
                  <a16:creationId xmlns="" xmlns:a16="http://schemas.microsoft.com/office/drawing/2014/main" id="{B4551FDF-854C-4EB0-A8CF-EC8B5C03E70F}"/>
                </a:ext>
              </a:extLst>
            </p:cNvPr>
            <p:cNvGrpSpPr/>
            <p:nvPr/>
          </p:nvGrpSpPr>
          <p:grpSpPr>
            <a:xfrm rot="2675070">
              <a:off x="7943155" y="2313932"/>
              <a:ext cx="124711" cy="107372"/>
              <a:chOff x="6452437" y="2051845"/>
              <a:chExt cx="76360" cy="102216"/>
            </a:xfrm>
          </p:grpSpPr>
          <p:cxnSp>
            <p:nvCxnSpPr>
              <p:cNvPr id="265" name="直線コネクタ 264">
                <a:extLst>
                  <a:ext uri="{FF2B5EF4-FFF2-40B4-BE49-F238E27FC236}">
                    <a16:creationId xmlns="" xmlns:a16="http://schemas.microsoft.com/office/drawing/2014/main" id="{F41902AB-6944-42B6-8EDB-44B14DC6E521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6" name="直線コネクタ 265">
                <a:extLst>
                  <a:ext uri="{FF2B5EF4-FFF2-40B4-BE49-F238E27FC236}">
                    <a16:creationId xmlns="" xmlns:a16="http://schemas.microsoft.com/office/drawing/2014/main" id="{A60334A9-9431-4A14-B734-4EAD32DA9EF9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7" name="直線コネクタ 266">
                <a:extLst>
                  <a:ext uri="{FF2B5EF4-FFF2-40B4-BE49-F238E27FC236}">
                    <a16:creationId xmlns="" xmlns:a16="http://schemas.microsoft.com/office/drawing/2014/main" id="{BC866EB6-E502-4266-8301-B1B4F4C85E20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268" name="グループ化 267">
              <a:extLst>
                <a:ext uri="{FF2B5EF4-FFF2-40B4-BE49-F238E27FC236}">
                  <a16:creationId xmlns="" xmlns:a16="http://schemas.microsoft.com/office/drawing/2014/main" id="{6B4EA84D-0063-4B5F-9516-D7D0A3DE9F95}"/>
                </a:ext>
              </a:extLst>
            </p:cNvPr>
            <p:cNvGrpSpPr/>
            <p:nvPr/>
          </p:nvGrpSpPr>
          <p:grpSpPr>
            <a:xfrm rot="1543695">
              <a:off x="9520617" y="3178677"/>
              <a:ext cx="63372" cy="111542"/>
              <a:chOff x="6452437" y="2051845"/>
              <a:chExt cx="76360" cy="102216"/>
            </a:xfrm>
          </p:grpSpPr>
          <p:cxnSp>
            <p:nvCxnSpPr>
              <p:cNvPr id="269" name="直線コネクタ 268">
                <a:extLst>
                  <a:ext uri="{FF2B5EF4-FFF2-40B4-BE49-F238E27FC236}">
                    <a16:creationId xmlns="" xmlns:a16="http://schemas.microsoft.com/office/drawing/2014/main" id="{7ACBB513-3677-4F88-9CA2-9C5038C75697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0" name="直線コネクタ 269">
                <a:extLst>
                  <a:ext uri="{FF2B5EF4-FFF2-40B4-BE49-F238E27FC236}">
                    <a16:creationId xmlns="" xmlns:a16="http://schemas.microsoft.com/office/drawing/2014/main" id="{C8D1108A-551E-48C2-B707-776921A36833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1" name="直線コネクタ 270">
                <a:extLst>
                  <a:ext uri="{FF2B5EF4-FFF2-40B4-BE49-F238E27FC236}">
                    <a16:creationId xmlns="" xmlns:a16="http://schemas.microsoft.com/office/drawing/2014/main" id="{B4CF8516-3C8C-485F-8E92-5D278A0859B3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272" name="グループ化 271">
              <a:extLst>
                <a:ext uri="{FF2B5EF4-FFF2-40B4-BE49-F238E27FC236}">
                  <a16:creationId xmlns="" xmlns:a16="http://schemas.microsoft.com/office/drawing/2014/main" id="{72740B84-1892-44C8-9EB3-98B61416BC9F}"/>
                </a:ext>
              </a:extLst>
            </p:cNvPr>
            <p:cNvGrpSpPr/>
            <p:nvPr/>
          </p:nvGrpSpPr>
          <p:grpSpPr>
            <a:xfrm rot="7172213">
              <a:off x="9598414" y="3542191"/>
              <a:ext cx="45719" cy="82104"/>
              <a:chOff x="6452437" y="2051845"/>
              <a:chExt cx="76360" cy="102216"/>
            </a:xfrm>
          </p:grpSpPr>
          <p:cxnSp>
            <p:nvCxnSpPr>
              <p:cNvPr id="273" name="直線コネクタ 272">
                <a:extLst>
                  <a:ext uri="{FF2B5EF4-FFF2-40B4-BE49-F238E27FC236}">
                    <a16:creationId xmlns="" xmlns:a16="http://schemas.microsoft.com/office/drawing/2014/main" id="{BE55A44B-8859-4E59-A121-0C6BB8458734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4" name="直線コネクタ 273">
                <a:extLst>
                  <a:ext uri="{FF2B5EF4-FFF2-40B4-BE49-F238E27FC236}">
                    <a16:creationId xmlns="" xmlns:a16="http://schemas.microsoft.com/office/drawing/2014/main" id="{120A7EAA-1C65-42FA-81D7-A492B4CE7F90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5" name="直線コネクタ 274">
                <a:extLst>
                  <a:ext uri="{FF2B5EF4-FFF2-40B4-BE49-F238E27FC236}">
                    <a16:creationId xmlns="" xmlns:a16="http://schemas.microsoft.com/office/drawing/2014/main" id="{8A7654BD-E4C1-45E7-B9E9-938E7F7433CB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276" name="グループ化 275">
              <a:extLst>
                <a:ext uri="{FF2B5EF4-FFF2-40B4-BE49-F238E27FC236}">
                  <a16:creationId xmlns="" xmlns:a16="http://schemas.microsoft.com/office/drawing/2014/main" id="{F07046F2-31E2-4155-89C5-033305A43B4F}"/>
                </a:ext>
              </a:extLst>
            </p:cNvPr>
            <p:cNvGrpSpPr/>
            <p:nvPr/>
          </p:nvGrpSpPr>
          <p:grpSpPr>
            <a:xfrm rot="21247183">
              <a:off x="6459253" y="1889869"/>
              <a:ext cx="45719" cy="93052"/>
              <a:chOff x="6452437" y="2051845"/>
              <a:chExt cx="76360" cy="102216"/>
            </a:xfrm>
          </p:grpSpPr>
          <p:cxnSp>
            <p:nvCxnSpPr>
              <p:cNvPr id="277" name="直線コネクタ 276">
                <a:extLst>
                  <a:ext uri="{FF2B5EF4-FFF2-40B4-BE49-F238E27FC236}">
                    <a16:creationId xmlns="" xmlns:a16="http://schemas.microsoft.com/office/drawing/2014/main" id="{601B646C-7956-4CF9-8BB5-2C19B21EC746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8" name="直線コネクタ 277">
                <a:extLst>
                  <a:ext uri="{FF2B5EF4-FFF2-40B4-BE49-F238E27FC236}">
                    <a16:creationId xmlns="" xmlns:a16="http://schemas.microsoft.com/office/drawing/2014/main" id="{D957A831-38A6-46E3-B0AA-64FC5089BD39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9" name="直線コネクタ 278">
                <a:extLst>
                  <a:ext uri="{FF2B5EF4-FFF2-40B4-BE49-F238E27FC236}">
                    <a16:creationId xmlns="" xmlns:a16="http://schemas.microsoft.com/office/drawing/2014/main" id="{5BD23094-E067-480C-8838-3A363CA41686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286" name="グループ化 285">
              <a:extLst>
                <a:ext uri="{FF2B5EF4-FFF2-40B4-BE49-F238E27FC236}">
                  <a16:creationId xmlns="" xmlns:a16="http://schemas.microsoft.com/office/drawing/2014/main" id="{FA311FA1-4679-44E0-9814-B41E2618FF5E}"/>
                </a:ext>
              </a:extLst>
            </p:cNvPr>
            <p:cNvGrpSpPr/>
            <p:nvPr/>
          </p:nvGrpSpPr>
          <p:grpSpPr>
            <a:xfrm rot="5756381">
              <a:off x="6448966" y="2480304"/>
              <a:ext cx="45719" cy="93052"/>
              <a:chOff x="6452437" y="2051845"/>
              <a:chExt cx="76360" cy="102216"/>
            </a:xfrm>
          </p:grpSpPr>
          <p:cxnSp>
            <p:nvCxnSpPr>
              <p:cNvPr id="303" name="直線コネクタ 302">
                <a:extLst>
                  <a:ext uri="{FF2B5EF4-FFF2-40B4-BE49-F238E27FC236}">
                    <a16:creationId xmlns="" xmlns:a16="http://schemas.microsoft.com/office/drawing/2014/main" id="{0E7BCB75-62AF-4B4A-84A0-9BE0099FC20D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9" name="直線コネクタ 308">
                <a:extLst>
                  <a:ext uri="{FF2B5EF4-FFF2-40B4-BE49-F238E27FC236}">
                    <a16:creationId xmlns="" xmlns:a16="http://schemas.microsoft.com/office/drawing/2014/main" id="{874F39F3-7310-4D1B-ACD8-E2A7B6382BF1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0" name="直線コネクタ 309">
                <a:extLst>
                  <a:ext uri="{FF2B5EF4-FFF2-40B4-BE49-F238E27FC236}">
                    <a16:creationId xmlns="" xmlns:a16="http://schemas.microsoft.com/office/drawing/2014/main" id="{E7ACF80D-E463-4415-A91C-5BE0B236DAF7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11" name="グループ化 310">
              <a:extLst>
                <a:ext uri="{FF2B5EF4-FFF2-40B4-BE49-F238E27FC236}">
                  <a16:creationId xmlns="" xmlns:a16="http://schemas.microsoft.com/office/drawing/2014/main" id="{9F5D55D0-B528-42E5-85B4-85C912EDCB53}"/>
                </a:ext>
              </a:extLst>
            </p:cNvPr>
            <p:cNvGrpSpPr/>
            <p:nvPr/>
          </p:nvGrpSpPr>
          <p:grpSpPr>
            <a:xfrm rot="262842">
              <a:off x="6392938" y="2408377"/>
              <a:ext cx="45719" cy="93052"/>
              <a:chOff x="6452437" y="2051845"/>
              <a:chExt cx="76360" cy="102216"/>
            </a:xfrm>
          </p:grpSpPr>
          <p:cxnSp>
            <p:nvCxnSpPr>
              <p:cNvPr id="312" name="直線コネクタ 311">
                <a:extLst>
                  <a:ext uri="{FF2B5EF4-FFF2-40B4-BE49-F238E27FC236}">
                    <a16:creationId xmlns="" xmlns:a16="http://schemas.microsoft.com/office/drawing/2014/main" id="{8BA0F751-2448-4092-8F8B-B6C48BE2716A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3" name="直線コネクタ 312">
                <a:extLst>
                  <a:ext uri="{FF2B5EF4-FFF2-40B4-BE49-F238E27FC236}">
                    <a16:creationId xmlns="" xmlns:a16="http://schemas.microsoft.com/office/drawing/2014/main" id="{07E12C35-8AAA-4DE6-9409-BF262714FA99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4" name="直線コネクタ 313">
                <a:extLst>
                  <a:ext uri="{FF2B5EF4-FFF2-40B4-BE49-F238E27FC236}">
                    <a16:creationId xmlns="" xmlns:a16="http://schemas.microsoft.com/office/drawing/2014/main" id="{FE5308FC-3C72-4284-B471-0A3DC78A3402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15" name="グループ化 314">
              <a:extLst>
                <a:ext uri="{FF2B5EF4-FFF2-40B4-BE49-F238E27FC236}">
                  <a16:creationId xmlns="" xmlns:a16="http://schemas.microsoft.com/office/drawing/2014/main" id="{6917BACA-6A5B-4AE7-8DD4-8CF0DA0A5755}"/>
                </a:ext>
              </a:extLst>
            </p:cNvPr>
            <p:cNvGrpSpPr/>
            <p:nvPr/>
          </p:nvGrpSpPr>
          <p:grpSpPr>
            <a:xfrm rot="496474">
              <a:off x="5991322" y="2275378"/>
              <a:ext cx="45719" cy="93052"/>
              <a:chOff x="6452437" y="2051845"/>
              <a:chExt cx="76360" cy="102216"/>
            </a:xfrm>
          </p:grpSpPr>
          <p:cxnSp>
            <p:nvCxnSpPr>
              <p:cNvPr id="316" name="直線コネクタ 315">
                <a:extLst>
                  <a:ext uri="{FF2B5EF4-FFF2-40B4-BE49-F238E27FC236}">
                    <a16:creationId xmlns="" xmlns:a16="http://schemas.microsoft.com/office/drawing/2014/main" id="{43063E71-0186-407C-81C6-68C3FA9F2595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7" name="直線コネクタ 316">
                <a:extLst>
                  <a:ext uri="{FF2B5EF4-FFF2-40B4-BE49-F238E27FC236}">
                    <a16:creationId xmlns="" xmlns:a16="http://schemas.microsoft.com/office/drawing/2014/main" id="{1E7BC1EB-38A0-4054-B43B-8F9FB0691FCF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8" name="直線コネクタ 317">
                <a:extLst>
                  <a:ext uri="{FF2B5EF4-FFF2-40B4-BE49-F238E27FC236}">
                    <a16:creationId xmlns="" xmlns:a16="http://schemas.microsoft.com/office/drawing/2014/main" id="{45E9AC9B-6E57-449E-BED2-FB8394AE9EBE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19" name="グループ化 318">
              <a:extLst>
                <a:ext uri="{FF2B5EF4-FFF2-40B4-BE49-F238E27FC236}">
                  <a16:creationId xmlns="" xmlns:a16="http://schemas.microsoft.com/office/drawing/2014/main" id="{096D6622-F059-400D-B9B6-B0ADBC178B2B}"/>
                </a:ext>
              </a:extLst>
            </p:cNvPr>
            <p:cNvGrpSpPr/>
            <p:nvPr/>
          </p:nvGrpSpPr>
          <p:grpSpPr>
            <a:xfrm rot="3016384">
              <a:off x="5793450" y="2276045"/>
              <a:ext cx="45719" cy="93052"/>
              <a:chOff x="6452437" y="2051845"/>
              <a:chExt cx="76360" cy="102216"/>
            </a:xfrm>
          </p:grpSpPr>
          <p:cxnSp>
            <p:nvCxnSpPr>
              <p:cNvPr id="320" name="直線コネクタ 319">
                <a:extLst>
                  <a:ext uri="{FF2B5EF4-FFF2-40B4-BE49-F238E27FC236}">
                    <a16:creationId xmlns="" xmlns:a16="http://schemas.microsoft.com/office/drawing/2014/main" id="{FC04760B-30CE-4373-863F-79E4346E0D4D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1" name="直線コネクタ 320">
                <a:extLst>
                  <a:ext uri="{FF2B5EF4-FFF2-40B4-BE49-F238E27FC236}">
                    <a16:creationId xmlns="" xmlns:a16="http://schemas.microsoft.com/office/drawing/2014/main" id="{00F0938E-922D-4B4B-892F-A12744193BF0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2" name="直線コネクタ 321">
                <a:extLst>
                  <a:ext uri="{FF2B5EF4-FFF2-40B4-BE49-F238E27FC236}">
                    <a16:creationId xmlns="" xmlns:a16="http://schemas.microsoft.com/office/drawing/2014/main" id="{095CA887-53E9-4A21-AEDC-A336A8FFD8ED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23" name="グループ化 322">
              <a:extLst>
                <a:ext uri="{FF2B5EF4-FFF2-40B4-BE49-F238E27FC236}">
                  <a16:creationId xmlns="" xmlns:a16="http://schemas.microsoft.com/office/drawing/2014/main" id="{39BA3830-86F7-4CDB-8D7B-9DA99D03A4D3}"/>
                </a:ext>
              </a:extLst>
            </p:cNvPr>
            <p:cNvGrpSpPr/>
            <p:nvPr/>
          </p:nvGrpSpPr>
          <p:grpSpPr>
            <a:xfrm rot="8260810">
              <a:off x="6831278" y="2262318"/>
              <a:ext cx="57708" cy="95463"/>
              <a:chOff x="6452437" y="2051845"/>
              <a:chExt cx="76360" cy="102216"/>
            </a:xfrm>
          </p:grpSpPr>
          <p:cxnSp>
            <p:nvCxnSpPr>
              <p:cNvPr id="324" name="直線コネクタ 323">
                <a:extLst>
                  <a:ext uri="{FF2B5EF4-FFF2-40B4-BE49-F238E27FC236}">
                    <a16:creationId xmlns="" xmlns:a16="http://schemas.microsoft.com/office/drawing/2014/main" id="{2EAF9762-75D2-4659-A4B7-9E30A918C136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ln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5" name="直線コネクタ 324">
                <a:extLst>
                  <a:ext uri="{FF2B5EF4-FFF2-40B4-BE49-F238E27FC236}">
                    <a16:creationId xmlns="" xmlns:a16="http://schemas.microsoft.com/office/drawing/2014/main" id="{545A65D4-CC57-4821-9033-38FE4BA84D90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ln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6" name="直線コネクタ 325">
                <a:extLst>
                  <a:ext uri="{FF2B5EF4-FFF2-40B4-BE49-F238E27FC236}">
                    <a16:creationId xmlns="" xmlns:a16="http://schemas.microsoft.com/office/drawing/2014/main" id="{A6F45626-183E-431B-AFAC-371DE00EC923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ln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27" name="グループ化 326">
              <a:extLst>
                <a:ext uri="{FF2B5EF4-FFF2-40B4-BE49-F238E27FC236}">
                  <a16:creationId xmlns="" xmlns:a16="http://schemas.microsoft.com/office/drawing/2014/main" id="{3CE7E14B-CC2C-482F-A703-3DAC59967F01}"/>
                </a:ext>
              </a:extLst>
            </p:cNvPr>
            <p:cNvGrpSpPr/>
            <p:nvPr/>
          </p:nvGrpSpPr>
          <p:grpSpPr>
            <a:xfrm rot="1380785">
              <a:off x="9225282" y="3659670"/>
              <a:ext cx="56861" cy="112389"/>
              <a:chOff x="6452437" y="2051845"/>
              <a:chExt cx="76360" cy="102216"/>
            </a:xfrm>
          </p:grpSpPr>
          <p:cxnSp>
            <p:nvCxnSpPr>
              <p:cNvPr id="328" name="直線コネクタ 327">
                <a:extLst>
                  <a:ext uri="{FF2B5EF4-FFF2-40B4-BE49-F238E27FC236}">
                    <a16:creationId xmlns="" xmlns:a16="http://schemas.microsoft.com/office/drawing/2014/main" id="{3DA7E0CC-9E18-4187-94BC-2C54676C68F5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9" name="直線コネクタ 328">
                <a:extLst>
                  <a:ext uri="{FF2B5EF4-FFF2-40B4-BE49-F238E27FC236}">
                    <a16:creationId xmlns="" xmlns:a16="http://schemas.microsoft.com/office/drawing/2014/main" id="{E386C1A9-BE35-491F-AC29-567E13D713F0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0" name="直線コネクタ 329">
                <a:extLst>
                  <a:ext uri="{FF2B5EF4-FFF2-40B4-BE49-F238E27FC236}">
                    <a16:creationId xmlns="" xmlns:a16="http://schemas.microsoft.com/office/drawing/2014/main" id="{52AE5CA1-4579-4E30-8FE1-8F5E07B93AFD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31" name="グループ化 330">
              <a:extLst>
                <a:ext uri="{FF2B5EF4-FFF2-40B4-BE49-F238E27FC236}">
                  <a16:creationId xmlns="" xmlns:a16="http://schemas.microsoft.com/office/drawing/2014/main" id="{0B0FC053-797A-4D7D-809B-3CD2F2D8CABE}"/>
                </a:ext>
              </a:extLst>
            </p:cNvPr>
            <p:cNvGrpSpPr/>
            <p:nvPr/>
          </p:nvGrpSpPr>
          <p:grpSpPr>
            <a:xfrm rot="10800000">
              <a:off x="7336749" y="2591524"/>
              <a:ext cx="45719" cy="93052"/>
              <a:chOff x="6452437" y="2051845"/>
              <a:chExt cx="76360" cy="102216"/>
            </a:xfrm>
          </p:grpSpPr>
          <p:cxnSp>
            <p:nvCxnSpPr>
              <p:cNvPr id="332" name="直線コネクタ 331">
                <a:extLst>
                  <a:ext uri="{FF2B5EF4-FFF2-40B4-BE49-F238E27FC236}">
                    <a16:creationId xmlns="" xmlns:a16="http://schemas.microsoft.com/office/drawing/2014/main" id="{E1C2A977-C094-4FE5-8753-3BEAC0163257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3" name="直線コネクタ 332">
                <a:extLst>
                  <a:ext uri="{FF2B5EF4-FFF2-40B4-BE49-F238E27FC236}">
                    <a16:creationId xmlns="" xmlns:a16="http://schemas.microsoft.com/office/drawing/2014/main" id="{6CDF5AE6-1BBA-4C39-94AA-2C9D7E2E8FBE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4" name="直線コネクタ 333">
                <a:extLst>
                  <a:ext uri="{FF2B5EF4-FFF2-40B4-BE49-F238E27FC236}">
                    <a16:creationId xmlns="" xmlns:a16="http://schemas.microsoft.com/office/drawing/2014/main" id="{401E851F-0EAE-40F7-8979-CD4DD9AD0464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43" name="グループ化 342">
              <a:extLst>
                <a:ext uri="{FF2B5EF4-FFF2-40B4-BE49-F238E27FC236}">
                  <a16:creationId xmlns="" xmlns:a16="http://schemas.microsoft.com/office/drawing/2014/main" id="{788AEB1B-C4BB-4BDF-B3B6-43AA3E9C8065}"/>
                </a:ext>
              </a:extLst>
            </p:cNvPr>
            <p:cNvGrpSpPr/>
            <p:nvPr/>
          </p:nvGrpSpPr>
          <p:grpSpPr>
            <a:xfrm rot="12496033">
              <a:off x="7769175" y="2422798"/>
              <a:ext cx="45719" cy="93052"/>
              <a:chOff x="6452437" y="2051845"/>
              <a:chExt cx="76360" cy="102216"/>
            </a:xfrm>
          </p:grpSpPr>
          <p:cxnSp>
            <p:nvCxnSpPr>
              <p:cNvPr id="344" name="直線コネクタ 343">
                <a:extLst>
                  <a:ext uri="{FF2B5EF4-FFF2-40B4-BE49-F238E27FC236}">
                    <a16:creationId xmlns="" xmlns:a16="http://schemas.microsoft.com/office/drawing/2014/main" id="{175EAC8C-CB13-4CBA-9E4C-BB2FDC14A5D1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5" name="直線コネクタ 344">
                <a:extLst>
                  <a:ext uri="{FF2B5EF4-FFF2-40B4-BE49-F238E27FC236}">
                    <a16:creationId xmlns="" xmlns:a16="http://schemas.microsoft.com/office/drawing/2014/main" id="{40ED918A-F586-4725-8C41-781444449A22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6" name="直線コネクタ 345">
                <a:extLst>
                  <a:ext uri="{FF2B5EF4-FFF2-40B4-BE49-F238E27FC236}">
                    <a16:creationId xmlns="" xmlns:a16="http://schemas.microsoft.com/office/drawing/2014/main" id="{D41F98B5-545D-415D-B012-00162CF2A651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47" name="グループ化 346">
              <a:extLst>
                <a:ext uri="{FF2B5EF4-FFF2-40B4-BE49-F238E27FC236}">
                  <a16:creationId xmlns="" xmlns:a16="http://schemas.microsoft.com/office/drawing/2014/main" id="{03C8BF83-EAE6-40B2-A35F-08795C2C72F7}"/>
                </a:ext>
              </a:extLst>
            </p:cNvPr>
            <p:cNvGrpSpPr/>
            <p:nvPr/>
          </p:nvGrpSpPr>
          <p:grpSpPr>
            <a:xfrm rot="1675727">
              <a:off x="6442137" y="2764536"/>
              <a:ext cx="194529" cy="111934"/>
              <a:chOff x="6452437" y="2051845"/>
              <a:chExt cx="76360" cy="102216"/>
            </a:xfrm>
          </p:grpSpPr>
          <p:cxnSp>
            <p:nvCxnSpPr>
              <p:cNvPr id="348" name="直線コネクタ 347">
                <a:extLst>
                  <a:ext uri="{FF2B5EF4-FFF2-40B4-BE49-F238E27FC236}">
                    <a16:creationId xmlns="" xmlns:a16="http://schemas.microsoft.com/office/drawing/2014/main" id="{ED155CC5-FE8F-4BBD-B24F-FE19D61D2ECA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9" name="直線コネクタ 348">
                <a:extLst>
                  <a:ext uri="{FF2B5EF4-FFF2-40B4-BE49-F238E27FC236}">
                    <a16:creationId xmlns="" xmlns:a16="http://schemas.microsoft.com/office/drawing/2014/main" id="{33A7EBFA-8885-4AE8-87DD-6F423AF4AC88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0" name="直線コネクタ 349">
                <a:extLst>
                  <a:ext uri="{FF2B5EF4-FFF2-40B4-BE49-F238E27FC236}">
                    <a16:creationId xmlns="" xmlns:a16="http://schemas.microsoft.com/office/drawing/2014/main" id="{1B3F884D-A99E-4730-9297-CCCB4ECCFB6A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9302802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グループ化 8">
            <a:extLst>
              <a:ext uri="{FF2B5EF4-FFF2-40B4-BE49-F238E27FC236}">
                <a16:creationId xmlns="" xmlns:a16="http://schemas.microsoft.com/office/drawing/2014/main" id="{2E3140FD-2AD7-418D-A4DC-07B6FAC6135D}"/>
              </a:ext>
            </a:extLst>
          </p:cNvPr>
          <p:cNvGrpSpPr/>
          <p:nvPr/>
        </p:nvGrpSpPr>
        <p:grpSpPr>
          <a:xfrm>
            <a:off x="6189059" y="3165257"/>
            <a:ext cx="4685305" cy="5370878"/>
            <a:chOff x="6188250" y="497842"/>
            <a:chExt cx="4684695" cy="5370179"/>
          </a:xfrm>
        </p:grpSpPr>
        <p:sp>
          <p:nvSpPr>
            <p:cNvPr id="38" name="正方形/長方形 37">
              <a:extLst>
                <a:ext uri="{FF2B5EF4-FFF2-40B4-BE49-F238E27FC236}">
                  <a16:creationId xmlns="" xmlns:a16="http://schemas.microsoft.com/office/drawing/2014/main" id="{0CEAD584-F284-4162-A703-C1D9FB364E75}"/>
                </a:ext>
              </a:extLst>
            </p:cNvPr>
            <p:cNvSpPr/>
            <p:nvPr/>
          </p:nvSpPr>
          <p:spPr>
            <a:xfrm rot="2406507" flipH="1">
              <a:off x="9893453" y="3615440"/>
              <a:ext cx="45719" cy="97165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" name="正方形/長方形 4">
              <a:extLst>
                <a:ext uri="{FF2B5EF4-FFF2-40B4-BE49-F238E27FC236}">
                  <a16:creationId xmlns="" xmlns:a16="http://schemas.microsoft.com/office/drawing/2014/main" id="{A93AD24E-432C-4905-AE5C-0720EE86FB06}"/>
                </a:ext>
              </a:extLst>
            </p:cNvPr>
            <p:cNvSpPr/>
            <p:nvPr/>
          </p:nvSpPr>
          <p:spPr>
            <a:xfrm rot="21112284" flipH="1">
              <a:off x="8092716" y="5633264"/>
              <a:ext cx="45719" cy="234757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" name="正方形/長方形 5">
              <a:extLst>
                <a:ext uri="{FF2B5EF4-FFF2-40B4-BE49-F238E27FC236}">
                  <a16:creationId xmlns="" xmlns:a16="http://schemas.microsoft.com/office/drawing/2014/main" id="{2C4DF0A4-2020-4DCA-A76D-05AF473F2BA7}"/>
                </a:ext>
              </a:extLst>
            </p:cNvPr>
            <p:cNvSpPr/>
            <p:nvPr/>
          </p:nvSpPr>
          <p:spPr>
            <a:xfrm rot="5076809" flipH="1">
              <a:off x="8035553" y="5568760"/>
              <a:ext cx="45719" cy="120722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" name="正方形/長方形 12">
              <a:extLst>
                <a:ext uri="{FF2B5EF4-FFF2-40B4-BE49-F238E27FC236}">
                  <a16:creationId xmlns="" xmlns:a16="http://schemas.microsoft.com/office/drawing/2014/main" id="{4233DB10-8E10-452E-90CE-FDF076C88DEB}"/>
                </a:ext>
              </a:extLst>
            </p:cNvPr>
            <p:cNvSpPr/>
            <p:nvPr/>
          </p:nvSpPr>
          <p:spPr>
            <a:xfrm rot="667674" flipH="1">
              <a:off x="8067658" y="5388923"/>
              <a:ext cx="79239" cy="234757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" name="正方形/長方形 13">
              <a:extLst>
                <a:ext uri="{FF2B5EF4-FFF2-40B4-BE49-F238E27FC236}">
                  <a16:creationId xmlns="" xmlns:a16="http://schemas.microsoft.com/office/drawing/2014/main" id="{77009A51-28D4-42DE-BB73-E65783BAE3E0}"/>
                </a:ext>
              </a:extLst>
            </p:cNvPr>
            <p:cNvSpPr/>
            <p:nvPr/>
          </p:nvSpPr>
          <p:spPr>
            <a:xfrm rot="2048566" flipH="1">
              <a:off x="8524057" y="3980295"/>
              <a:ext cx="76078" cy="1545035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" name="正方形/長方形 15">
              <a:extLst>
                <a:ext uri="{FF2B5EF4-FFF2-40B4-BE49-F238E27FC236}">
                  <a16:creationId xmlns="" xmlns:a16="http://schemas.microsoft.com/office/drawing/2014/main" id="{ADD7572C-9759-46D6-9A39-7DE49A9C760B}"/>
                </a:ext>
              </a:extLst>
            </p:cNvPr>
            <p:cNvSpPr/>
            <p:nvPr/>
          </p:nvSpPr>
          <p:spPr>
            <a:xfrm rot="4951710" flipH="1">
              <a:off x="8434028" y="4954781"/>
              <a:ext cx="48648" cy="174279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" name="正方形/長方形 16">
              <a:extLst>
                <a:ext uri="{FF2B5EF4-FFF2-40B4-BE49-F238E27FC236}">
                  <a16:creationId xmlns="" xmlns:a16="http://schemas.microsoft.com/office/drawing/2014/main" id="{3F522BA0-966A-4918-9AB9-DF08E6D332AC}"/>
                </a:ext>
              </a:extLst>
            </p:cNvPr>
            <p:cNvSpPr/>
            <p:nvPr/>
          </p:nvSpPr>
          <p:spPr>
            <a:xfrm rot="21112284" flipH="1">
              <a:off x="8521745" y="4962658"/>
              <a:ext cx="45719" cy="87625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" name="正方形/長方形 17">
              <a:extLst>
                <a:ext uri="{FF2B5EF4-FFF2-40B4-BE49-F238E27FC236}">
                  <a16:creationId xmlns="" xmlns:a16="http://schemas.microsoft.com/office/drawing/2014/main" id="{A3FEC7E3-D690-433C-B174-993C737BCD8A}"/>
                </a:ext>
              </a:extLst>
            </p:cNvPr>
            <p:cNvSpPr/>
            <p:nvPr/>
          </p:nvSpPr>
          <p:spPr>
            <a:xfrm rot="15852330" flipH="1">
              <a:off x="8326718" y="4742689"/>
              <a:ext cx="45719" cy="234757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="" xmlns:a16="http://schemas.microsoft.com/office/drawing/2014/main" id="{87B9AFA1-2A85-4C10-9293-3B346320E371}"/>
                </a:ext>
              </a:extLst>
            </p:cNvPr>
            <p:cNvSpPr/>
            <p:nvPr/>
          </p:nvSpPr>
          <p:spPr>
            <a:xfrm rot="5400000" flipH="1">
              <a:off x="8784458" y="4392791"/>
              <a:ext cx="45719" cy="14504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" name="正方形/長方形 21">
              <a:extLst>
                <a:ext uri="{FF2B5EF4-FFF2-40B4-BE49-F238E27FC236}">
                  <a16:creationId xmlns="" xmlns:a16="http://schemas.microsoft.com/office/drawing/2014/main" id="{24CAF598-2711-40C2-A5BB-F03B2DDEEAB6}"/>
                </a:ext>
              </a:extLst>
            </p:cNvPr>
            <p:cNvSpPr/>
            <p:nvPr/>
          </p:nvSpPr>
          <p:spPr>
            <a:xfrm rot="1784880" flipH="1">
              <a:off x="8865153" y="4401153"/>
              <a:ext cx="49951" cy="7783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" name="正方形/長方形 22">
              <a:extLst>
                <a:ext uri="{FF2B5EF4-FFF2-40B4-BE49-F238E27FC236}">
                  <a16:creationId xmlns="" xmlns:a16="http://schemas.microsoft.com/office/drawing/2014/main" id="{A3984E20-7D03-455A-865C-1049C15BFEF8}"/>
                </a:ext>
              </a:extLst>
            </p:cNvPr>
            <p:cNvSpPr/>
            <p:nvPr/>
          </p:nvSpPr>
          <p:spPr>
            <a:xfrm rot="4923622" flipH="1">
              <a:off x="8319773" y="3502381"/>
              <a:ext cx="45719" cy="134205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" name="正方形/長方形 23">
              <a:extLst>
                <a:ext uri="{FF2B5EF4-FFF2-40B4-BE49-F238E27FC236}">
                  <a16:creationId xmlns="" xmlns:a16="http://schemas.microsoft.com/office/drawing/2014/main" id="{B6056851-F154-4211-95A3-FCF01B09A5D8}"/>
                </a:ext>
              </a:extLst>
            </p:cNvPr>
            <p:cNvSpPr/>
            <p:nvPr/>
          </p:nvSpPr>
          <p:spPr>
            <a:xfrm rot="21112284">
              <a:off x="8584977" y="4061720"/>
              <a:ext cx="57276" cy="8091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" name="正方形/長方形 24">
              <a:extLst>
                <a:ext uri="{FF2B5EF4-FFF2-40B4-BE49-F238E27FC236}">
                  <a16:creationId xmlns="" xmlns:a16="http://schemas.microsoft.com/office/drawing/2014/main" id="{88B266A2-41FC-4E4D-A4BC-6660A114181C}"/>
                </a:ext>
              </a:extLst>
            </p:cNvPr>
            <p:cNvSpPr/>
            <p:nvPr/>
          </p:nvSpPr>
          <p:spPr>
            <a:xfrm rot="4888086" flipH="1">
              <a:off x="8526538" y="3968802"/>
              <a:ext cx="45719" cy="17365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" name="正方形/長方形 26">
              <a:extLst>
                <a:ext uri="{FF2B5EF4-FFF2-40B4-BE49-F238E27FC236}">
                  <a16:creationId xmlns="" xmlns:a16="http://schemas.microsoft.com/office/drawing/2014/main" id="{D954C7CA-8CAA-4286-82D9-F3C6828204C4}"/>
                </a:ext>
              </a:extLst>
            </p:cNvPr>
            <p:cNvSpPr/>
            <p:nvPr/>
          </p:nvSpPr>
          <p:spPr>
            <a:xfrm rot="2066648" flipH="1">
              <a:off x="9079704" y="3629275"/>
              <a:ext cx="80170" cy="571562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7" name="正方形/長方形 36">
              <a:extLst>
                <a:ext uri="{FF2B5EF4-FFF2-40B4-BE49-F238E27FC236}">
                  <a16:creationId xmlns="" xmlns:a16="http://schemas.microsoft.com/office/drawing/2014/main" id="{6217C7DB-D88D-47F8-8D0C-2410997B87B7}"/>
                </a:ext>
              </a:extLst>
            </p:cNvPr>
            <p:cNvSpPr/>
            <p:nvPr/>
          </p:nvSpPr>
          <p:spPr>
            <a:xfrm rot="18353288" flipH="1">
              <a:off x="9958420" y="3619791"/>
              <a:ext cx="45719" cy="135948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2" name="正方形/長方形 41">
              <a:extLst>
                <a:ext uri="{FF2B5EF4-FFF2-40B4-BE49-F238E27FC236}">
                  <a16:creationId xmlns="" xmlns:a16="http://schemas.microsoft.com/office/drawing/2014/main" id="{D668B593-D73A-473D-A3AE-920293CC1214}"/>
                </a:ext>
              </a:extLst>
            </p:cNvPr>
            <p:cNvSpPr/>
            <p:nvPr/>
          </p:nvSpPr>
          <p:spPr>
            <a:xfrm rot="456687">
              <a:off x="10719323" y="3186609"/>
              <a:ext cx="45719" cy="173295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" name="正方形/長方形 42">
              <a:extLst>
                <a:ext uri="{FF2B5EF4-FFF2-40B4-BE49-F238E27FC236}">
                  <a16:creationId xmlns="" xmlns:a16="http://schemas.microsoft.com/office/drawing/2014/main" id="{00C6F273-B637-4CD6-BC1F-6E59682FBCF4}"/>
                </a:ext>
              </a:extLst>
            </p:cNvPr>
            <p:cNvSpPr/>
            <p:nvPr/>
          </p:nvSpPr>
          <p:spPr>
            <a:xfrm rot="503098" flipH="1">
              <a:off x="10445214" y="3453816"/>
              <a:ext cx="45719" cy="234757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4" name="正方形/長方形 43">
              <a:extLst>
                <a:ext uri="{FF2B5EF4-FFF2-40B4-BE49-F238E27FC236}">
                  <a16:creationId xmlns="" xmlns:a16="http://schemas.microsoft.com/office/drawing/2014/main" id="{F9A91AA2-E5DC-4BB5-8472-64EF8D9B7ADE}"/>
                </a:ext>
              </a:extLst>
            </p:cNvPr>
            <p:cNvSpPr/>
            <p:nvPr/>
          </p:nvSpPr>
          <p:spPr>
            <a:xfrm rot="682073" flipH="1">
              <a:off x="10495328" y="3300039"/>
              <a:ext cx="45719" cy="178959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grpSp>
          <p:nvGrpSpPr>
            <p:cNvPr id="35" name="グループ化 34">
              <a:extLst>
                <a:ext uri="{FF2B5EF4-FFF2-40B4-BE49-F238E27FC236}">
                  <a16:creationId xmlns="" xmlns:a16="http://schemas.microsoft.com/office/drawing/2014/main" id="{831DB543-5394-43BD-B3EF-70138F24CD22}"/>
                </a:ext>
              </a:extLst>
            </p:cNvPr>
            <p:cNvGrpSpPr/>
            <p:nvPr/>
          </p:nvGrpSpPr>
          <p:grpSpPr>
            <a:xfrm>
              <a:off x="9586247" y="3389518"/>
              <a:ext cx="1286698" cy="432223"/>
              <a:chOff x="9585923" y="3376689"/>
              <a:chExt cx="1286698" cy="432223"/>
            </a:xfrm>
          </p:grpSpPr>
          <p:sp>
            <p:nvSpPr>
              <p:cNvPr id="28" name="正方形/長方形 27">
                <a:extLst>
                  <a:ext uri="{FF2B5EF4-FFF2-40B4-BE49-F238E27FC236}">
                    <a16:creationId xmlns="" xmlns:a16="http://schemas.microsoft.com/office/drawing/2014/main" id="{9B7B8AF5-B551-48BE-AD58-6A496EF82C50}"/>
                  </a:ext>
                </a:extLst>
              </p:cNvPr>
              <p:cNvSpPr/>
              <p:nvPr/>
            </p:nvSpPr>
            <p:spPr>
              <a:xfrm rot="18342786" flipH="1">
                <a:off x="9780092" y="3476684"/>
                <a:ext cx="45719" cy="434058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dirty="0"/>
              </a:p>
            </p:txBody>
          </p:sp>
          <p:sp>
            <p:nvSpPr>
              <p:cNvPr id="29" name="正方形/長方形 28">
                <a:extLst>
                  <a:ext uri="{FF2B5EF4-FFF2-40B4-BE49-F238E27FC236}">
                    <a16:creationId xmlns="" xmlns:a16="http://schemas.microsoft.com/office/drawing/2014/main" id="{CD5A0FAF-0BFC-4670-A7C5-622CDD4CAA78}"/>
                  </a:ext>
                </a:extLst>
              </p:cNvPr>
              <p:cNvSpPr/>
              <p:nvPr/>
            </p:nvSpPr>
            <p:spPr>
              <a:xfrm rot="2147115" flipH="1">
                <a:off x="9803599" y="3738705"/>
                <a:ext cx="45719" cy="53345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0" name="正方形/長方形 29">
                <a:extLst>
                  <a:ext uri="{FF2B5EF4-FFF2-40B4-BE49-F238E27FC236}">
                    <a16:creationId xmlns="" xmlns:a16="http://schemas.microsoft.com/office/drawing/2014/main" id="{A1534681-95BD-49B2-B992-4EF765ACDEB5}"/>
                  </a:ext>
                </a:extLst>
              </p:cNvPr>
              <p:cNvSpPr/>
              <p:nvPr/>
            </p:nvSpPr>
            <p:spPr>
              <a:xfrm rot="18282435" flipH="1">
                <a:off x="9739820" y="3726135"/>
                <a:ext cx="45719" cy="119835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1" name="正方形/長方形 30">
                <a:extLst>
                  <a:ext uri="{FF2B5EF4-FFF2-40B4-BE49-F238E27FC236}">
                    <a16:creationId xmlns="" xmlns:a16="http://schemas.microsoft.com/office/drawing/2014/main" id="{BAD2DF34-5956-43CB-A7A3-34DEBF027314}"/>
                  </a:ext>
                </a:extLst>
              </p:cNvPr>
              <p:cNvSpPr/>
              <p:nvPr/>
            </p:nvSpPr>
            <p:spPr>
              <a:xfrm rot="2085766" flipH="1">
                <a:off x="9767774" y="3556197"/>
                <a:ext cx="45719" cy="114384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2" name="正方形/長方形 31">
                <a:extLst>
                  <a:ext uri="{FF2B5EF4-FFF2-40B4-BE49-F238E27FC236}">
                    <a16:creationId xmlns="" xmlns:a16="http://schemas.microsoft.com/office/drawing/2014/main" id="{E4EB3064-B95A-4EA7-BFF1-B374D6146B64}"/>
                  </a:ext>
                </a:extLst>
              </p:cNvPr>
              <p:cNvSpPr/>
              <p:nvPr/>
            </p:nvSpPr>
            <p:spPr>
              <a:xfrm rot="2018083" flipH="1">
                <a:off x="9664906" y="3530901"/>
                <a:ext cx="61156" cy="66080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3" name="正方形/長方形 32">
                <a:extLst>
                  <a:ext uri="{FF2B5EF4-FFF2-40B4-BE49-F238E27FC236}">
                    <a16:creationId xmlns="" xmlns:a16="http://schemas.microsoft.com/office/drawing/2014/main" id="{3E377FE4-C6F4-43BF-A7A5-368C66A1A39D}"/>
                  </a:ext>
                </a:extLst>
              </p:cNvPr>
              <p:cNvSpPr/>
              <p:nvPr/>
            </p:nvSpPr>
            <p:spPr>
              <a:xfrm rot="3180863" flipH="1">
                <a:off x="10069550" y="3424630"/>
                <a:ext cx="107949" cy="469871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4" name="正方形/長方形 33">
                <a:extLst>
                  <a:ext uri="{FF2B5EF4-FFF2-40B4-BE49-F238E27FC236}">
                    <a16:creationId xmlns="" xmlns:a16="http://schemas.microsoft.com/office/drawing/2014/main" id="{094D82D1-2A84-4EB2-978F-E034E14FBF72}"/>
                  </a:ext>
                </a:extLst>
              </p:cNvPr>
              <p:cNvSpPr/>
              <p:nvPr/>
            </p:nvSpPr>
            <p:spPr>
              <a:xfrm rot="4290602" flipH="1">
                <a:off x="10523710" y="3132400"/>
                <a:ext cx="104622" cy="593200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  <p:sp>
          <p:nvSpPr>
            <p:cNvPr id="66" name="正方形/長方形 65">
              <a:extLst>
                <a:ext uri="{FF2B5EF4-FFF2-40B4-BE49-F238E27FC236}">
                  <a16:creationId xmlns="" xmlns:a16="http://schemas.microsoft.com/office/drawing/2014/main" id="{10A7842E-0FFB-459E-80A0-BF98F4C885F9}"/>
                </a:ext>
              </a:extLst>
            </p:cNvPr>
            <p:cNvSpPr/>
            <p:nvPr/>
          </p:nvSpPr>
          <p:spPr>
            <a:xfrm rot="20844704">
              <a:off x="6391701" y="1033295"/>
              <a:ext cx="45719" cy="278966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7" name="正方形/長方形 66">
              <a:extLst>
                <a:ext uri="{FF2B5EF4-FFF2-40B4-BE49-F238E27FC236}">
                  <a16:creationId xmlns="" xmlns:a16="http://schemas.microsoft.com/office/drawing/2014/main" id="{3BA5ACE3-F113-430F-9AE0-F4FFB69DED76}"/>
                </a:ext>
              </a:extLst>
            </p:cNvPr>
            <p:cNvSpPr/>
            <p:nvPr/>
          </p:nvSpPr>
          <p:spPr>
            <a:xfrm rot="4670912">
              <a:off x="6440552" y="932698"/>
              <a:ext cx="45719" cy="19793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8" name="正方形/長方形 67">
              <a:extLst>
                <a:ext uri="{FF2B5EF4-FFF2-40B4-BE49-F238E27FC236}">
                  <a16:creationId xmlns="" xmlns:a16="http://schemas.microsoft.com/office/drawing/2014/main" id="{E21F9688-B915-454D-8782-25B87F0DC7F5}"/>
                </a:ext>
              </a:extLst>
            </p:cNvPr>
            <p:cNvSpPr/>
            <p:nvPr/>
          </p:nvSpPr>
          <p:spPr>
            <a:xfrm rot="20844704" flipH="1">
              <a:off x="6527747" y="945818"/>
              <a:ext cx="45719" cy="85335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9" name="正方形/長方形 68">
              <a:extLst>
                <a:ext uri="{FF2B5EF4-FFF2-40B4-BE49-F238E27FC236}">
                  <a16:creationId xmlns="" xmlns:a16="http://schemas.microsoft.com/office/drawing/2014/main" id="{86C567AC-319D-4131-8351-8174CCA1656C}"/>
                </a:ext>
              </a:extLst>
            </p:cNvPr>
            <p:cNvSpPr/>
            <p:nvPr/>
          </p:nvSpPr>
          <p:spPr>
            <a:xfrm rot="20844704" flipH="1" flipV="1">
              <a:off x="6417777" y="927319"/>
              <a:ext cx="146797" cy="45719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0" name="正方形/長方形 69">
              <a:extLst>
                <a:ext uri="{FF2B5EF4-FFF2-40B4-BE49-F238E27FC236}">
                  <a16:creationId xmlns="" xmlns:a16="http://schemas.microsoft.com/office/drawing/2014/main" id="{74B6342A-2171-41A4-A83C-00695AE5CFD9}"/>
                </a:ext>
              </a:extLst>
            </p:cNvPr>
            <p:cNvSpPr/>
            <p:nvPr/>
          </p:nvSpPr>
          <p:spPr>
            <a:xfrm rot="21307743">
              <a:off x="6436114" y="1220131"/>
              <a:ext cx="68503" cy="27388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1" name="正方形/長方形 70">
              <a:extLst>
                <a:ext uri="{FF2B5EF4-FFF2-40B4-BE49-F238E27FC236}">
                  <a16:creationId xmlns="" xmlns:a16="http://schemas.microsoft.com/office/drawing/2014/main" id="{D03E30D0-DE0E-454C-BFC1-97445371DF17}"/>
                </a:ext>
              </a:extLst>
            </p:cNvPr>
            <p:cNvSpPr/>
            <p:nvPr/>
          </p:nvSpPr>
          <p:spPr>
            <a:xfrm>
              <a:off x="6450016" y="1461844"/>
              <a:ext cx="52903" cy="503692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2" name="正方形/長方形 71">
              <a:extLst>
                <a:ext uri="{FF2B5EF4-FFF2-40B4-BE49-F238E27FC236}">
                  <a16:creationId xmlns="" xmlns:a16="http://schemas.microsoft.com/office/drawing/2014/main" id="{B1D5D5F0-6922-4A28-9F29-BDA52F528BCC}"/>
                </a:ext>
              </a:extLst>
            </p:cNvPr>
            <p:cNvSpPr/>
            <p:nvPr/>
          </p:nvSpPr>
          <p:spPr>
            <a:xfrm>
              <a:off x="6188250" y="1382298"/>
              <a:ext cx="280435" cy="45719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3" name="正方形/長方形 72">
              <a:extLst>
                <a:ext uri="{FF2B5EF4-FFF2-40B4-BE49-F238E27FC236}">
                  <a16:creationId xmlns="" xmlns:a16="http://schemas.microsoft.com/office/drawing/2014/main" id="{07B8EFEB-9D4C-4F81-98C8-64D72604F6BB}"/>
                </a:ext>
              </a:extLst>
            </p:cNvPr>
            <p:cNvSpPr/>
            <p:nvPr/>
          </p:nvSpPr>
          <p:spPr>
            <a:xfrm rot="5400000">
              <a:off x="6514628" y="1448663"/>
              <a:ext cx="45719" cy="89457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4" name="正方形/長方形 73">
              <a:extLst>
                <a:ext uri="{FF2B5EF4-FFF2-40B4-BE49-F238E27FC236}">
                  <a16:creationId xmlns="" xmlns:a16="http://schemas.microsoft.com/office/drawing/2014/main" id="{12F040EB-982F-44FB-91D9-6D226C6A51F8}"/>
                </a:ext>
              </a:extLst>
            </p:cNvPr>
            <p:cNvSpPr/>
            <p:nvPr/>
          </p:nvSpPr>
          <p:spPr>
            <a:xfrm>
              <a:off x="6567792" y="1470532"/>
              <a:ext cx="45719" cy="142002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5" name="正方形/長方形 74">
              <a:extLst>
                <a:ext uri="{FF2B5EF4-FFF2-40B4-BE49-F238E27FC236}">
                  <a16:creationId xmlns="" xmlns:a16="http://schemas.microsoft.com/office/drawing/2014/main" id="{C3288218-04ED-4A4E-A301-1AF79E385EAF}"/>
                </a:ext>
              </a:extLst>
            </p:cNvPr>
            <p:cNvSpPr/>
            <p:nvPr/>
          </p:nvSpPr>
          <p:spPr>
            <a:xfrm rot="5400000">
              <a:off x="6406385" y="1774003"/>
              <a:ext cx="45719" cy="17950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4" name="正方形/長方形 123">
              <a:extLst>
                <a:ext uri="{FF2B5EF4-FFF2-40B4-BE49-F238E27FC236}">
                  <a16:creationId xmlns="" xmlns:a16="http://schemas.microsoft.com/office/drawing/2014/main" id="{E2F5AF15-D825-4179-AA26-CBE790FACC91}"/>
                </a:ext>
              </a:extLst>
            </p:cNvPr>
            <p:cNvSpPr/>
            <p:nvPr/>
          </p:nvSpPr>
          <p:spPr>
            <a:xfrm rot="1857181">
              <a:off x="9983958" y="1517718"/>
              <a:ext cx="60263" cy="1901138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5" name="正方形/長方形 124">
              <a:extLst>
                <a:ext uri="{FF2B5EF4-FFF2-40B4-BE49-F238E27FC236}">
                  <a16:creationId xmlns="" xmlns:a16="http://schemas.microsoft.com/office/drawing/2014/main" id="{FE76AEF5-970F-4100-88CA-FC0FC453989D}"/>
                </a:ext>
              </a:extLst>
            </p:cNvPr>
            <p:cNvSpPr/>
            <p:nvPr/>
          </p:nvSpPr>
          <p:spPr>
            <a:xfrm rot="1857181" flipV="1">
              <a:off x="10258713" y="1592066"/>
              <a:ext cx="246990" cy="7012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6" name="正方形/長方形 125">
              <a:extLst>
                <a:ext uri="{FF2B5EF4-FFF2-40B4-BE49-F238E27FC236}">
                  <a16:creationId xmlns="" xmlns:a16="http://schemas.microsoft.com/office/drawing/2014/main" id="{1958EBA0-9E35-4A0B-A488-12B55A42F9CB}"/>
                </a:ext>
              </a:extLst>
            </p:cNvPr>
            <p:cNvSpPr/>
            <p:nvPr/>
          </p:nvSpPr>
          <p:spPr>
            <a:xfrm rot="1657240" flipV="1">
              <a:off x="10051929" y="1986807"/>
              <a:ext cx="246990" cy="7012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" name="正方形/長方形 3">
              <a:extLst>
                <a:ext uri="{FF2B5EF4-FFF2-40B4-BE49-F238E27FC236}">
                  <a16:creationId xmlns="" xmlns:a16="http://schemas.microsoft.com/office/drawing/2014/main" id="{0F2903BC-5DD3-4889-8AD7-1F4F50D2D0E4}"/>
                </a:ext>
              </a:extLst>
            </p:cNvPr>
            <p:cNvSpPr/>
            <p:nvPr/>
          </p:nvSpPr>
          <p:spPr>
            <a:xfrm rot="21231260">
              <a:off x="7201521" y="497842"/>
              <a:ext cx="45719" cy="77216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2" name="正方形/長方形 231">
              <a:extLst>
                <a:ext uri="{FF2B5EF4-FFF2-40B4-BE49-F238E27FC236}">
                  <a16:creationId xmlns="" xmlns:a16="http://schemas.microsoft.com/office/drawing/2014/main" id="{A610752A-A881-4934-B197-9175271165CA}"/>
                </a:ext>
              </a:extLst>
            </p:cNvPr>
            <p:cNvSpPr/>
            <p:nvPr/>
          </p:nvSpPr>
          <p:spPr>
            <a:xfrm rot="6517677">
              <a:off x="7103368" y="1056832"/>
              <a:ext cx="45719" cy="244744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3" name="正方形/長方形 232">
              <a:extLst>
                <a:ext uri="{FF2B5EF4-FFF2-40B4-BE49-F238E27FC236}">
                  <a16:creationId xmlns="" xmlns:a16="http://schemas.microsoft.com/office/drawing/2014/main" id="{7A24726E-71C9-4E73-AC84-34A5B4283A47}"/>
                </a:ext>
              </a:extLst>
            </p:cNvPr>
            <p:cNvSpPr/>
            <p:nvPr/>
          </p:nvSpPr>
          <p:spPr>
            <a:xfrm rot="1018406" flipH="1">
              <a:off x="6995000" y="1146459"/>
              <a:ext cx="45719" cy="8285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4" name="正方形/長方形 233">
              <a:extLst>
                <a:ext uri="{FF2B5EF4-FFF2-40B4-BE49-F238E27FC236}">
                  <a16:creationId xmlns="" xmlns:a16="http://schemas.microsoft.com/office/drawing/2014/main" id="{B7680CA7-D433-48B1-8B05-68C86D1A20BA}"/>
                </a:ext>
              </a:extLst>
            </p:cNvPr>
            <p:cNvSpPr/>
            <p:nvPr/>
          </p:nvSpPr>
          <p:spPr>
            <a:xfrm rot="5400000" flipH="1">
              <a:off x="7113181" y="979034"/>
              <a:ext cx="45719" cy="158937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0" name="正方形/長方形 279">
              <a:extLst>
                <a:ext uri="{FF2B5EF4-FFF2-40B4-BE49-F238E27FC236}">
                  <a16:creationId xmlns="" xmlns:a16="http://schemas.microsoft.com/office/drawing/2014/main" id="{06812F1E-3827-44B9-9845-ED7EE4F93EAF}"/>
                </a:ext>
              </a:extLst>
            </p:cNvPr>
            <p:cNvSpPr/>
            <p:nvPr/>
          </p:nvSpPr>
          <p:spPr>
            <a:xfrm rot="1018406" flipH="1">
              <a:off x="7166276" y="1219684"/>
              <a:ext cx="76211" cy="25892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1" name="正方形/長方形 280">
              <a:extLst>
                <a:ext uri="{FF2B5EF4-FFF2-40B4-BE49-F238E27FC236}">
                  <a16:creationId xmlns="" xmlns:a16="http://schemas.microsoft.com/office/drawing/2014/main" id="{FFE85CBC-5386-4F55-B79D-E149F4167DC8}"/>
                </a:ext>
              </a:extLst>
            </p:cNvPr>
            <p:cNvSpPr/>
            <p:nvPr/>
          </p:nvSpPr>
          <p:spPr>
            <a:xfrm rot="1018406" flipH="1">
              <a:off x="7719196" y="1373271"/>
              <a:ext cx="60921" cy="23550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2" name="正方形/長方形 281">
              <a:extLst>
                <a:ext uri="{FF2B5EF4-FFF2-40B4-BE49-F238E27FC236}">
                  <a16:creationId xmlns="" xmlns:a16="http://schemas.microsoft.com/office/drawing/2014/main" id="{7EDA60EF-B902-4C3F-896E-77F5ED75208F}"/>
                </a:ext>
              </a:extLst>
            </p:cNvPr>
            <p:cNvSpPr/>
            <p:nvPr/>
          </p:nvSpPr>
          <p:spPr>
            <a:xfrm rot="1018406" flipH="1">
              <a:off x="7322674" y="1372381"/>
              <a:ext cx="45719" cy="106536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3" name="正方形/長方形 282">
              <a:extLst>
                <a:ext uri="{FF2B5EF4-FFF2-40B4-BE49-F238E27FC236}">
                  <a16:creationId xmlns="" xmlns:a16="http://schemas.microsoft.com/office/drawing/2014/main" id="{CFB226ED-448D-4A52-8A86-5A39E3EA0B94}"/>
                </a:ext>
              </a:extLst>
            </p:cNvPr>
            <p:cNvSpPr/>
            <p:nvPr/>
          </p:nvSpPr>
          <p:spPr>
            <a:xfrm rot="6789039" flipH="1">
              <a:off x="7411178" y="1183491"/>
              <a:ext cx="45719" cy="119415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4" name="正方形/長方形 283">
              <a:extLst>
                <a:ext uri="{FF2B5EF4-FFF2-40B4-BE49-F238E27FC236}">
                  <a16:creationId xmlns="" xmlns:a16="http://schemas.microsoft.com/office/drawing/2014/main" id="{1CC5AF07-BAF8-43C8-9453-E259A0CD93D5}"/>
                </a:ext>
              </a:extLst>
            </p:cNvPr>
            <p:cNvSpPr/>
            <p:nvPr/>
          </p:nvSpPr>
          <p:spPr>
            <a:xfrm rot="1018406" flipH="1">
              <a:off x="7360089" y="1202172"/>
              <a:ext cx="45719" cy="8285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5" name="正方形/長方形 284">
              <a:extLst>
                <a:ext uri="{FF2B5EF4-FFF2-40B4-BE49-F238E27FC236}">
                  <a16:creationId xmlns="" xmlns:a16="http://schemas.microsoft.com/office/drawing/2014/main" id="{6629558F-200D-40BD-B5C0-906A0EE4B4A4}"/>
                </a:ext>
              </a:extLst>
            </p:cNvPr>
            <p:cNvSpPr/>
            <p:nvPr/>
          </p:nvSpPr>
          <p:spPr>
            <a:xfrm rot="6685947">
              <a:off x="8074379" y="660385"/>
              <a:ext cx="45719" cy="1848406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7" name="正方形/長方形 286">
              <a:extLst>
                <a:ext uri="{FF2B5EF4-FFF2-40B4-BE49-F238E27FC236}">
                  <a16:creationId xmlns="" xmlns:a16="http://schemas.microsoft.com/office/drawing/2014/main" id="{B3E509AA-152F-4A36-9A78-0BA4C2CB203D}"/>
                </a:ext>
              </a:extLst>
            </p:cNvPr>
            <p:cNvSpPr/>
            <p:nvPr/>
          </p:nvSpPr>
          <p:spPr>
            <a:xfrm rot="6685947">
              <a:off x="8044870" y="735631"/>
              <a:ext cx="45719" cy="1849807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8" name="正方形/長方形 287">
              <a:extLst>
                <a:ext uri="{FF2B5EF4-FFF2-40B4-BE49-F238E27FC236}">
                  <a16:creationId xmlns="" xmlns:a16="http://schemas.microsoft.com/office/drawing/2014/main" id="{B9137A04-0DFC-42FD-9D66-E2FC7C51DD55}"/>
                </a:ext>
              </a:extLst>
            </p:cNvPr>
            <p:cNvSpPr/>
            <p:nvPr/>
          </p:nvSpPr>
          <p:spPr>
            <a:xfrm rot="12352490" flipH="1">
              <a:off x="8356863" y="1620421"/>
              <a:ext cx="45719" cy="246357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9" name="正方形/長方形 288">
              <a:extLst>
                <a:ext uri="{FF2B5EF4-FFF2-40B4-BE49-F238E27FC236}">
                  <a16:creationId xmlns="" xmlns:a16="http://schemas.microsoft.com/office/drawing/2014/main" id="{0894506E-74A0-4F49-B0E5-04F8070C3C9A}"/>
                </a:ext>
              </a:extLst>
            </p:cNvPr>
            <p:cNvSpPr/>
            <p:nvPr/>
          </p:nvSpPr>
          <p:spPr>
            <a:xfrm rot="12518268">
              <a:off x="8167796" y="1728911"/>
              <a:ext cx="45719" cy="74099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0" name="正方形/長方形 289">
              <a:extLst>
                <a:ext uri="{FF2B5EF4-FFF2-40B4-BE49-F238E27FC236}">
                  <a16:creationId xmlns="" xmlns:a16="http://schemas.microsoft.com/office/drawing/2014/main" id="{A75EF2D1-6A26-44F9-B4C7-90B6F8380EE3}"/>
                </a:ext>
              </a:extLst>
            </p:cNvPr>
            <p:cNvSpPr/>
            <p:nvPr/>
          </p:nvSpPr>
          <p:spPr>
            <a:xfrm rot="17517894" flipH="1">
              <a:off x="7672360" y="1448476"/>
              <a:ext cx="45719" cy="30568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1" name="正方形/長方形 290">
              <a:extLst>
                <a:ext uri="{FF2B5EF4-FFF2-40B4-BE49-F238E27FC236}">
                  <a16:creationId xmlns="" xmlns:a16="http://schemas.microsoft.com/office/drawing/2014/main" id="{4B18AA98-1840-47B7-A56D-6B4AB5462242}"/>
                </a:ext>
              </a:extLst>
            </p:cNvPr>
            <p:cNvSpPr/>
            <p:nvPr/>
          </p:nvSpPr>
          <p:spPr>
            <a:xfrm rot="12352490" flipH="1">
              <a:off x="7203616" y="1472534"/>
              <a:ext cx="45719" cy="155764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2" name="正方形/長方形 291">
              <a:extLst>
                <a:ext uri="{FF2B5EF4-FFF2-40B4-BE49-F238E27FC236}">
                  <a16:creationId xmlns="" xmlns:a16="http://schemas.microsoft.com/office/drawing/2014/main" id="{A7EFD03D-BC31-4AE2-821A-E3278BCF1765}"/>
                </a:ext>
              </a:extLst>
            </p:cNvPr>
            <p:cNvSpPr/>
            <p:nvPr/>
          </p:nvSpPr>
          <p:spPr>
            <a:xfrm rot="16438824" flipH="1">
              <a:off x="7236456" y="1397643"/>
              <a:ext cx="45719" cy="128402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3" name="正方形/長方形 292">
              <a:extLst>
                <a:ext uri="{FF2B5EF4-FFF2-40B4-BE49-F238E27FC236}">
                  <a16:creationId xmlns="" xmlns:a16="http://schemas.microsoft.com/office/drawing/2014/main" id="{EFB1BEB3-9952-450E-A410-E6E8380A848A}"/>
                </a:ext>
              </a:extLst>
            </p:cNvPr>
            <p:cNvSpPr/>
            <p:nvPr/>
          </p:nvSpPr>
          <p:spPr>
            <a:xfrm rot="17077175" flipH="1">
              <a:off x="7371002" y="1397398"/>
              <a:ext cx="45719" cy="16556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4" name="正方形/長方形 293">
              <a:extLst>
                <a:ext uri="{FF2B5EF4-FFF2-40B4-BE49-F238E27FC236}">
                  <a16:creationId xmlns="" xmlns:a16="http://schemas.microsoft.com/office/drawing/2014/main" id="{BBCA16CE-4FAE-4B4A-A386-B3A22E807840}"/>
                </a:ext>
              </a:extLst>
            </p:cNvPr>
            <p:cNvSpPr/>
            <p:nvPr/>
          </p:nvSpPr>
          <p:spPr>
            <a:xfrm rot="17469233" flipH="1">
              <a:off x="7761917" y="1192846"/>
              <a:ext cx="45719" cy="35885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5" name="正方形/長方形 294">
              <a:extLst>
                <a:ext uri="{FF2B5EF4-FFF2-40B4-BE49-F238E27FC236}">
                  <a16:creationId xmlns="" xmlns:a16="http://schemas.microsoft.com/office/drawing/2014/main" id="{E9C3C705-58B9-42DA-A677-411523C46CC9}"/>
                </a:ext>
              </a:extLst>
            </p:cNvPr>
            <p:cNvSpPr/>
            <p:nvPr/>
          </p:nvSpPr>
          <p:spPr>
            <a:xfrm rot="17580612" flipH="1">
              <a:off x="8410710" y="1452656"/>
              <a:ext cx="45719" cy="356145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6" name="正方形/長方形 295">
              <a:extLst>
                <a:ext uri="{FF2B5EF4-FFF2-40B4-BE49-F238E27FC236}">
                  <a16:creationId xmlns="" xmlns:a16="http://schemas.microsoft.com/office/drawing/2014/main" id="{AFC89126-C12E-44DC-B010-0504971B0333}"/>
                </a:ext>
              </a:extLst>
            </p:cNvPr>
            <p:cNvSpPr/>
            <p:nvPr/>
          </p:nvSpPr>
          <p:spPr>
            <a:xfrm rot="1566779" flipH="1">
              <a:off x="8008860" y="1483265"/>
              <a:ext cx="45719" cy="15335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7" name="正方形/長方形 296">
              <a:extLst>
                <a:ext uri="{FF2B5EF4-FFF2-40B4-BE49-F238E27FC236}">
                  <a16:creationId xmlns="" xmlns:a16="http://schemas.microsoft.com/office/drawing/2014/main" id="{A8AF721D-FBDC-45CC-8DED-42EB17CE0C71}"/>
                </a:ext>
              </a:extLst>
            </p:cNvPr>
            <p:cNvSpPr/>
            <p:nvPr/>
          </p:nvSpPr>
          <p:spPr>
            <a:xfrm rot="17580612" flipH="1">
              <a:off x="8091462" y="1432880"/>
              <a:ext cx="45719" cy="149034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8" name="正方形/長方形 297">
              <a:extLst>
                <a:ext uri="{FF2B5EF4-FFF2-40B4-BE49-F238E27FC236}">
                  <a16:creationId xmlns="" xmlns:a16="http://schemas.microsoft.com/office/drawing/2014/main" id="{257894B9-E8BF-4D2C-9FE0-5D187062566A}"/>
                </a:ext>
              </a:extLst>
            </p:cNvPr>
            <p:cNvSpPr/>
            <p:nvPr/>
          </p:nvSpPr>
          <p:spPr>
            <a:xfrm rot="17580612" flipH="1">
              <a:off x="8742042" y="1671848"/>
              <a:ext cx="45719" cy="173115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9" name="正方形/長方形 298">
              <a:extLst>
                <a:ext uri="{FF2B5EF4-FFF2-40B4-BE49-F238E27FC236}">
                  <a16:creationId xmlns="" xmlns:a16="http://schemas.microsoft.com/office/drawing/2014/main" id="{959FD62F-0594-4842-9C61-7507627B0672}"/>
                </a:ext>
              </a:extLst>
            </p:cNvPr>
            <p:cNvSpPr/>
            <p:nvPr/>
          </p:nvSpPr>
          <p:spPr>
            <a:xfrm rot="1496829" flipH="1">
              <a:off x="8818139" y="1633290"/>
              <a:ext cx="45719" cy="243035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0" name="正方形/長方形 299">
              <a:extLst>
                <a:ext uri="{FF2B5EF4-FFF2-40B4-BE49-F238E27FC236}">
                  <a16:creationId xmlns="" xmlns:a16="http://schemas.microsoft.com/office/drawing/2014/main" id="{4B32C0AA-DCFC-4A10-B0F1-219F816253BA}"/>
                </a:ext>
              </a:extLst>
            </p:cNvPr>
            <p:cNvSpPr/>
            <p:nvPr/>
          </p:nvSpPr>
          <p:spPr>
            <a:xfrm rot="17580612" flipH="1">
              <a:off x="8293562" y="1656752"/>
              <a:ext cx="45719" cy="356145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1" name="正方形/長方形 300">
              <a:extLst>
                <a:ext uri="{FF2B5EF4-FFF2-40B4-BE49-F238E27FC236}">
                  <a16:creationId xmlns="" xmlns:a16="http://schemas.microsoft.com/office/drawing/2014/main" id="{B266E213-CDA0-4777-8602-A0610BA02CF6}"/>
                </a:ext>
              </a:extLst>
            </p:cNvPr>
            <p:cNvSpPr/>
            <p:nvPr/>
          </p:nvSpPr>
          <p:spPr>
            <a:xfrm rot="17580612" flipH="1">
              <a:off x="8617945" y="1887128"/>
              <a:ext cx="45719" cy="198958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2" name="正方形/長方形 301">
              <a:extLst>
                <a:ext uri="{FF2B5EF4-FFF2-40B4-BE49-F238E27FC236}">
                  <a16:creationId xmlns="" xmlns:a16="http://schemas.microsoft.com/office/drawing/2014/main" id="{677048A8-C002-4682-94C4-627D80801E12}"/>
                </a:ext>
              </a:extLst>
            </p:cNvPr>
            <p:cNvSpPr/>
            <p:nvPr/>
          </p:nvSpPr>
          <p:spPr>
            <a:xfrm rot="1448984" flipH="1">
              <a:off x="8697454" y="1943710"/>
              <a:ext cx="45719" cy="97749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4" name="正方形/長方形 303">
              <a:extLst>
                <a:ext uri="{FF2B5EF4-FFF2-40B4-BE49-F238E27FC236}">
                  <a16:creationId xmlns="" xmlns:a16="http://schemas.microsoft.com/office/drawing/2014/main" id="{FB2C8E52-CFB9-49CB-A0EB-C67301EAB03B}"/>
                </a:ext>
              </a:extLst>
            </p:cNvPr>
            <p:cNvSpPr/>
            <p:nvPr/>
          </p:nvSpPr>
          <p:spPr>
            <a:xfrm rot="1600985" flipH="1">
              <a:off x="8193634" y="2161842"/>
              <a:ext cx="45719" cy="13199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5" name="正方形/長方形 304">
              <a:extLst>
                <a:ext uri="{FF2B5EF4-FFF2-40B4-BE49-F238E27FC236}">
                  <a16:creationId xmlns="" xmlns:a16="http://schemas.microsoft.com/office/drawing/2014/main" id="{DFAAD9BB-9EDA-44E3-AF53-79FECF16D1A8}"/>
                </a:ext>
              </a:extLst>
            </p:cNvPr>
            <p:cNvSpPr/>
            <p:nvPr/>
          </p:nvSpPr>
          <p:spPr>
            <a:xfrm rot="1600985" flipH="1">
              <a:off x="8051022" y="2085658"/>
              <a:ext cx="45719" cy="13199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6" name="正方形/長方形 305">
              <a:extLst>
                <a:ext uri="{FF2B5EF4-FFF2-40B4-BE49-F238E27FC236}">
                  <a16:creationId xmlns="" xmlns:a16="http://schemas.microsoft.com/office/drawing/2014/main" id="{3D045120-AC00-4AEA-8826-314532C3030F}"/>
                </a:ext>
              </a:extLst>
            </p:cNvPr>
            <p:cNvSpPr/>
            <p:nvPr/>
          </p:nvSpPr>
          <p:spPr>
            <a:xfrm rot="1600985" flipH="1">
              <a:off x="8097400" y="2319588"/>
              <a:ext cx="45719" cy="13199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7" name="正方形/長方形 306">
              <a:extLst>
                <a:ext uri="{FF2B5EF4-FFF2-40B4-BE49-F238E27FC236}">
                  <a16:creationId xmlns="" xmlns:a16="http://schemas.microsoft.com/office/drawing/2014/main" id="{1D60380A-DE74-40CE-B05E-9D908BA7BC40}"/>
                </a:ext>
              </a:extLst>
            </p:cNvPr>
            <p:cNvSpPr/>
            <p:nvPr/>
          </p:nvSpPr>
          <p:spPr>
            <a:xfrm rot="1600985" flipH="1">
              <a:off x="7964278" y="2248338"/>
              <a:ext cx="45719" cy="13199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8" name="正方形/長方形 307">
              <a:extLst>
                <a:ext uri="{FF2B5EF4-FFF2-40B4-BE49-F238E27FC236}">
                  <a16:creationId xmlns="" xmlns:a16="http://schemas.microsoft.com/office/drawing/2014/main" id="{41ABCCE3-C86D-4FCD-ADE4-4309091D3E01}"/>
                </a:ext>
              </a:extLst>
            </p:cNvPr>
            <p:cNvSpPr/>
            <p:nvPr/>
          </p:nvSpPr>
          <p:spPr>
            <a:xfrm rot="1600985" flipH="1">
              <a:off x="8315366" y="1918724"/>
              <a:ext cx="45719" cy="13199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9" name="正方形/長方形 398">
              <a:extLst>
                <a:ext uri="{FF2B5EF4-FFF2-40B4-BE49-F238E27FC236}">
                  <a16:creationId xmlns="" xmlns:a16="http://schemas.microsoft.com/office/drawing/2014/main" id="{E5BABAA9-5A95-41F6-B488-D12F1EE59CE8}"/>
                </a:ext>
              </a:extLst>
            </p:cNvPr>
            <p:cNvSpPr/>
            <p:nvPr/>
          </p:nvSpPr>
          <p:spPr>
            <a:xfrm rot="1600985" flipH="1">
              <a:off x="8173381" y="1852623"/>
              <a:ext cx="45719" cy="13199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0" name="正方形/長方形 399">
              <a:extLst>
                <a:ext uri="{FF2B5EF4-FFF2-40B4-BE49-F238E27FC236}">
                  <a16:creationId xmlns="" xmlns:a16="http://schemas.microsoft.com/office/drawing/2014/main" id="{8F222B6E-CD3E-49D6-8DE9-4819F40F1DBC}"/>
                </a:ext>
              </a:extLst>
            </p:cNvPr>
            <p:cNvSpPr/>
            <p:nvPr/>
          </p:nvSpPr>
          <p:spPr>
            <a:xfrm rot="6834828" flipH="1">
              <a:off x="8249954" y="1841469"/>
              <a:ext cx="45719" cy="13199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1" name="正方形/長方形 400">
              <a:extLst>
                <a:ext uri="{FF2B5EF4-FFF2-40B4-BE49-F238E27FC236}">
                  <a16:creationId xmlns="" xmlns:a16="http://schemas.microsoft.com/office/drawing/2014/main" id="{E808D8D7-BBD3-4B25-8056-DD7B0F3BB0F4}"/>
                </a:ext>
              </a:extLst>
            </p:cNvPr>
            <p:cNvSpPr/>
            <p:nvPr/>
          </p:nvSpPr>
          <p:spPr>
            <a:xfrm rot="7062487" flipH="1">
              <a:off x="8143855" y="2050301"/>
              <a:ext cx="50800" cy="20073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2" name="正方形/長方形 401">
              <a:extLst>
                <a:ext uri="{FF2B5EF4-FFF2-40B4-BE49-F238E27FC236}">
                  <a16:creationId xmlns="" xmlns:a16="http://schemas.microsoft.com/office/drawing/2014/main" id="{E74F7F4E-CDAE-42EC-969B-0057A616648A}"/>
                </a:ext>
              </a:extLst>
            </p:cNvPr>
            <p:cNvSpPr/>
            <p:nvPr/>
          </p:nvSpPr>
          <p:spPr>
            <a:xfrm rot="7238574" flipH="1">
              <a:off x="7993223" y="2297600"/>
              <a:ext cx="67092" cy="196326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137" name="グループ化 136">
            <a:extLst>
              <a:ext uri="{FF2B5EF4-FFF2-40B4-BE49-F238E27FC236}">
                <a16:creationId xmlns="" xmlns:a16="http://schemas.microsoft.com/office/drawing/2014/main" id="{DAD89335-EB96-4E45-A713-FC9A64D97AF3}"/>
              </a:ext>
            </a:extLst>
          </p:cNvPr>
          <p:cNvGrpSpPr/>
          <p:nvPr/>
        </p:nvGrpSpPr>
        <p:grpSpPr>
          <a:xfrm rot="21364405">
            <a:off x="6456024" y="4640216"/>
            <a:ext cx="55109" cy="94582"/>
            <a:chOff x="6452437" y="2051845"/>
            <a:chExt cx="76360" cy="102216"/>
          </a:xfrm>
        </p:grpSpPr>
        <p:cxnSp>
          <p:nvCxnSpPr>
            <p:cNvPr id="142" name="直線コネクタ 141">
              <a:extLst>
                <a:ext uri="{FF2B5EF4-FFF2-40B4-BE49-F238E27FC236}">
                  <a16:creationId xmlns="" xmlns:a16="http://schemas.microsoft.com/office/drawing/2014/main" id="{2F814644-5843-439E-B450-90F3AB35CB8F}"/>
                </a:ext>
              </a:extLst>
            </p:cNvPr>
            <p:cNvCxnSpPr>
              <a:cxnSpLocks/>
            </p:cNvCxnSpPr>
            <p:nvPr/>
          </p:nvCxnSpPr>
          <p:spPr>
            <a:xfrm rot="19516467">
              <a:off x="6458627" y="2086574"/>
              <a:ext cx="67398" cy="4471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" name="直線コネクタ 142">
              <a:extLst>
                <a:ext uri="{FF2B5EF4-FFF2-40B4-BE49-F238E27FC236}">
                  <a16:creationId xmlns="" xmlns:a16="http://schemas.microsoft.com/office/drawing/2014/main" id="{AEA7B07B-CD7E-4FE4-8509-3C8F1FBCD732}"/>
                </a:ext>
              </a:extLst>
            </p:cNvPr>
            <p:cNvCxnSpPr>
              <a:cxnSpLocks/>
            </p:cNvCxnSpPr>
            <p:nvPr/>
          </p:nvCxnSpPr>
          <p:spPr>
            <a:xfrm rot="19516467" flipH="1" flipV="1">
              <a:off x="6452437" y="2108006"/>
              <a:ext cx="72049" cy="4605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4" name="直線コネクタ 153">
              <a:extLst>
                <a:ext uri="{FF2B5EF4-FFF2-40B4-BE49-F238E27FC236}">
                  <a16:creationId xmlns="" xmlns:a16="http://schemas.microsoft.com/office/drawing/2014/main" id="{449C5270-03AE-44F6-AF60-C1BDE984EA5A}"/>
                </a:ext>
              </a:extLst>
            </p:cNvPr>
            <p:cNvCxnSpPr>
              <a:cxnSpLocks/>
            </p:cNvCxnSpPr>
            <p:nvPr/>
          </p:nvCxnSpPr>
          <p:spPr>
            <a:xfrm rot="19516467">
              <a:off x="6454234" y="2051845"/>
              <a:ext cx="74563" cy="5361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55" name="グループ化 154">
            <a:extLst>
              <a:ext uri="{FF2B5EF4-FFF2-40B4-BE49-F238E27FC236}">
                <a16:creationId xmlns="" xmlns:a16="http://schemas.microsoft.com/office/drawing/2014/main" id="{4FDA47B5-B970-4AB2-9C40-572ADB27FBC0}"/>
              </a:ext>
            </a:extLst>
          </p:cNvPr>
          <p:cNvGrpSpPr/>
          <p:nvPr/>
        </p:nvGrpSpPr>
        <p:grpSpPr>
          <a:xfrm rot="2372671">
            <a:off x="7931705" y="5082647"/>
            <a:ext cx="124727" cy="107386"/>
            <a:chOff x="6452437" y="2051845"/>
            <a:chExt cx="76360" cy="102216"/>
          </a:xfrm>
        </p:grpSpPr>
        <p:cxnSp>
          <p:nvCxnSpPr>
            <p:cNvPr id="156" name="直線コネクタ 155">
              <a:extLst>
                <a:ext uri="{FF2B5EF4-FFF2-40B4-BE49-F238E27FC236}">
                  <a16:creationId xmlns="" xmlns:a16="http://schemas.microsoft.com/office/drawing/2014/main" id="{BFF18938-F16B-469F-8BFF-15C0CA94AB44}"/>
                </a:ext>
              </a:extLst>
            </p:cNvPr>
            <p:cNvCxnSpPr>
              <a:cxnSpLocks/>
            </p:cNvCxnSpPr>
            <p:nvPr/>
          </p:nvCxnSpPr>
          <p:spPr>
            <a:xfrm rot="19516467">
              <a:off x="6458627" y="2086574"/>
              <a:ext cx="67398" cy="4471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7" name="直線コネクタ 156">
              <a:extLst>
                <a:ext uri="{FF2B5EF4-FFF2-40B4-BE49-F238E27FC236}">
                  <a16:creationId xmlns="" xmlns:a16="http://schemas.microsoft.com/office/drawing/2014/main" id="{51C3A39B-C864-4387-B317-2E21C271D383}"/>
                </a:ext>
              </a:extLst>
            </p:cNvPr>
            <p:cNvCxnSpPr>
              <a:cxnSpLocks/>
            </p:cNvCxnSpPr>
            <p:nvPr/>
          </p:nvCxnSpPr>
          <p:spPr>
            <a:xfrm rot="19516467" flipH="1" flipV="1">
              <a:off x="6452437" y="2108006"/>
              <a:ext cx="72049" cy="4605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8" name="直線コネクタ 157">
              <a:extLst>
                <a:ext uri="{FF2B5EF4-FFF2-40B4-BE49-F238E27FC236}">
                  <a16:creationId xmlns="" xmlns:a16="http://schemas.microsoft.com/office/drawing/2014/main" id="{9B41C937-C35D-4334-BF19-9BB9B80D30C9}"/>
                </a:ext>
              </a:extLst>
            </p:cNvPr>
            <p:cNvCxnSpPr>
              <a:cxnSpLocks/>
            </p:cNvCxnSpPr>
            <p:nvPr/>
          </p:nvCxnSpPr>
          <p:spPr>
            <a:xfrm rot="19516467">
              <a:off x="6454234" y="2051845"/>
              <a:ext cx="74563" cy="5361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59" name="グループ化 158">
            <a:extLst>
              <a:ext uri="{FF2B5EF4-FFF2-40B4-BE49-F238E27FC236}">
                <a16:creationId xmlns="" xmlns:a16="http://schemas.microsoft.com/office/drawing/2014/main" id="{AFEF2130-0524-4338-BC09-344261944E9F}"/>
              </a:ext>
            </a:extLst>
          </p:cNvPr>
          <p:cNvGrpSpPr/>
          <p:nvPr/>
        </p:nvGrpSpPr>
        <p:grpSpPr>
          <a:xfrm rot="1543695">
            <a:off x="9465618" y="5943110"/>
            <a:ext cx="63380" cy="111557"/>
            <a:chOff x="6452437" y="2051845"/>
            <a:chExt cx="76360" cy="102216"/>
          </a:xfrm>
        </p:grpSpPr>
        <p:cxnSp>
          <p:nvCxnSpPr>
            <p:cNvPr id="160" name="直線コネクタ 159">
              <a:extLst>
                <a:ext uri="{FF2B5EF4-FFF2-40B4-BE49-F238E27FC236}">
                  <a16:creationId xmlns="" xmlns:a16="http://schemas.microsoft.com/office/drawing/2014/main" id="{0EF67218-04C9-43B6-8C11-FDE07F1BE132}"/>
                </a:ext>
              </a:extLst>
            </p:cNvPr>
            <p:cNvCxnSpPr>
              <a:cxnSpLocks/>
            </p:cNvCxnSpPr>
            <p:nvPr/>
          </p:nvCxnSpPr>
          <p:spPr>
            <a:xfrm rot="19516467">
              <a:off x="6458627" y="2086574"/>
              <a:ext cx="67398" cy="4471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1" name="直線コネクタ 160">
              <a:extLst>
                <a:ext uri="{FF2B5EF4-FFF2-40B4-BE49-F238E27FC236}">
                  <a16:creationId xmlns="" xmlns:a16="http://schemas.microsoft.com/office/drawing/2014/main" id="{E4E49457-9998-469A-B737-DB573F7395C5}"/>
                </a:ext>
              </a:extLst>
            </p:cNvPr>
            <p:cNvCxnSpPr>
              <a:cxnSpLocks/>
            </p:cNvCxnSpPr>
            <p:nvPr/>
          </p:nvCxnSpPr>
          <p:spPr>
            <a:xfrm rot="19516467" flipH="1" flipV="1">
              <a:off x="6452437" y="2108006"/>
              <a:ext cx="72049" cy="4605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2" name="直線コネクタ 161">
              <a:extLst>
                <a:ext uri="{FF2B5EF4-FFF2-40B4-BE49-F238E27FC236}">
                  <a16:creationId xmlns="" xmlns:a16="http://schemas.microsoft.com/office/drawing/2014/main" id="{471A6C07-A446-46A3-A798-8FD152D3C0B5}"/>
                </a:ext>
              </a:extLst>
            </p:cNvPr>
            <p:cNvCxnSpPr>
              <a:cxnSpLocks/>
            </p:cNvCxnSpPr>
            <p:nvPr/>
          </p:nvCxnSpPr>
          <p:spPr>
            <a:xfrm rot="19516467">
              <a:off x="6454234" y="2051845"/>
              <a:ext cx="74563" cy="5361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63" name="グループ化 162">
            <a:extLst>
              <a:ext uri="{FF2B5EF4-FFF2-40B4-BE49-F238E27FC236}">
                <a16:creationId xmlns="" xmlns:a16="http://schemas.microsoft.com/office/drawing/2014/main" id="{2DEBE4C8-9912-43F7-ABA8-D272B303DD45}"/>
              </a:ext>
            </a:extLst>
          </p:cNvPr>
          <p:cNvGrpSpPr/>
          <p:nvPr/>
        </p:nvGrpSpPr>
        <p:grpSpPr>
          <a:xfrm rot="7172213">
            <a:off x="9569183" y="6179518"/>
            <a:ext cx="45725" cy="82115"/>
            <a:chOff x="6452437" y="2051845"/>
            <a:chExt cx="76360" cy="102216"/>
          </a:xfrm>
        </p:grpSpPr>
        <p:cxnSp>
          <p:nvCxnSpPr>
            <p:cNvPr id="164" name="直線コネクタ 163">
              <a:extLst>
                <a:ext uri="{FF2B5EF4-FFF2-40B4-BE49-F238E27FC236}">
                  <a16:creationId xmlns="" xmlns:a16="http://schemas.microsoft.com/office/drawing/2014/main" id="{303F5A25-FB89-45FA-80DE-6449A3F86CD7}"/>
                </a:ext>
              </a:extLst>
            </p:cNvPr>
            <p:cNvCxnSpPr>
              <a:cxnSpLocks/>
            </p:cNvCxnSpPr>
            <p:nvPr/>
          </p:nvCxnSpPr>
          <p:spPr>
            <a:xfrm rot="19516467">
              <a:off x="6458627" y="2086574"/>
              <a:ext cx="67398" cy="4471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5" name="直線コネクタ 164">
              <a:extLst>
                <a:ext uri="{FF2B5EF4-FFF2-40B4-BE49-F238E27FC236}">
                  <a16:creationId xmlns="" xmlns:a16="http://schemas.microsoft.com/office/drawing/2014/main" id="{BEBCBA39-21DD-417D-94CF-B2FF3A229948}"/>
                </a:ext>
              </a:extLst>
            </p:cNvPr>
            <p:cNvCxnSpPr>
              <a:cxnSpLocks/>
            </p:cNvCxnSpPr>
            <p:nvPr/>
          </p:nvCxnSpPr>
          <p:spPr>
            <a:xfrm rot="19516467" flipH="1" flipV="1">
              <a:off x="6452437" y="2108006"/>
              <a:ext cx="72049" cy="4605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6" name="直線コネクタ 165">
              <a:extLst>
                <a:ext uri="{FF2B5EF4-FFF2-40B4-BE49-F238E27FC236}">
                  <a16:creationId xmlns="" xmlns:a16="http://schemas.microsoft.com/office/drawing/2014/main" id="{ABF226C1-C7BA-4E34-9C3D-D022A108523C}"/>
                </a:ext>
              </a:extLst>
            </p:cNvPr>
            <p:cNvCxnSpPr>
              <a:cxnSpLocks/>
            </p:cNvCxnSpPr>
            <p:nvPr/>
          </p:nvCxnSpPr>
          <p:spPr>
            <a:xfrm rot="19516467">
              <a:off x="6454234" y="2051845"/>
              <a:ext cx="74563" cy="5361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67" name="グループ化 166">
            <a:extLst>
              <a:ext uri="{FF2B5EF4-FFF2-40B4-BE49-F238E27FC236}">
                <a16:creationId xmlns="" xmlns:a16="http://schemas.microsoft.com/office/drawing/2014/main" id="{120BC22D-86E1-4E95-B7C4-4EC194AC68F8}"/>
              </a:ext>
            </a:extLst>
          </p:cNvPr>
          <p:cNvGrpSpPr/>
          <p:nvPr/>
        </p:nvGrpSpPr>
        <p:grpSpPr>
          <a:xfrm rot="2092834">
            <a:off x="9275629" y="6246105"/>
            <a:ext cx="76370" cy="102229"/>
            <a:chOff x="6452437" y="2051845"/>
            <a:chExt cx="76360" cy="102216"/>
          </a:xfrm>
        </p:grpSpPr>
        <p:cxnSp>
          <p:nvCxnSpPr>
            <p:cNvPr id="168" name="直線コネクタ 167">
              <a:extLst>
                <a:ext uri="{FF2B5EF4-FFF2-40B4-BE49-F238E27FC236}">
                  <a16:creationId xmlns="" xmlns:a16="http://schemas.microsoft.com/office/drawing/2014/main" id="{AB1D0D9E-97E0-4870-8A81-CACA7D9FE976}"/>
                </a:ext>
              </a:extLst>
            </p:cNvPr>
            <p:cNvCxnSpPr>
              <a:cxnSpLocks/>
            </p:cNvCxnSpPr>
            <p:nvPr/>
          </p:nvCxnSpPr>
          <p:spPr>
            <a:xfrm rot="19516467">
              <a:off x="6458627" y="2086574"/>
              <a:ext cx="67398" cy="4471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9" name="直線コネクタ 178">
              <a:extLst>
                <a:ext uri="{FF2B5EF4-FFF2-40B4-BE49-F238E27FC236}">
                  <a16:creationId xmlns="" xmlns:a16="http://schemas.microsoft.com/office/drawing/2014/main" id="{B5F183AC-F46D-4A1E-BE9B-A2522BE9E831}"/>
                </a:ext>
              </a:extLst>
            </p:cNvPr>
            <p:cNvCxnSpPr>
              <a:cxnSpLocks/>
            </p:cNvCxnSpPr>
            <p:nvPr/>
          </p:nvCxnSpPr>
          <p:spPr>
            <a:xfrm rot="19516467" flipH="1" flipV="1">
              <a:off x="6452437" y="2108006"/>
              <a:ext cx="72049" cy="4605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0" name="直線コネクタ 179">
              <a:extLst>
                <a:ext uri="{FF2B5EF4-FFF2-40B4-BE49-F238E27FC236}">
                  <a16:creationId xmlns="" xmlns:a16="http://schemas.microsoft.com/office/drawing/2014/main" id="{77AD1252-1278-494C-BD00-D93590CA0F9E}"/>
                </a:ext>
              </a:extLst>
            </p:cNvPr>
            <p:cNvCxnSpPr>
              <a:cxnSpLocks/>
            </p:cNvCxnSpPr>
            <p:nvPr/>
          </p:nvCxnSpPr>
          <p:spPr>
            <a:xfrm rot="19516467">
              <a:off x="6454234" y="2051845"/>
              <a:ext cx="74563" cy="5361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053063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図形グループ 38"/>
          <p:cNvGrpSpPr/>
          <p:nvPr/>
        </p:nvGrpSpPr>
        <p:grpSpPr>
          <a:xfrm>
            <a:off x="8552045" y="4988971"/>
            <a:ext cx="1276611" cy="1394787"/>
            <a:chOff x="7412115" y="2680190"/>
            <a:chExt cx="1946630" cy="2113484"/>
          </a:xfrm>
        </p:grpSpPr>
        <p:sp>
          <p:nvSpPr>
            <p:cNvPr id="19" name="正方形/長方形 18"/>
            <p:cNvSpPr/>
            <p:nvPr/>
          </p:nvSpPr>
          <p:spPr>
            <a:xfrm>
              <a:off x="7412115" y="2680190"/>
              <a:ext cx="1946630" cy="2113484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" name="角丸四角形 2"/>
            <p:cNvSpPr/>
            <p:nvPr/>
          </p:nvSpPr>
          <p:spPr>
            <a:xfrm>
              <a:off x="7656989" y="3251550"/>
              <a:ext cx="1447059" cy="1447059"/>
            </a:xfrm>
            <a:prstGeom prst="roundRect">
              <a:avLst/>
            </a:prstGeom>
            <a:noFill/>
            <a:ln w="635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" name="上矢印 3"/>
            <p:cNvSpPr/>
            <p:nvPr/>
          </p:nvSpPr>
          <p:spPr>
            <a:xfrm>
              <a:off x="7785650" y="2749810"/>
              <a:ext cx="497149" cy="430567"/>
            </a:xfrm>
            <a:prstGeom prst="upArrow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" name="上矢印 4"/>
            <p:cNvSpPr/>
            <p:nvPr/>
          </p:nvSpPr>
          <p:spPr>
            <a:xfrm rot="10800000">
              <a:off x="8369607" y="2749809"/>
              <a:ext cx="497149" cy="430567"/>
            </a:xfrm>
            <a:prstGeom prst="upArrow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" name="スマイル 5"/>
            <p:cNvSpPr/>
            <p:nvPr/>
          </p:nvSpPr>
          <p:spPr>
            <a:xfrm>
              <a:off x="7883370" y="3559946"/>
              <a:ext cx="355107" cy="332911"/>
            </a:xfrm>
            <a:prstGeom prst="smileyFac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" name="角丸四角形 7"/>
            <p:cNvSpPr/>
            <p:nvPr/>
          </p:nvSpPr>
          <p:spPr>
            <a:xfrm rot="1790327">
              <a:off x="7867159" y="3907286"/>
              <a:ext cx="98493" cy="346231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9" name="角丸四角形 8"/>
            <p:cNvSpPr/>
            <p:nvPr/>
          </p:nvSpPr>
          <p:spPr>
            <a:xfrm rot="19532106">
              <a:off x="8163193" y="3899533"/>
              <a:ext cx="102675" cy="346231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0" name="角丸四角形 9"/>
            <p:cNvSpPr/>
            <p:nvPr/>
          </p:nvSpPr>
          <p:spPr>
            <a:xfrm>
              <a:off x="7947732" y="4297695"/>
              <a:ext cx="86493" cy="346231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1" name="角丸四角形 10"/>
            <p:cNvSpPr/>
            <p:nvPr/>
          </p:nvSpPr>
          <p:spPr>
            <a:xfrm>
              <a:off x="8098588" y="4297695"/>
              <a:ext cx="75526" cy="346231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" name="角丸四角形 6"/>
            <p:cNvSpPr/>
            <p:nvPr/>
          </p:nvSpPr>
          <p:spPr>
            <a:xfrm>
              <a:off x="7947733" y="3892857"/>
              <a:ext cx="226380" cy="510466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" name="角丸四角形 12"/>
            <p:cNvSpPr/>
            <p:nvPr/>
          </p:nvSpPr>
          <p:spPr>
            <a:xfrm rot="1790327">
              <a:off x="8529861" y="4252044"/>
              <a:ext cx="102772" cy="203580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" name="角丸四角形 13"/>
            <p:cNvSpPr/>
            <p:nvPr/>
          </p:nvSpPr>
          <p:spPr>
            <a:xfrm rot="19532106">
              <a:off x="8767074" y="4254479"/>
              <a:ext cx="86306" cy="206271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" name="角丸四角形 14"/>
            <p:cNvSpPr/>
            <p:nvPr/>
          </p:nvSpPr>
          <p:spPr>
            <a:xfrm>
              <a:off x="8593389" y="4431767"/>
              <a:ext cx="67346" cy="212159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" name="角丸四角形 15"/>
            <p:cNvSpPr/>
            <p:nvPr/>
          </p:nvSpPr>
          <p:spPr>
            <a:xfrm>
              <a:off x="8722311" y="4431767"/>
              <a:ext cx="67346" cy="212159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" name="角丸四角形 16"/>
            <p:cNvSpPr/>
            <p:nvPr/>
          </p:nvSpPr>
          <p:spPr>
            <a:xfrm>
              <a:off x="8599101" y="4248871"/>
              <a:ext cx="184844" cy="288975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" name="スマイル 11"/>
            <p:cNvSpPr/>
            <p:nvPr/>
          </p:nvSpPr>
          <p:spPr>
            <a:xfrm>
              <a:off x="8541808" y="3975080"/>
              <a:ext cx="299429" cy="280713"/>
            </a:xfrm>
            <a:prstGeom prst="smileyFac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23" name="図形グループ 22"/>
          <p:cNvGrpSpPr/>
          <p:nvPr/>
        </p:nvGrpSpPr>
        <p:grpSpPr>
          <a:xfrm>
            <a:off x="5211035" y="5502934"/>
            <a:ext cx="237516" cy="183431"/>
            <a:chOff x="5267864" y="2835215"/>
            <a:chExt cx="143774" cy="247291"/>
          </a:xfrm>
        </p:grpSpPr>
        <p:cxnSp>
          <p:nvCxnSpPr>
            <p:cNvPr id="20" name="直線コネクタ 19"/>
            <p:cNvCxnSpPr/>
            <p:nvPr/>
          </p:nvCxnSpPr>
          <p:spPr>
            <a:xfrm>
              <a:off x="5267864" y="2835215"/>
              <a:ext cx="0" cy="24729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線コネクタ 20"/>
            <p:cNvCxnSpPr/>
            <p:nvPr/>
          </p:nvCxnSpPr>
          <p:spPr>
            <a:xfrm>
              <a:off x="5339750" y="2835215"/>
              <a:ext cx="0" cy="24729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線コネクタ 21"/>
            <p:cNvCxnSpPr/>
            <p:nvPr/>
          </p:nvCxnSpPr>
          <p:spPr>
            <a:xfrm>
              <a:off x="5411638" y="2835215"/>
              <a:ext cx="0" cy="24729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テキスト ボックス 23"/>
          <p:cNvSpPr txBox="1"/>
          <p:nvPr/>
        </p:nvSpPr>
        <p:spPr>
          <a:xfrm>
            <a:off x="5422649" y="5014465"/>
            <a:ext cx="929895" cy="8016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b="1" dirty="0">
                <a:latin typeface="HGPSoeiKakugothicUB" charset="-128"/>
                <a:ea typeface="HGPSoeiKakugothicUB" charset="-128"/>
                <a:cs typeface="HGPSoeiKakugothicUB" charset="-128"/>
              </a:rPr>
              <a:t>|    |    |</a:t>
            </a:r>
            <a:endParaRPr lang="ja-JP" altLang="en-US" b="1" dirty="0">
              <a:latin typeface="HGPSoeiKakugothicUB" charset="-128"/>
              <a:ea typeface="HGPSoeiKakugothicUB" charset="-128"/>
              <a:cs typeface="HGPSoeiKakugothicUB" charset="-128"/>
            </a:endParaRPr>
          </a:p>
        </p:txBody>
      </p:sp>
      <p:grpSp>
        <p:nvGrpSpPr>
          <p:cNvPr id="27" name="図形グループ 26"/>
          <p:cNvGrpSpPr/>
          <p:nvPr/>
        </p:nvGrpSpPr>
        <p:grpSpPr>
          <a:xfrm>
            <a:off x="6234183" y="5355482"/>
            <a:ext cx="774672" cy="446975"/>
            <a:chOff x="6233375" y="2687782"/>
            <a:chExt cx="774571" cy="446917"/>
          </a:xfrm>
        </p:grpSpPr>
        <p:sp>
          <p:nvSpPr>
            <p:cNvPr id="25" name="テキスト ボックス 24"/>
            <p:cNvSpPr txBox="1"/>
            <p:nvPr/>
          </p:nvSpPr>
          <p:spPr>
            <a:xfrm>
              <a:off x="6233375" y="2687782"/>
              <a:ext cx="774571" cy="4469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dirty="0"/>
                <a:t>改札</a:t>
              </a:r>
              <a:endParaRPr lang="ja-JP" altLang="en-US" dirty="0"/>
            </a:p>
          </p:txBody>
        </p:sp>
        <p:sp>
          <p:nvSpPr>
            <p:cNvPr id="26" name="円/楕円 25"/>
            <p:cNvSpPr/>
            <p:nvPr/>
          </p:nvSpPr>
          <p:spPr>
            <a:xfrm>
              <a:off x="6279596" y="2698054"/>
              <a:ext cx="546207" cy="348787"/>
            </a:xfrm>
            <a:prstGeom prst="ellipse">
              <a:avLst/>
            </a:prstGeom>
            <a:noFill/>
            <a:ln>
              <a:solidFill>
                <a:srgbClr val="FF2F9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38" name="図形グループ 37"/>
          <p:cNvGrpSpPr/>
          <p:nvPr/>
        </p:nvGrpSpPr>
        <p:grpSpPr>
          <a:xfrm>
            <a:off x="7071274" y="5016857"/>
            <a:ext cx="1324690" cy="1366898"/>
            <a:chOff x="5376764" y="3176188"/>
            <a:chExt cx="1801259" cy="1776183"/>
          </a:xfrm>
        </p:grpSpPr>
        <p:sp>
          <p:nvSpPr>
            <p:cNvPr id="2" name="正方形/長方形 1"/>
            <p:cNvSpPr/>
            <p:nvPr/>
          </p:nvSpPr>
          <p:spPr>
            <a:xfrm>
              <a:off x="5376764" y="3176188"/>
              <a:ext cx="1801259" cy="177618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" name="円/楕円 28"/>
            <p:cNvSpPr/>
            <p:nvPr/>
          </p:nvSpPr>
          <p:spPr>
            <a:xfrm>
              <a:off x="6746205" y="4027548"/>
              <a:ext cx="412982" cy="26492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1" name="正方形/長方形 30"/>
            <p:cNvSpPr/>
            <p:nvPr/>
          </p:nvSpPr>
          <p:spPr>
            <a:xfrm>
              <a:off x="6655280" y="4027548"/>
              <a:ext cx="322422" cy="25911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" name="正方形/長方形 31"/>
            <p:cNvSpPr/>
            <p:nvPr/>
          </p:nvSpPr>
          <p:spPr>
            <a:xfrm>
              <a:off x="5717568" y="4526377"/>
              <a:ext cx="322422" cy="25911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3" name="円/楕円 32"/>
            <p:cNvSpPr/>
            <p:nvPr/>
          </p:nvSpPr>
          <p:spPr>
            <a:xfrm>
              <a:off x="5493181" y="4526377"/>
              <a:ext cx="412982" cy="25554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" name="角丸四角形 34"/>
            <p:cNvSpPr/>
            <p:nvPr/>
          </p:nvSpPr>
          <p:spPr>
            <a:xfrm>
              <a:off x="6073800" y="3933748"/>
              <a:ext cx="265301" cy="500789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" name="正方形/長方形 27"/>
            <p:cNvSpPr/>
            <p:nvPr/>
          </p:nvSpPr>
          <p:spPr>
            <a:xfrm rot="19586622">
              <a:off x="5880908" y="4253415"/>
              <a:ext cx="951789" cy="30620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" name="スマイル 35"/>
            <p:cNvSpPr/>
            <p:nvPr/>
          </p:nvSpPr>
          <p:spPr>
            <a:xfrm>
              <a:off x="6063298" y="3653254"/>
              <a:ext cx="286303" cy="294351"/>
            </a:xfrm>
            <a:prstGeom prst="smileyFace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54" name="図形グループ 53"/>
          <p:cNvGrpSpPr/>
          <p:nvPr/>
        </p:nvGrpSpPr>
        <p:grpSpPr>
          <a:xfrm>
            <a:off x="5692883" y="6576917"/>
            <a:ext cx="983106" cy="971526"/>
            <a:chOff x="5692142" y="3909060"/>
            <a:chExt cx="982978" cy="971400"/>
          </a:xfrm>
        </p:grpSpPr>
        <p:grpSp>
          <p:nvGrpSpPr>
            <p:cNvPr id="51" name="図形グループ 50"/>
            <p:cNvGrpSpPr/>
            <p:nvPr/>
          </p:nvGrpSpPr>
          <p:grpSpPr>
            <a:xfrm>
              <a:off x="5692142" y="3909060"/>
              <a:ext cx="982978" cy="971400"/>
              <a:chOff x="5691894" y="3886200"/>
              <a:chExt cx="990064" cy="994260"/>
            </a:xfrm>
          </p:grpSpPr>
          <p:sp>
            <p:nvSpPr>
              <p:cNvPr id="40" name="正方形/長方形 39"/>
              <p:cNvSpPr/>
              <p:nvPr/>
            </p:nvSpPr>
            <p:spPr>
              <a:xfrm>
                <a:off x="5691894" y="3886200"/>
                <a:ext cx="990064" cy="994260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grpSp>
            <p:nvGrpSpPr>
              <p:cNvPr id="48" name="図形グループ 47"/>
              <p:cNvGrpSpPr/>
              <p:nvPr/>
            </p:nvGrpSpPr>
            <p:grpSpPr>
              <a:xfrm>
                <a:off x="5818528" y="4164429"/>
                <a:ext cx="784364" cy="640071"/>
                <a:chOff x="5777375" y="4135854"/>
                <a:chExt cx="784364" cy="640071"/>
              </a:xfrm>
            </p:grpSpPr>
            <p:sp>
              <p:nvSpPr>
                <p:cNvPr id="42" name="正方形/長方形 41"/>
                <p:cNvSpPr/>
                <p:nvPr/>
              </p:nvSpPr>
              <p:spPr>
                <a:xfrm>
                  <a:off x="6360089" y="4138462"/>
                  <a:ext cx="201650" cy="9715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43" name="正方形/長方形 42"/>
                <p:cNvSpPr/>
                <p:nvPr/>
              </p:nvSpPr>
              <p:spPr>
                <a:xfrm>
                  <a:off x="6037164" y="4407084"/>
                  <a:ext cx="205303" cy="97156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44" name="正方形/長方形 43"/>
                <p:cNvSpPr/>
                <p:nvPr/>
              </p:nvSpPr>
              <p:spPr>
                <a:xfrm>
                  <a:off x="5777375" y="4680103"/>
                  <a:ext cx="251046" cy="9582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46" name="正方形/長方形 45"/>
                <p:cNvSpPr/>
                <p:nvPr/>
              </p:nvSpPr>
              <p:spPr>
                <a:xfrm rot="5400000">
                  <a:off x="6187253" y="4263671"/>
                  <a:ext cx="368385" cy="11275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</p:grpSp>
          <p:sp>
            <p:nvSpPr>
              <p:cNvPr id="50" name="正方形/長方形 49"/>
              <p:cNvSpPr/>
              <p:nvPr/>
            </p:nvSpPr>
            <p:spPr>
              <a:xfrm rot="5400000">
                <a:off x="5917879" y="4592568"/>
                <a:ext cx="368385" cy="5548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  <p:sp>
          <p:nvSpPr>
            <p:cNvPr id="52" name="正方形/長方形 51"/>
            <p:cNvSpPr/>
            <p:nvPr/>
          </p:nvSpPr>
          <p:spPr>
            <a:xfrm>
              <a:off x="6130884" y="4445886"/>
              <a:ext cx="465736" cy="360361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3" name="正方形/長方形 52"/>
            <p:cNvSpPr/>
            <p:nvPr/>
          </p:nvSpPr>
          <p:spPr>
            <a:xfrm>
              <a:off x="6395748" y="4277087"/>
              <a:ext cx="200206" cy="167525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sp>
        <p:nvSpPr>
          <p:cNvPr id="55" name="円/楕円 54"/>
          <p:cNvSpPr/>
          <p:nvPr/>
        </p:nvSpPr>
        <p:spPr>
          <a:xfrm>
            <a:off x="5115594" y="6168111"/>
            <a:ext cx="95443" cy="97711"/>
          </a:xfrm>
          <a:prstGeom prst="ellipse">
            <a:avLst/>
          </a:prstGeom>
          <a:solidFill>
            <a:srgbClr val="FFFF00"/>
          </a:solidFill>
          <a:ln>
            <a:solidFill>
              <a:srgbClr val="2E75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49" name="図形グループ 48"/>
          <p:cNvGrpSpPr/>
          <p:nvPr/>
        </p:nvGrpSpPr>
        <p:grpSpPr>
          <a:xfrm>
            <a:off x="4576974" y="5319067"/>
            <a:ext cx="183867" cy="183867"/>
            <a:chOff x="4576375" y="2651372"/>
            <a:chExt cx="183843" cy="183843"/>
          </a:xfrm>
        </p:grpSpPr>
        <p:sp>
          <p:nvSpPr>
            <p:cNvPr id="30" name="円/楕円 29"/>
            <p:cNvSpPr/>
            <p:nvPr/>
          </p:nvSpPr>
          <p:spPr>
            <a:xfrm>
              <a:off x="4576375" y="2651372"/>
              <a:ext cx="183843" cy="183843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41" name="直線コネクタ 40"/>
            <p:cNvCxnSpPr>
              <a:stCxn id="30" idx="1"/>
              <a:endCxn id="30" idx="5"/>
            </p:cNvCxnSpPr>
            <p:nvPr/>
          </p:nvCxnSpPr>
          <p:spPr>
            <a:xfrm>
              <a:off x="4603298" y="2678295"/>
              <a:ext cx="129997" cy="129997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線コネクタ 55"/>
            <p:cNvCxnSpPr>
              <a:endCxn id="30" idx="3"/>
            </p:cNvCxnSpPr>
            <p:nvPr/>
          </p:nvCxnSpPr>
          <p:spPr>
            <a:xfrm flipH="1">
              <a:off x="4603298" y="2678295"/>
              <a:ext cx="122128" cy="129997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0" name="図形グループ 79"/>
          <p:cNvGrpSpPr/>
          <p:nvPr/>
        </p:nvGrpSpPr>
        <p:grpSpPr>
          <a:xfrm rot="5400000">
            <a:off x="6939404" y="7118731"/>
            <a:ext cx="267991" cy="497025"/>
            <a:chOff x="6293460" y="4308723"/>
            <a:chExt cx="95271" cy="239184"/>
          </a:xfrm>
        </p:grpSpPr>
        <p:cxnSp>
          <p:nvCxnSpPr>
            <p:cNvPr id="81" name="直線コネクタ 80"/>
            <p:cNvCxnSpPr/>
            <p:nvPr/>
          </p:nvCxnSpPr>
          <p:spPr>
            <a:xfrm>
              <a:off x="6293460" y="4310717"/>
              <a:ext cx="0" cy="23719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2" name="直線コネクタ 81"/>
            <p:cNvCxnSpPr/>
            <p:nvPr/>
          </p:nvCxnSpPr>
          <p:spPr>
            <a:xfrm>
              <a:off x="6309125" y="4310301"/>
              <a:ext cx="0" cy="23719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3" name="直線コネクタ 82"/>
            <p:cNvCxnSpPr/>
            <p:nvPr/>
          </p:nvCxnSpPr>
          <p:spPr>
            <a:xfrm>
              <a:off x="6326515" y="4308723"/>
              <a:ext cx="0" cy="23719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4" name="直線コネクタ 83"/>
            <p:cNvCxnSpPr/>
            <p:nvPr/>
          </p:nvCxnSpPr>
          <p:spPr>
            <a:xfrm>
              <a:off x="6385213" y="4308995"/>
              <a:ext cx="0" cy="23719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5" name="直線コネクタ 84"/>
            <p:cNvCxnSpPr/>
            <p:nvPr/>
          </p:nvCxnSpPr>
          <p:spPr>
            <a:xfrm>
              <a:off x="6324516" y="4332151"/>
              <a:ext cx="5276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6" name="直線コネクタ 85"/>
            <p:cNvCxnSpPr/>
            <p:nvPr/>
          </p:nvCxnSpPr>
          <p:spPr>
            <a:xfrm>
              <a:off x="6324516" y="4349749"/>
              <a:ext cx="5276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7" name="直線コネクタ 86"/>
            <p:cNvCxnSpPr/>
            <p:nvPr/>
          </p:nvCxnSpPr>
          <p:spPr>
            <a:xfrm>
              <a:off x="6324716" y="4341448"/>
              <a:ext cx="5276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8" name="直線コネクタ 87"/>
            <p:cNvCxnSpPr/>
            <p:nvPr/>
          </p:nvCxnSpPr>
          <p:spPr>
            <a:xfrm>
              <a:off x="6328930" y="4358630"/>
              <a:ext cx="5276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9" name="直線コネクタ 88"/>
            <p:cNvCxnSpPr/>
            <p:nvPr/>
          </p:nvCxnSpPr>
          <p:spPr>
            <a:xfrm>
              <a:off x="6329507" y="4369049"/>
              <a:ext cx="5276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0" name="直線コネクタ 89"/>
            <p:cNvCxnSpPr/>
            <p:nvPr/>
          </p:nvCxnSpPr>
          <p:spPr>
            <a:xfrm>
              <a:off x="6328929" y="4381288"/>
              <a:ext cx="5276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1" name="直線コネクタ 90"/>
            <p:cNvCxnSpPr/>
            <p:nvPr/>
          </p:nvCxnSpPr>
          <p:spPr>
            <a:xfrm>
              <a:off x="6332451" y="4393343"/>
              <a:ext cx="5276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2" name="直線コネクタ 91"/>
            <p:cNvCxnSpPr/>
            <p:nvPr/>
          </p:nvCxnSpPr>
          <p:spPr>
            <a:xfrm>
              <a:off x="6335337" y="4406043"/>
              <a:ext cx="5276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3" name="直線コネクタ 92"/>
            <p:cNvCxnSpPr/>
            <p:nvPr/>
          </p:nvCxnSpPr>
          <p:spPr>
            <a:xfrm>
              <a:off x="6332451" y="4418531"/>
              <a:ext cx="5276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4" name="直線コネクタ 93"/>
            <p:cNvCxnSpPr/>
            <p:nvPr/>
          </p:nvCxnSpPr>
          <p:spPr>
            <a:xfrm>
              <a:off x="6328929" y="4430788"/>
              <a:ext cx="5276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5" name="直線コネクタ 94"/>
            <p:cNvCxnSpPr/>
            <p:nvPr/>
          </p:nvCxnSpPr>
          <p:spPr>
            <a:xfrm>
              <a:off x="6325908" y="4444345"/>
              <a:ext cx="5276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6" name="直線コネクタ 95"/>
            <p:cNvCxnSpPr/>
            <p:nvPr/>
          </p:nvCxnSpPr>
          <p:spPr>
            <a:xfrm>
              <a:off x="6332451" y="4520926"/>
              <a:ext cx="5276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7" name="直線コネクタ 96"/>
            <p:cNvCxnSpPr/>
            <p:nvPr/>
          </p:nvCxnSpPr>
          <p:spPr>
            <a:xfrm>
              <a:off x="6332451" y="4458825"/>
              <a:ext cx="5276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8" name="直線コネクタ 97"/>
            <p:cNvCxnSpPr/>
            <p:nvPr/>
          </p:nvCxnSpPr>
          <p:spPr>
            <a:xfrm>
              <a:off x="6332451" y="4471329"/>
              <a:ext cx="5276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9" name="直線コネクタ 98"/>
            <p:cNvCxnSpPr/>
            <p:nvPr/>
          </p:nvCxnSpPr>
          <p:spPr>
            <a:xfrm>
              <a:off x="6332451" y="4483889"/>
              <a:ext cx="5276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0" name="直線コネクタ 99"/>
            <p:cNvCxnSpPr/>
            <p:nvPr/>
          </p:nvCxnSpPr>
          <p:spPr>
            <a:xfrm>
              <a:off x="6335337" y="4492485"/>
              <a:ext cx="5276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1" name="直線コネクタ 100"/>
            <p:cNvCxnSpPr/>
            <p:nvPr/>
          </p:nvCxnSpPr>
          <p:spPr>
            <a:xfrm flipV="1">
              <a:off x="6326918" y="4504116"/>
              <a:ext cx="61813" cy="153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2" name="直線コネクタ 101"/>
            <p:cNvCxnSpPr/>
            <p:nvPr/>
          </p:nvCxnSpPr>
          <p:spPr>
            <a:xfrm>
              <a:off x="6332927" y="4532962"/>
              <a:ext cx="54273" cy="275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104" name="直線コネクタ 103"/>
          <p:cNvCxnSpPr/>
          <p:nvPr/>
        </p:nvCxnSpPr>
        <p:spPr>
          <a:xfrm rot="5400000">
            <a:off x="7169048" y="6430562"/>
            <a:ext cx="0" cy="492881"/>
          </a:xfrm>
          <a:prstGeom prst="lin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5" name="直線コネクタ 104"/>
          <p:cNvCxnSpPr/>
          <p:nvPr/>
        </p:nvCxnSpPr>
        <p:spPr>
          <a:xfrm rot="5400000">
            <a:off x="7169912" y="6474627"/>
            <a:ext cx="0" cy="492881"/>
          </a:xfrm>
          <a:prstGeom prst="lin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26" name="図形グループ 125"/>
          <p:cNvGrpSpPr/>
          <p:nvPr/>
        </p:nvGrpSpPr>
        <p:grpSpPr>
          <a:xfrm>
            <a:off x="6926184" y="6764358"/>
            <a:ext cx="493446" cy="180634"/>
            <a:chOff x="6925282" y="4096477"/>
            <a:chExt cx="493382" cy="180610"/>
          </a:xfrm>
        </p:grpSpPr>
        <p:cxnSp>
          <p:nvCxnSpPr>
            <p:cNvPr id="106" name="直線コネクタ 105"/>
            <p:cNvCxnSpPr/>
            <p:nvPr/>
          </p:nvCxnSpPr>
          <p:spPr>
            <a:xfrm rot="5400000">
              <a:off x="7172256" y="3855692"/>
              <a:ext cx="0" cy="492817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7" name="直線コネクタ 106"/>
            <p:cNvCxnSpPr/>
            <p:nvPr/>
          </p:nvCxnSpPr>
          <p:spPr>
            <a:xfrm rot="5400000">
              <a:off x="7171691" y="4020784"/>
              <a:ext cx="0" cy="49281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8" name="直線コネクタ 107"/>
            <p:cNvCxnSpPr/>
            <p:nvPr/>
          </p:nvCxnSpPr>
          <p:spPr>
            <a:xfrm rot="5400000">
              <a:off x="7295790" y="4170676"/>
              <a:ext cx="148397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9" name="直線コネクタ 108"/>
            <p:cNvCxnSpPr/>
            <p:nvPr/>
          </p:nvCxnSpPr>
          <p:spPr>
            <a:xfrm rot="5400000">
              <a:off x="7259226" y="4170676"/>
              <a:ext cx="148397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0" name="直線コネクタ 109"/>
            <p:cNvCxnSpPr/>
            <p:nvPr/>
          </p:nvCxnSpPr>
          <p:spPr>
            <a:xfrm rot="5400000">
              <a:off x="7276473" y="4171239"/>
              <a:ext cx="148397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1" name="直線コネクタ 110"/>
            <p:cNvCxnSpPr/>
            <p:nvPr/>
          </p:nvCxnSpPr>
          <p:spPr>
            <a:xfrm rot="5400000">
              <a:off x="7240773" y="4183091"/>
              <a:ext cx="148397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2" name="直線コネクタ 111"/>
            <p:cNvCxnSpPr/>
            <p:nvPr/>
          </p:nvCxnSpPr>
          <p:spPr>
            <a:xfrm rot="5400000">
              <a:off x="7219125" y="4184714"/>
              <a:ext cx="148397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3" name="直線コネクタ 112"/>
            <p:cNvCxnSpPr/>
            <p:nvPr/>
          </p:nvCxnSpPr>
          <p:spPr>
            <a:xfrm rot="5400000">
              <a:off x="7193696" y="4183088"/>
              <a:ext cx="148397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4" name="直線コネクタ 113"/>
            <p:cNvCxnSpPr/>
            <p:nvPr/>
          </p:nvCxnSpPr>
          <p:spPr>
            <a:xfrm rot="5400000">
              <a:off x="7168649" y="4192994"/>
              <a:ext cx="148397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5" name="直線コネクタ 114"/>
            <p:cNvCxnSpPr/>
            <p:nvPr/>
          </p:nvCxnSpPr>
          <p:spPr>
            <a:xfrm rot="5400000">
              <a:off x="7142262" y="4201111"/>
              <a:ext cx="148397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6" name="直線コネクタ 115"/>
            <p:cNvCxnSpPr/>
            <p:nvPr/>
          </p:nvCxnSpPr>
          <p:spPr>
            <a:xfrm rot="5400000">
              <a:off x="7116315" y="4192994"/>
              <a:ext cx="148397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直線コネクタ 116"/>
            <p:cNvCxnSpPr/>
            <p:nvPr/>
          </p:nvCxnSpPr>
          <p:spPr>
            <a:xfrm rot="5400000">
              <a:off x="7090848" y="4183088"/>
              <a:ext cx="148397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8" name="直線コネクタ 117"/>
            <p:cNvCxnSpPr/>
            <p:nvPr/>
          </p:nvCxnSpPr>
          <p:spPr>
            <a:xfrm rot="5400000">
              <a:off x="7062681" y="4174591"/>
              <a:ext cx="148397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9" name="直線コネクタ 118"/>
            <p:cNvCxnSpPr/>
            <p:nvPr/>
          </p:nvCxnSpPr>
          <p:spPr>
            <a:xfrm rot="5400000">
              <a:off x="6903566" y="4192994"/>
              <a:ext cx="148397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0" name="直線コネクタ 119"/>
            <p:cNvCxnSpPr/>
            <p:nvPr/>
          </p:nvCxnSpPr>
          <p:spPr>
            <a:xfrm rot="5400000">
              <a:off x="7032595" y="4192994"/>
              <a:ext cx="148397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1" name="直線コネクタ 120"/>
            <p:cNvCxnSpPr/>
            <p:nvPr/>
          </p:nvCxnSpPr>
          <p:spPr>
            <a:xfrm rot="5400000">
              <a:off x="7006615" y="4192994"/>
              <a:ext cx="148397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2" name="直線コネクタ 121"/>
            <p:cNvCxnSpPr/>
            <p:nvPr/>
          </p:nvCxnSpPr>
          <p:spPr>
            <a:xfrm rot="5400000">
              <a:off x="6980519" y="4192994"/>
              <a:ext cx="148397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3" name="直線コネクタ 122"/>
            <p:cNvCxnSpPr/>
            <p:nvPr/>
          </p:nvCxnSpPr>
          <p:spPr>
            <a:xfrm rot="5400000">
              <a:off x="6962659" y="4201111"/>
              <a:ext cx="148397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4" name="直線コネクタ 123"/>
            <p:cNvCxnSpPr/>
            <p:nvPr/>
          </p:nvCxnSpPr>
          <p:spPr>
            <a:xfrm rot="5400000" flipV="1">
              <a:off x="6924168" y="4188564"/>
              <a:ext cx="173853" cy="319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5" name="直線コネクタ 124"/>
            <p:cNvCxnSpPr/>
            <p:nvPr/>
          </p:nvCxnSpPr>
          <p:spPr>
            <a:xfrm rot="5400000">
              <a:off x="6873568" y="4193593"/>
              <a:ext cx="152646" cy="573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27" name="図形グループ 126"/>
          <p:cNvGrpSpPr/>
          <p:nvPr/>
        </p:nvGrpSpPr>
        <p:grpSpPr>
          <a:xfrm>
            <a:off x="5978626" y="6126149"/>
            <a:ext cx="149098" cy="187841"/>
            <a:chOff x="6925284" y="4089270"/>
            <a:chExt cx="149079" cy="187817"/>
          </a:xfrm>
        </p:grpSpPr>
        <p:cxnSp>
          <p:nvCxnSpPr>
            <p:cNvPr id="128" name="直線コネクタ 127"/>
            <p:cNvCxnSpPr/>
            <p:nvPr/>
          </p:nvCxnSpPr>
          <p:spPr>
            <a:xfrm flipH="1">
              <a:off x="6925848" y="4102101"/>
              <a:ext cx="148515" cy="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9" name="直線コネクタ 128"/>
            <p:cNvCxnSpPr/>
            <p:nvPr/>
          </p:nvCxnSpPr>
          <p:spPr>
            <a:xfrm flipH="1">
              <a:off x="6925284" y="4267193"/>
              <a:ext cx="149079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" name="直線コネクタ 140"/>
            <p:cNvCxnSpPr/>
            <p:nvPr/>
          </p:nvCxnSpPr>
          <p:spPr>
            <a:xfrm>
              <a:off x="6977765" y="4089270"/>
              <a:ext cx="0" cy="17792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" name="直線コネクタ 143"/>
            <p:cNvCxnSpPr/>
            <p:nvPr/>
          </p:nvCxnSpPr>
          <p:spPr>
            <a:xfrm>
              <a:off x="7054718" y="4100394"/>
              <a:ext cx="0" cy="1667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5" name="直線コネクタ 144"/>
            <p:cNvCxnSpPr/>
            <p:nvPr/>
          </p:nvCxnSpPr>
          <p:spPr>
            <a:xfrm>
              <a:off x="7036858" y="4089270"/>
              <a:ext cx="0" cy="18603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6" name="直線コネクタ 145"/>
            <p:cNvCxnSpPr/>
            <p:nvPr/>
          </p:nvCxnSpPr>
          <p:spPr>
            <a:xfrm rot="5400000" flipV="1">
              <a:off x="6924168" y="4188564"/>
              <a:ext cx="173853" cy="319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7" name="直線コネクタ 146"/>
            <p:cNvCxnSpPr/>
            <p:nvPr/>
          </p:nvCxnSpPr>
          <p:spPr>
            <a:xfrm>
              <a:off x="6947026" y="4100392"/>
              <a:ext cx="0" cy="17238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03" name="図形グループ 202"/>
          <p:cNvGrpSpPr/>
          <p:nvPr/>
        </p:nvGrpSpPr>
        <p:grpSpPr>
          <a:xfrm rot="5400000">
            <a:off x="5917663" y="7967577"/>
            <a:ext cx="277049" cy="244656"/>
            <a:chOff x="6293461" y="4430170"/>
            <a:chExt cx="98491" cy="117736"/>
          </a:xfrm>
        </p:grpSpPr>
        <p:cxnSp>
          <p:nvCxnSpPr>
            <p:cNvPr id="204" name="直線コネクタ 203"/>
            <p:cNvCxnSpPr/>
            <p:nvPr/>
          </p:nvCxnSpPr>
          <p:spPr>
            <a:xfrm rot="16200000" flipH="1">
              <a:off x="6234594" y="4489040"/>
              <a:ext cx="117733" cy="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5" name="直線コネクタ 204"/>
            <p:cNvCxnSpPr/>
            <p:nvPr/>
          </p:nvCxnSpPr>
          <p:spPr>
            <a:xfrm rot="16200000" flipH="1">
              <a:off x="6250466" y="4488832"/>
              <a:ext cx="117317" cy="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6" name="直線コネクタ 205"/>
            <p:cNvCxnSpPr/>
            <p:nvPr/>
          </p:nvCxnSpPr>
          <p:spPr>
            <a:xfrm rot="16200000" flipH="1">
              <a:off x="6268644" y="4488042"/>
              <a:ext cx="115743" cy="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7" name="直線コネクタ 206"/>
            <p:cNvCxnSpPr/>
            <p:nvPr/>
          </p:nvCxnSpPr>
          <p:spPr>
            <a:xfrm rot="16200000" flipH="1">
              <a:off x="6327206" y="4488178"/>
              <a:ext cx="11601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7" name="直線コネクタ 216"/>
            <p:cNvCxnSpPr/>
            <p:nvPr/>
          </p:nvCxnSpPr>
          <p:spPr>
            <a:xfrm rot="16200000">
              <a:off x="6360441" y="4406117"/>
              <a:ext cx="0" cy="6302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9" name="直線コネクタ 218"/>
            <p:cNvCxnSpPr/>
            <p:nvPr/>
          </p:nvCxnSpPr>
          <p:spPr>
            <a:xfrm rot="16200000">
              <a:off x="6358999" y="4494814"/>
              <a:ext cx="1350" cy="6455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0" name="直線コネクタ 219"/>
            <p:cNvCxnSpPr/>
            <p:nvPr/>
          </p:nvCxnSpPr>
          <p:spPr>
            <a:xfrm rot="16200000">
              <a:off x="6359675" y="4426547"/>
              <a:ext cx="0" cy="6455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2" name="直線コネクタ 221"/>
            <p:cNvCxnSpPr/>
            <p:nvPr/>
          </p:nvCxnSpPr>
          <p:spPr>
            <a:xfrm rot="16200000">
              <a:off x="6358832" y="4447569"/>
              <a:ext cx="0" cy="6624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3" name="直線コネクタ 222"/>
            <p:cNvCxnSpPr/>
            <p:nvPr/>
          </p:nvCxnSpPr>
          <p:spPr>
            <a:xfrm rot="16200000" flipH="1">
              <a:off x="6356371" y="4471058"/>
              <a:ext cx="2754" cy="6840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372168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="" xmlns:a16="http://schemas.microsoft.com/office/drawing/2014/main" id="{89974857-30D3-3E49-AA8F-24C996AC0D01}"/>
              </a:ext>
            </a:extLst>
          </p:cNvPr>
          <p:cNvSpPr/>
          <p:nvPr/>
        </p:nvSpPr>
        <p:spPr>
          <a:xfrm rot="21270002">
            <a:off x="7245856" y="3127964"/>
            <a:ext cx="66986" cy="80020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="" xmlns:a16="http://schemas.microsoft.com/office/drawing/2014/main" id="{3FA059D2-DEE7-9F48-B5D2-7E34C916B4A7}"/>
              </a:ext>
            </a:extLst>
          </p:cNvPr>
          <p:cNvSpPr/>
          <p:nvPr/>
        </p:nvSpPr>
        <p:spPr>
          <a:xfrm rot="15964119">
            <a:off x="7158989" y="3671123"/>
            <a:ext cx="45725" cy="14794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="" xmlns:a16="http://schemas.microsoft.com/office/drawing/2014/main" id="{98BCF572-0F4D-BC4A-86EA-D7D1FB10479E}"/>
              </a:ext>
            </a:extLst>
          </p:cNvPr>
          <p:cNvSpPr/>
          <p:nvPr/>
        </p:nvSpPr>
        <p:spPr>
          <a:xfrm rot="17374876">
            <a:off x="7147740" y="3741859"/>
            <a:ext cx="53170" cy="24361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9" name="正方形/長方形 8">
            <a:extLst>
              <a:ext uri="{FF2B5EF4-FFF2-40B4-BE49-F238E27FC236}">
                <a16:creationId xmlns="" xmlns:a16="http://schemas.microsoft.com/office/drawing/2014/main" id="{F28D4F52-09FE-D24C-96BD-A5A90791AFCE}"/>
              </a:ext>
            </a:extLst>
          </p:cNvPr>
          <p:cNvSpPr/>
          <p:nvPr/>
        </p:nvSpPr>
        <p:spPr>
          <a:xfrm rot="1429500">
            <a:off x="7226750" y="3905460"/>
            <a:ext cx="82334" cy="22506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0" name="正方形/長方形 9">
            <a:extLst>
              <a:ext uri="{FF2B5EF4-FFF2-40B4-BE49-F238E27FC236}">
                <a16:creationId xmlns="" xmlns:a16="http://schemas.microsoft.com/office/drawing/2014/main" id="{F07FC9A9-31C7-0844-AED9-1781A326477F}"/>
              </a:ext>
            </a:extLst>
          </p:cNvPr>
          <p:cNvSpPr/>
          <p:nvPr/>
        </p:nvSpPr>
        <p:spPr>
          <a:xfrm rot="17374876">
            <a:off x="7457557" y="3867134"/>
            <a:ext cx="45725" cy="12229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1" name="正方形/長方形 10">
            <a:extLst>
              <a:ext uri="{FF2B5EF4-FFF2-40B4-BE49-F238E27FC236}">
                <a16:creationId xmlns="" xmlns:a16="http://schemas.microsoft.com/office/drawing/2014/main" id="{7FB259F6-78DF-1044-99D7-4C36FC482EE7}"/>
              </a:ext>
            </a:extLst>
          </p:cNvPr>
          <p:cNvSpPr/>
          <p:nvPr/>
        </p:nvSpPr>
        <p:spPr>
          <a:xfrm rot="17485167">
            <a:off x="8148958" y="3370347"/>
            <a:ext cx="36005" cy="180124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2" name="正方形/長方形 11">
            <a:extLst>
              <a:ext uri="{FF2B5EF4-FFF2-40B4-BE49-F238E27FC236}">
                <a16:creationId xmlns="" xmlns:a16="http://schemas.microsoft.com/office/drawing/2014/main" id="{7B21CEE3-E43B-B449-A7D0-2FC957F14D45}"/>
              </a:ext>
            </a:extLst>
          </p:cNvPr>
          <p:cNvSpPr/>
          <p:nvPr/>
        </p:nvSpPr>
        <p:spPr>
          <a:xfrm rot="17485167" flipH="1">
            <a:off x="7415573" y="3924222"/>
            <a:ext cx="79831" cy="5248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" name="正方形/長方形 12">
            <a:extLst>
              <a:ext uri="{FF2B5EF4-FFF2-40B4-BE49-F238E27FC236}">
                <a16:creationId xmlns="" xmlns:a16="http://schemas.microsoft.com/office/drawing/2014/main" id="{A2EB50C5-E812-A24B-BCA0-6358A64DBD56}"/>
              </a:ext>
            </a:extLst>
          </p:cNvPr>
          <p:cNvSpPr/>
          <p:nvPr/>
        </p:nvSpPr>
        <p:spPr>
          <a:xfrm rot="17485167">
            <a:off x="8124991" y="3434315"/>
            <a:ext cx="36005" cy="180124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4" name="正方形/長方形 13">
            <a:extLst>
              <a:ext uri="{FF2B5EF4-FFF2-40B4-BE49-F238E27FC236}">
                <a16:creationId xmlns="" xmlns:a16="http://schemas.microsoft.com/office/drawing/2014/main" id="{E776E849-3A2C-F046-8707-087BCC0C17BF}"/>
              </a:ext>
            </a:extLst>
          </p:cNvPr>
          <p:cNvSpPr/>
          <p:nvPr/>
        </p:nvSpPr>
        <p:spPr>
          <a:xfrm rot="17485167">
            <a:off x="7806998" y="3888099"/>
            <a:ext cx="45725" cy="32608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5" name="正方形/長方形 14">
            <a:extLst>
              <a:ext uri="{FF2B5EF4-FFF2-40B4-BE49-F238E27FC236}">
                <a16:creationId xmlns="" xmlns:a16="http://schemas.microsoft.com/office/drawing/2014/main" id="{F259A13F-F7DF-4548-93B1-E198CB9C75EF}"/>
              </a:ext>
            </a:extLst>
          </p:cNvPr>
          <p:cNvSpPr/>
          <p:nvPr/>
        </p:nvSpPr>
        <p:spPr>
          <a:xfrm rot="1318465" flipV="1">
            <a:off x="7762265" y="4063566"/>
            <a:ext cx="87475" cy="18745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6" name="正方形/長方形 15">
            <a:extLst>
              <a:ext uri="{FF2B5EF4-FFF2-40B4-BE49-F238E27FC236}">
                <a16:creationId xmlns="" xmlns:a16="http://schemas.microsoft.com/office/drawing/2014/main" id="{2D7F71B4-1539-EA47-9138-BE28CF8D4026}"/>
              </a:ext>
            </a:extLst>
          </p:cNvPr>
          <p:cNvSpPr/>
          <p:nvPr/>
        </p:nvSpPr>
        <p:spPr>
          <a:xfrm rot="17485167">
            <a:off x="8473742" y="4140304"/>
            <a:ext cx="36005" cy="32608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7" name="正方形/長方形 16">
            <a:extLst>
              <a:ext uri="{FF2B5EF4-FFF2-40B4-BE49-F238E27FC236}">
                <a16:creationId xmlns="" xmlns:a16="http://schemas.microsoft.com/office/drawing/2014/main" id="{EC84E77D-1956-CF42-BD8C-D60EE62AEE9E}"/>
              </a:ext>
            </a:extLst>
          </p:cNvPr>
          <p:cNvSpPr/>
          <p:nvPr/>
        </p:nvSpPr>
        <p:spPr>
          <a:xfrm rot="17485167">
            <a:off x="8159799" y="4128873"/>
            <a:ext cx="45725" cy="12839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8" name="正方形/長方形 17">
            <a:extLst>
              <a:ext uri="{FF2B5EF4-FFF2-40B4-BE49-F238E27FC236}">
                <a16:creationId xmlns="" xmlns:a16="http://schemas.microsoft.com/office/drawing/2014/main" id="{2242B863-C6E0-6343-ABCE-52A5FAFF4C75}"/>
              </a:ext>
            </a:extLst>
          </p:cNvPr>
          <p:cNvSpPr/>
          <p:nvPr/>
        </p:nvSpPr>
        <p:spPr>
          <a:xfrm rot="1391602">
            <a:off x="8089544" y="4141274"/>
            <a:ext cx="36005" cy="16685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" name="正方形/長方形 18">
            <a:extLst>
              <a:ext uri="{FF2B5EF4-FFF2-40B4-BE49-F238E27FC236}">
                <a16:creationId xmlns="" xmlns:a16="http://schemas.microsoft.com/office/drawing/2014/main" id="{6C18FFB1-D9EB-9146-8279-DA7E51C2B27F}"/>
              </a:ext>
            </a:extLst>
          </p:cNvPr>
          <p:cNvSpPr/>
          <p:nvPr/>
        </p:nvSpPr>
        <p:spPr>
          <a:xfrm rot="1788650" flipV="1">
            <a:off x="8246250" y="4259831"/>
            <a:ext cx="49078" cy="95666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0" name="正方形/長方形 19">
            <a:extLst>
              <a:ext uri="{FF2B5EF4-FFF2-40B4-BE49-F238E27FC236}">
                <a16:creationId xmlns="" xmlns:a16="http://schemas.microsoft.com/office/drawing/2014/main" id="{BA978CC3-C3A0-4248-B533-DB7B15DA810C}"/>
              </a:ext>
            </a:extLst>
          </p:cNvPr>
          <p:cNvSpPr/>
          <p:nvPr/>
        </p:nvSpPr>
        <p:spPr>
          <a:xfrm rot="1435282">
            <a:off x="8861913" y="4294916"/>
            <a:ext cx="36005" cy="39605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1" name="正方形/長方形 20">
            <a:extLst>
              <a:ext uri="{FF2B5EF4-FFF2-40B4-BE49-F238E27FC236}">
                <a16:creationId xmlns="" xmlns:a16="http://schemas.microsoft.com/office/drawing/2014/main" id="{2F5D1FD9-382D-7149-BB5D-09282BC86ABA}"/>
              </a:ext>
            </a:extLst>
          </p:cNvPr>
          <p:cNvSpPr/>
          <p:nvPr/>
        </p:nvSpPr>
        <p:spPr>
          <a:xfrm rot="17485167">
            <a:off x="8822011" y="4399118"/>
            <a:ext cx="36005" cy="10801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2" name="正方形/長方形 21">
            <a:extLst>
              <a:ext uri="{FF2B5EF4-FFF2-40B4-BE49-F238E27FC236}">
                <a16:creationId xmlns="" xmlns:a16="http://schemas.microsoft.com/office/drawing/2014/main" id="{F147F1B1-3CCA-714F-BFA6-70FFC1568FFA}"/>
              </a:ext>
            </a:extLst>
          </p:cNvPr>
          <p:cNvSpPr/>
          <p:nvPr/>
        </p:nvSpPr>
        <p:spPr>
          <a:xfrm rot="1435282">
            <a:off x="8955596" y="4578149"/>
            <a:ext cx="36005" cy="10801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3" name="正方形/長方形 22">
            <a:extLst>
              <a:ext uri="{FF2B5EF4-FFF2-40B4-BE49-F238E27FC236}">
                <a16:creationId xmlns="" xmlns:a16="http://schemas.microsoft.com/office/drawing/2014/main" id="{80FD5ABC-E7C2-6447-A21F-E77F2F3F59F7}"/>
              </a:ext>
            </a:extLst>
          </p:cNvPr>
          <p:cNvSpPr/>
          <p:nvPr/>
        </p:nvSpPr>
        <p:spPr>
          <a:xfrm rot="17355055">
            <a:off x="7599769" y="3935957"/>
            <a:ext cx="36005" cy="54007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4" name="正方形/長方形 23">
            <a:extLst>
              <a:ext uri="{FF2B5EF4-FFF2-40B4-BE49-F238E27FC236}">
                <a16:creationId xmlns="" xmlns:a16="http://schemas.microsoft.com/office/drawing/2014/main" id="{B172D64C-C9A4-3649-9809-CE7AE5B57A3E}"/>
              </a:ext>
            </a:extLst>
          </p:cNvPr>
          <p:cNvSpPr/>
          <p:nvPr/>
        </p:nvSpPr>
        <p:spPr>
          <a:xfrm rot="17485167" flipH="1">
            <a:off x="7366425" y="4058324"/>
            <a:ext cx="79831" cy="3600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6" name="正方形/長方形 25">
            <a:extLst>
              <a:ext uri="{FF2B5EF4-FFF2-40B4-BE49-F238E27FC236}">
                <a16:creationId xmlns="" xmlns:a16="http://schemas.microsoft.com/office/drawing/2014/main" id="{900643EB-F280-7944-9E17-67EBFAA8736E}"/>
              </a:ext>
            </a:extLst>
          </p:cNvPr>
          <p:cNvSpPr/>
          <p:nvPr/>
        </p:nvSpPr>
        <p:spPr>
          <a:xfrm rot="1429500">
            <a:off x="7268685" y="4101042"/>
            <a:ext cx="45726" cy="21804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7" name="正方形/長方形 26">
            <a:extLst>
              <a:ext uri="{FF2B5EF4-FFF2-40B4-BE49-F238E27FC236}">
                <a16:creationId xmlns="" xmlns:a16="http://schemas.microsoft.com/office/drawing/2014/main" id="{3146BECE-9FF5-C243-8CF6-659DD5E0F34F}"/>
              </a:ext>
            </a:extLst>
          </p:cNvPr>
          <p:cNvSpPr/>
          <p:nvPr/>
        </p:nvSpPr>
        <p:spPr>
          <a:xfrm rot="5400000">
            <a:off x="7271731" y="4010604"/>
            <a:ext cx="48959" cy="21804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8" name="正方形/長方形 27">
            <a:extLst>
              <a:ext uri="{FF2B5EF4-FFF2-40B4-BE49-F238E27FC236}">
                <a16:creationId xmlns="" xmlns:a16="http://schemas.microsoft.com/office/drawing/2014/main" id="{7B3E538A-7F6D-3247-A975-6BE57FACD32C}"/>
              </a:ext>
            </a:extLst>
          </p:cNvPr>
          <p:cNvSpPr/>
          <p:nvPr/>
        </p:nvSpPr>
        <p:spPr>
          <a:xfrm rot="7479228" flipV="1">
            <a:off x="8913578" y="4462822"/>
            <a:ext cx="84807" cy="258089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9" name="正方形/長方形 28">
            <a:extLst>
              <a:ext uri="{FF2B5EF4-FFF2-40B4-BE49-F238E27FC236}">
                <a16:creationId xmlns="" xmlns:a16="http://schemas.microsoft.com/office/drawing/2014/main" id="{4B2D81B9-5EF0-DF44-99D0-125328866699}"/>
              </a:ext>
            </a:extLst>
          </p:cNvPr>
          <p:cNvSpPr/>
          <p:nvPr/>
        </p:nvSpPr>
        <p:spPr>
          <a:xfrm rot="12698075" flipV="1">
            <a:off x="9973638" y="4175925"/>
            <a:ext cx="107638" cy="213520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30" name="正方形/長方形 29">
            <a:extLst>
              <a:ext uri="{FF2B5EF4-FFF2-40B4-BE49-F238E27FC236}">
                <a16:creationId xmlns="" xmlns:a16="http://schemas.microsoft.com/office/drawing/2014/main" id="{86E3EB63-49D4-DB4C-A487-6051146C9E04}"/>
              </a:ext>
            </a:extLst>
          </p:cNvPr>
          <p:cNvSpPr/>
          <p:nvPr/>
        </p:nvSpPr>
        <p:spPr>
          <a:xfrm rot="12868312" flipV="1">
            <a:off x="8819663" y="5953015"/>
            <a:ext cx="72138" cy="225371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32" name="正方形/長方形 31">
            <a:extLst>
              <a:ext uri="{FF2B5EF4-FFF2-40B4-BE49-F238E27FC236}">
                <a16:creationId xmlns="" xmlns:a16="http://schemas.microsoft.com/office/drawing/2014/main" id="{CB2C54BA-5171-1247-A81D-CBC652310698}"/>
              </a:ext>
            </a:extLst>
          </p:cNvPr>
          <p:cNvSpPr/>
          <p:nvPr/>
        </p:nvSpPr>
        <p:spPr>
          <a:xfrm rot="10800000" flipV="1">
            <a:off x="8184271" y="7994943"/>
            <a:ext cx="66519" cy="53745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33" name="正方形/長方形 32">
            <a:extLst>
              <a:ext uri="{FF2B5EF4-FFF2-40B4-BE49-F238E27FC236}">
                <a16:creationId xmlns="" xmlns:a16="http://schemas.microsoft.com/office/drawing/2014/main" id="{5DD0BA28-5F1D-D14A-809C-4B86FAFBE3DC}"/>
              </a:ext>
            </a:extLst>
          </p:cNvPr>
          <p:cNvSpPr/>
          <p:nvPr/>
        </p:nvSpPr>
        <p:spPr>
          <a:xfrm rot="14476985" flipV="1">
            <a:off x="10388738" y="5689749"/>
            <a:ext cx="107638" cy="106042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34" name="正方形/長方形 33">
            <a:extLst>
              <a:ext uri="{FF2B5EF4-FFF2-40B4-BE49-F238E27FC236}">
                <a16:creationId xmlns="" xmlns:a16="http://schemas.microsoft.com/office/drawing/2014/main" id="{5AAC1F54-A3A8-2049-80F2-41992D2785FC}"/>
              </a:ext>
            </a:extLst>
          </p:cNvPr>
          <p:cNvSpPr/>
          <p:nvPr/>
        </p:nvSpPr>
        <p:spPr>
          <a:xfrm rot="4934150" flipV="1">
            <a:off x="8334099" y="6211373"/>
            <a:ext cx="106374" cy="133406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35" name="正方形/長方形 34">
            <a:extLst>
              <a:ext uri="{FF2B5EF4-FFF2-40B4-BE49-F238E27FC236}">
                <a16:creationId xmlns="" xmlns:a16="http://schemas.microsoft.com/office/drawing/2014/main" id="{C0F0A99E-96C8-1D44-9635-39BF16675960}"/>
              </a:ext>
            </a:extLst>
          </p:cNvPr>
          <p:cNvSpPr/>
          <p:nvPr/>
        </p:nvSpPr>
        <p:spPr>
          <a:xfrm rot="7479228" flipV="1">
            <a:off x="10460112" y="4149710"/>
            <a:ext cx="60576" cy="30540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36" name="正方形/長方形 35">
            <a:extLst>
              <a:ext uri="{FF2B5EF4-FFF2-40B4-BE49-F238E27FC236}">
                <a16:creationId xmlns="" xmlns:a16="http://schemas.microsoft.com/office/drawing/2014/main" id="{049155E0-70E8-B84B-8D7B-BC0DF2D6BE23}"/>
              </a:ext>
            </a:extLst>
          </p:cNvPr>
          <p:cNvSpPr/>
          <p:nvPr/>
        </p:nvSpPr>
        <p:spPr>
          <a:xfrm rot="6857653" flipV="1">
            <a:off x="10223660" y="4575807"/>
            <a:ext cx="60690" cy="23269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37" name="正方形/長方形 36">
            <a:extLst>
              <a:ext uri="{FF2B5EF4-FFF2-40B4-BE49-F238E27FC236}">
                <a16:creationId xmlns="" xmlns:a16="http://schemas.microsoft.com/office/drawing/2014/main" id="{A96B4A13-5F55-A345-9688-68E14B1A88F3}"/>
              </a:ext>
            </a:extLst>
          </p:cNvPr>
          <p:cNvSpPr/>
          <p:nvPr/>
        </p:nvSpPr>
        <p:spPr>
          <a:xfrm rot="5400000" flipV="1">
            <a:off x="7154400" y="4309778"/>
            <a:ext cx="80576" cy="141983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0" name="正方形/長方形 39">
            <a:extLst>
              <a:ext uri="{FF2B5EF4-FFF2-40B4-BE49-F238E27FC236}">
                <a16:creationId xmlns="" xmlns:a16="http://schemas.microsoft.com/office/drawing/2014/main" id="{13707C49-17FA-E848-81E9-9463F5A322FC}"/>
              </a:ext>
            </a:extLst>
          </p:cNvPr>
          <p:cNvSpPr/>
          <p:nvPr/>
        </p:nvSpPr>
        <p:spPr>
          <a:xfrm rot="12724347" flipV="1">
            <a:off x="7799353" y="5015465"/>
            <a:ext cx="36005" cy="35872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1" name="正方形/長方形 40">
            <a:extLst>
              <a:ext uri="{FF2B5EF4-FFF2-40B4-BE49-F238E27FC236}">
                <a16:creationId xmlns="" xmlns:a16="http://schemas.microsoft.com/office/drawing/2014/main" id="{4292DC76-4B34-4343-93CE-9DC3ED9B5F8D}"/>
              </a:ext>
            </a:extLst>
          </p:cNvPr>
          <p:cNvSpPr/>
          <p:nvPr/>
        </p:nvSpPr>
        <p:spPr>
          <a:xfrm rot="9029391" flipV="1">
            <a:off x="7759331" y="4969590"/>
            <a:ext cx="36005" cy="28803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2" name="正方形/長方形 41">
            <a:extLst>
              <a:ext uri="{FF2B5EF4-FFF2-40B4-BE49-F238E27FC236}">
                <a16:creationId xmlns="" xmlns:a16="http://schemas.microsoft.com/office/drawing/2014/main" id="{1A3641C1-078F-8143-9047-CA3020BB923B}"/>
              </a:ext>
            </a:extLst>
          </p:cNvPr>
          <p:cNvSpPr/>
          <p:nvPr/>
        </p:nvSpPr>
        <p:spPr>
          <a:xfrm rot="12724347" flipV="1">
            <a:off x="7838010" y="5063739"/>
            <a:ext cx="36005" cy="35872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3" name="正方形/長方形 42">
            <a:extLst>
              <a:ext uri="{FF2B5EF4-FFF2-40B4-BE49-F238E27FC236}">
                <a16:creationId xmlns="" xmlns:a16="http://schemas.microsoft.com/office/drawing/2014/main" id="{4D5ECF84-873C-A94D-A9E8-B3FE0D9A5AD2}"/>
              </a:ext>
            </a:extLst>
          </p:cNvPr>
          <p:cNvSpPr/>
          <p:nvPr/>
        </p:nvSpPr>
        <p:spPr>
          <a:xfrm rot="10642078" flipV="1">
            <a:off x="7422467" y="5025121"/>
            <a:ext cx="78051" cy="92049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4" name="正方形/長方形 43">
            <a:extLst>
              <a:ext uri="{FF2B5EF4-FFF2-40B4-BE49-F238E27FC236}">
                <a16:creationId xmlns="" xmlns:a16="http://schemas.microsoft.com/office/drawing/2014/main" id="{F483F063-B54F-9249-9DC2-6BF75DE48F57}"/>
              </a:ext>
            </a:extLst>
          </p:cNvPr>
          <p:cNvSpPr/>
          <p:nvPr/>
        </p:nvSpPr>
        <p:spPr>
          <a:xfrm rot="17088820" flipV="1">
            <a:off x="7578546" y="5150979"/>
            <a:ext cx="54007" cy="36004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5" name="正方形/長方形 44">
            <a:extLst>
              <a:ext uri="{FF2B5EF4-FFF2-40B4-BE49-F238E27FC236}">
                <a16:creationId xmlns="" xmlns:a16="http://schemas.microsoft.com/office/drawing/2014/main" id="{8C565EE3-71AC-6742-B8BD-1042FAC6F948}"/>
              </a:ext>
            </a:extLst>
          </p:cNvPr>
          <p:cNvSpPr/>
          <p:nvPr/>
        </p:nvSpPr>
        <p:spPr>
          <a:xfrm rot="10800000" flipV="1">
            <a:off x="7779842" y="5364779"/>
            <a:ext cx="28804" cy="25203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6" name="正方形/長方形 45">
            <a:extLst>
              <a:ext uri="{FF2B5EF4-FFF2-40B4-BE49-F238E27FC236}">
                <a16:creationId xmlns="" xmlns:a16="http://schemas.microsoft.com/office/drawing/2014/main" id="{1B2862C2-8A1A-3A44-BDB7-D0963A1692D7}"/>
              </a:ext>
            </a:extLst>
          </p:cNvPr>
          <p:cNvSpPr/>
          <p:nvPr/>
        </p:nvSpPr>
        <p:spPr>
          <a:xfrm rot="10800000" flipV="1">
            <a:off x="7787538" y="5753085"/>
            <a:ext cx="28804" cy="25203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7" name="正方形/長方形 46">
            <a:extLst>
              <a:ext uri="{FF2B5EF4-FFF2-40B4-BE49-F238E27FC236}">
                <a16:creationId xmlns="" xmlns:a16="http://schemas.microsoft.com/office/drawing/2014/main" id="{A6A9008A-F629-2B4C-B1A7-00B7B70D4671}"/>
              </a:ext>
            </a:extLst>
          </p:cNvPr>
          <p:cNvSpPr/>
          <p:nvPr/>
        </p:nvSpPr>
        <p:spPr>
          <a:xfrm rot="5400000" flipV="1">
            <a:off x="7594910" y="5394930"/>
            <a:ext cx="45725" cy="33468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8" name="正方形/長方形 47">
            <a:extLst>
              <a:ext uri="{FF2B5EF4-FFF2-40B4-BE49-F238E27FC236}">
                <a16:creationId xmlns="" xmlns:a16="http://schemas.microsoft.com/office/drawing/2014/main" id="{A3BDEDB6-FDFE-FC49-A2E3-3007670F9E69}"/>
              </a:ext>
            </a:extLst>
          </p:cNvPr>
          <p:cNvSpPr/>
          <p:nvPr/>
        </p:nvSpPr>
        <p:spPr>
          <a:xfrm rot="5400000" flipV="1">
            <a:off x="7617726" y="5688895"/>
            <a:ext cx="45725" cy="33468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9" name="正方形/長方形 48">
            <a:extLst>
              <a:ext uri="{FF2B5EF4-FFF2-40B4-BE49-F238E27FC236}">
                <a16:creationId xmlns="" xmlns:a16="http://schemas.microsoft.com/office/drawing/2014/main" id="{FF4F15E7-309C-9F47-B661-4B898C2D16A7}"/>
              </a:ext>
            </a:extLst>
          </p:cNvPr>
          <p:cNvSpPr/>
          <p:nvPr/>
        </p:nvSpPr>
        <p:spPr>
          <a:xfrm rot="10800000" flipV="1">
            <a:off x="7617770" y="5361435"/>
            <a:ext cx="45725" cy="47193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50" name="正方形/長方形 49">
            <a:extLst>
              <a:ext uri="{FF2B5EF4-FFF2-40B4-BE49-F238E27FC236}">
                <a16:creationId xmlns="" xmlns:a16="http://schemas.microsoft.com/office/drawing/2014/main" id="{C2F4835D-1ABE-CF49-B72A-0E700044E701}"/>
              </a:ext>
            </a:extLst>
          </p:cNvPr>
          <p:cNvSpPr/>
          <p:nvPr/>
        </p:nvSpPr>
        <p:spPr>
          <a:xfrm rot="10800000" flipV="1">
            <a:off x="7714228" y="5375211"/>
            <a:ext cx="36005" cy="47193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51" name="正方形/長方形 50">
            <a:extLst>
              <a:ext uri="{FF2B5EF4-FFF2-40B4-BE49-F238E27FC236}">
                <a16:creationId xmlns="" xmlns:a16="http://schemas.microsoft.com/office/drawing/2014/main" id="{57A8306C-1B98-1B45-A242-5B51DEC1C742}"/>
              </a:ext>
            </a:extLst>
          </p:cNvPr>
          <p:cNvSpPr/>
          <p:nvPr/>
        </p:nvSpPr>
        <p:spPr>
          <a:xfrm rot="10595888" flipV="1">
            <a:off x="6500376" y="3682371"/>
            <a:ext cx="65726" cy="133655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52" name="正方形/長方形 51">
            <a:extLst>
              <a:ext uri="{FF2B5EF4-FFF2-40B4-BE49-F238E27FC236}">
                <a16:creationId xmlns="" xmlns:a16="http://schemas.microsoft.com/office/drawing/2014/main" id="{790D6CBB-DC75-A140-8C3F-B14ED84160C8}"/>
              </a:ext>
            </a:extLst>
          </p:cNvPr>
          <p:cNvSpPr/>
          <p:nvPr/>
        </p:nvSpPr>
        <p:spPr>
          <a:xfrm rot="11462179" flipV="1">
            <a:off x="6621311" y="5001062"/>
            <a:ext cx="144384" cy="62796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53" name="正方形/長方形 52">
            <a:extLst>
              <a:ext uri="{FF2B5EF4-FFF2-40B4-BE49-F238E27FC236}">
                <a16:creationId xmlns="" xmlns:a16="http://schemas.microsoft.com/office/drawing/2014/main" id="{BCA595EC-2819-8342-9F46-5468F5ADA8D4}"/>
              </a:ext>
            </a:extLst>
          </p:cNvPr>
          <p:cNvSpPr/>
          <p:nvPr/>
        </p:nvSpPr>
        <p:spPr>
          <a:xfrm rot="11726211" flipV="1">
            <a:off x="6381906" y="5020081"/>
            <a:ext cx="113800" cy="74661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54" name="正方形/長方形 53">
            <a:extLst>
              <a:ext uri="{FF2B5EF4-FFF2-40B4-BE49-F238E27FC236}">
                <a16:creationId xmlns="" xmlns:a16="http://schemas.microsoft.com/office/drawing/2014/main" id="{A78F2670-31E2-3740-9377-BD6447D8566A}"/>
              </a:ext>
            </a:extLst>
          </p:cNvPr>
          <p:cNvSpPr/>
          <p:nvPr/>
        </p:nvSpPr>
        <p:spPr>
          <a:xfrm rot="6328005" flipV="1">
            <a:off x="6181833" y="4639759"/>
            <a:ext cx="54007" cy="61208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55" name="正方形/長方形 54">
            <a:extLst>
              <a:ext uri="{FF2B5EF4-FFF2-40B4-BE49-F238E27FC236}">
                <a16:creationId xmlns="" xmlns:a16="http://schemas.microsoft.com/office/drawing/2014/main" id="{9639B894-4967-A04F-9EC7-086D8AFCEBFB}"/>
              </a:ext>
            </a:extLst>
          </p:cNvPr>
          <p:cNvSpPr/>
          <p:nvPr/>
        </p:nvSpPr>
        <p:spPr>
          <a:xfrm rot="8457224" flipH="1" flipV="1">
            <a:off x="5746653" y="4438988"/>
            <a:ext cx="84158" cy="523690"/>
          </a:xfrm>
          <a:custGeom>
            <a:avLst/>
            <a:gdLst>
              <a:gd name="connsiteX0" fmla="*/ 0 w 82419"/>
              <a:gd name="connsiteY0" fmla="*/ 0 h 508249"/>
              <a:gd name="connsiteX1" fmla="*/ 82419 w 82419"/>
              <a:gd name="connsiteY1" fmla="*/ 0 h 508249"/>
              <a:gd name="connsiteX2" fmla="*/ 82419 w 82419"/>
              <a:gd name="connsiteY2" fmla="*/ 508249 h 508249"/>
              <a:gd name="connsiteX3" fmla="*/ 0 w 82419"/>
              <a:gd name="connsiteY3" fmla="*/ 508249 h 508249"/>
              <a:gd name="connsiteX4" fmla="*/ 0 w 82419"/>
              <a:gd name="connsiteY4" fmla="*/ 0 h 508249"/>
              <a:gd name="connsiteX0" fmla="*/ 0 w 82419"/>
              <a:gd name="connsiteY0" fmla="*/ 0 h 508249"/>
              <a:gd name="connsiteX1" fmla="*/ 82419 w 82419"/>
              <a:gd name="connsiteY1" fmla="*/ 0 h 508249"/>
              <a:gd name="connsiteX2" fmla="*/ 82419 w 82419"/>
              <a:gd name="connsiteY2" fmla="*/ 508249 h 508249"/>
              <a:gd name="connsiteX3" fmla="*/ 8267 w 82419"/>
              <a:gd name="connsiteY3" fmla="*/ 498055 h 508249"/>
              <a:gd name="connsiteX4" fmla="*/ 0 w 82419"/>
              <a:gd name="connsiteY4" fmla="*/ 0 h 508249"/>
              <a:gd name="connsiteX0" fmla="*/ 0 w 82419"/>
              <a:gd name="connsiteY0" fmla="*/ 0 h 517269"/>
              <a:gd name="connsiteX1" fmla="*/ 82419 w 82419"/>
              <a:gd name="connsiteY1" fmla="*/ 0 h 517269"/>
              <a:gd name="connsiteX2" fmla="*/ 82419 w 82419"/>
              <a:gd name="connsiteY2" fmla="*/ 508249 h 517269"/>
              <a:gd name="connsiteX3" fmla="*/ 8267 w 82419"/>
              <a:gd name="connsiteY3" fmla="*/ 498055 h 517269"/>
              <a:gd name="connsiteX4" fmla="*/ 0 w 82419"/>
              <a:gd name="connsiteY4" fmla="*/ 0 h 517269"/>
              <a:gd name="connsiteX0" fmla="*/ 455 w 82874"/>
              <a:gd name="connsiteY0" fmla="*/ 0 h 508249"/>
              <a:gd name="connsiteX1" fmla="*/ 82874 w 82874"/>
              <a:gd name="connsiteY1" fmla="*/ 0 h 508249"/>
              <a:gd name="connsiteX2" fmla="*/ 82874 w 82874"/>
              <a:gd name="connsiteY2" fmla="*/ 508249 h 508249"/>
              <a:gd name="connsiteX3" fmla="*/ 0 w 82874"/>
              <a:gd name="connsiteY3" fmla="*/ 474081 h 508249"/>
              <a:gd name="connsiteX4" fmla="*/ 455 w 82874"/>
              <a:gd name="connsiteY4" fmla="*/ 0 h 508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874" h="508249">
                <a:moveTo>
                  <a:pt x="455" y="0"/>
                </a:moveTo>
                <a:lnTo>
                  <a:pt x="82874" y="0"/>
                </a:lnTo>
                <a:lnTo>
                  <a:pt x="82874" y="508249"/>
                </a:lnTo>
                <a:cubicBezTo>
                  <a:pt x="58157" y="504851"/>
                  <a:pt x="47029" y="512478"/>
                  <a:pt x="0" y="474081"/>
                </a:cubicBezTo>
                <a:cubicBezTo>
                  <a:pt x="152" y="316054"/>
                  <a:pt x="303" y="158027"/>
                  <a:pt x="455" y="0"/>
                </a:cubicBez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57" name="正方形/長方形 56">
            <a:extLst>
              <a:ext uri="{FF2B5EF4-FFF2-40B4-BE49-F238E27FC236}">
                <a16:creationId xmlns="" xmlns:a16="http://schemas.microsoft.com/office/drawing/2014/main" id="{A19DE04A-4227-804A-9CC7-47338D0D21D0}"/>
              </a:ext>
            </a:extLst>
          </p:cNvPr>
          <p:cNvSpPr/>
          <p:nvPr/>
        </p:nvSpPr>
        <p:spPr>
          <a:xfrm rot="10800000" flipV="1">
            <a:off x="5844983" y="4957535"/>
            <a:ext cx="108921" cy="4456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58" name="正方形/長方形 57">
            <a:extLst>
              <a:ext uri="{FF2B5EF4-FFF2-40B4-BE49-F238E27FC236}">
                <a16:creationId xmlns="" xmlns:a16="http://schemas.microsoft.com/office/drawing/2014/main" id="{CEE65180-604F-734E-8763-53BE53F84D43}"/>
              </a:ext>
            </a:extLst>
          </p:cNvPr>
          <p:cNvSpPr/>
          <p:nvPr/>
        </p:nvSpPr>
        <p:spPr>
          <a:xfrm rot="13295257" flipH="1" flipV="1">
            <a:off x="5953920" y="4891861"/>
            <a:ext cx="36005" cy="9709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59" name="正方形/長方形 58">
            <a:extLst>
              <a:ext uri="{FF2B5EF4-FFF2-40B4-BE49-F238E27FC236}">
                <a16:creationId xmlns="" xmlns:a16="http://schemas.microsoft.com/office/drawing/2014/main" id="{6C5FF89B-3A44-3947-B854-72D14B5090F0}"/>
              </a:ext>
            </a:extLst>
          </p:cNvPr>
          <p:cNvSpPr/>
          <p:nvPr/>
        </p:nvSpPr>
        <p:spPr>
          <a:xfrm rot="16200000" flipV="1">
            <a:off x="6146918" y="5086276"/>
            <a:ext cx="48043" cy="47279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0" name="正方形/長方形 59">
            <a:extLst>
              <a:ext uri="{FF2B5EF4-FFF2-40B4-BE49-F238E27FC236}">
                <a16:creationId xmlns="" xmlns:a16="http://schemas.microsoft.com/office/drawing/2014/main" id="{3BE59B85-7E71-2149-8A19-CE63C5047E62}"/>
              </a:ext>
            </a:extLst>
          </p:cNvPr>
          <p:cNvSpPr/>
          <p:nvPr/>
        </p:nvSpPr>
        <p:spPr>
          <a:xfrm rot="6333350" flipV="1">
            <a:off x="6499372" y="5370303"/>
            <a:ext cx="123323" cy="41386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1" name="正方形/長方形 60">
            <a:extLst>
              <a:ext uri="{FF2B5EF4-FFF2-40B4-BE49-F238E27FC236}">
                <a16:creationId xmlns="" xmlns:a16="http://schemas.microsoft.com/office/drawing/2014/main" id="{967AB56E-2E81-7940-A590-6845E32038F7}"/>
              </a:ext>
            </a:extLst>
          </p:cNvPr>
          <p:cNvSpPr/>
          <p:nvPr/>
        </p:nvSpPr>
        <p:spPr>
          <a:xfrm rot="6394891" flipV="1">
            <a:off x="6506997" y="5510222"/>
            <a:ext cx="48043" cy="47279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2" name="正方形/長方形 61">
            <a:extLst>
              <a:ext uri="{FF2B5EF4-FFF2-40B4-BE49-F238E27FC236}">
                <a16:creationId xmlns="" xmlns:a16="http://schemas.microsoft.com/office/drawing/2014/main" id="{44F04631-9748-8A42-BBDD-2C1C45762B1C}"/>
              </a:ext>
            </a:extLst>
          </p:cNvPr>
          <p:cNvSpPr/>
          <p:nvPr/>
        </p:nvSpPr>
        <p:spPr>
          <a:xfrm rot="13154621" flipV="1">
            <a:off x="5828315" y="5361700"/>
            <a:ext cx="80023" cy="17176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3" name="正方形/長方形 62">
            <a:extLst>
              <a:ext uri="{FF2B5EF4-FFF2-40B4-BE49-F238E27FC236}">
                <a16:creationId xmlns="" xmlns:a16="http://schemas.microsoft.com/office/drawing/2014/main" id="{66BACBCA-FA8D-4342-BADF-FB7C62C05D00}"/>
              </a:ext>
            </a:extLst>
          </p:cNvPr>
          <p:cNvSpPr/>
          <p:nvPr/>
        </p:nvSpPr>
        <p:spPr>
          <a:xfrm rot="5400000" flipV="1">
            <a:off x="4882840" y="4584574"/>
            <a:ext cx="45725" cy="187224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4" name="正方形/長方形 63">
            <a:extLst>
              <a:ext uri="{FF2B5EF4-FFF2-40B4-BE49-F238E27FC236}">
                <a16:creationId xmlns="" xmlns:a16="http://schemas.microsoft.com/office/drawing/2014/main" id="{79FFC826-6EB7-8D44-8003-3302D57BD079}"/>
              </a:ext>
            </a:extLst>
          </p:cNvPr>
          <p:cNvSpPr/>
          <p:nvPr/>
        </p:nvSpPr>
        <p:spPr>
          <a:xfrm rot="5400000" flipH="1" flipV="1">
            <a:off x="4873030" y="4736709"/>
            <a:ext cx="45725" cy="185262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5" name="正方形/長方形 64">
            <a:extLst>
              <a:ext uri="{FF2B5EF4-FFF2-40B4-BE49-F238E27FC236}">
                <a16:creationId xmlns="" xmlns:a16="http://schemas.microsoft.com/office/drawing/2014/main" id="{51D9FE8D-EB77-2A43-B9DF-4535626195E5}"/>
              </a:ext>
            </a:extLst>
          </p:cNvPr>
          <p:cNvSpPr/>
          <p:nvPr/>
        </p:nvSpPr>
        <p:spPr>
          <a:xfrm rot="10800000" flipV="1">
            <a:off x="4773881" y="5642358"/>
            <a:ext cx="36005" cy="25203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6" name="正方形/長方形 65">
            <a:extLst>
              <a:ext uri="{FF2B5EF4-FFF2-40B4-BE49-F238E27FC236}">
                <a16:creationId xmlns="" xmlns:a16="http://schemas.microsoft.com/office/drawing/2014/main" id="{4AF6DF1F-EDFB-0E45-ADBA-E92AEABB9E49}"/>
              </a:ext>
            </a:extLst>
          </p:cNvPr>
          <p:cNvSpPr/>
          <p:nvPr/>
        </p:nvSpPr>
        <p:spPr>
          <a:xfrm rot="10800000" flipV="1">
            <a:off x="4865771" y="5642358"/>
            <a:ext cx="36005" cy="25203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7" name="正方形/長方形 66">
            <a:extLst>
              <a:ext uri="{FF2B5EF4-FFF2-40B4-BE49-F238E27FC236}">
                <a16:creationId xmlns="" xmlns:a16="http://schemas.microsoft.com/office/drawing/2014/main" id="{DCB57F17-A860-B349-95A9-2CADA2D09A22}"/>
              </a:ext>
            </a:extLst>
          </p:cNvPr>
          <p:cNvSpPr/>
          <p:nvPr/>
        </p:nvSpPr>
        <p:spPr>
          <a:xfrm rot="14494665" flipV="1">
            <a:off x="6223717" y="5617622"/>
            <a:ext cx="170024" cy="386447"/>
          </a:xfrm>
          <a:custGeom>
            <a:avLst/>
            <a:gdLst>
              <a:gd name="connsiteX0" fmla="*/ 0 w 170002"/>
              <a:gd name="connsiteY0" fmla="*/ 0 h 386397"/>
              <a:gd name="connsiteX1" fmla="*/ 170002 w 170002"/>
              <a:gd name="connsiteY1" fmla="*/ 0 h 386397"/>
              <a:gd name="connsiteX2" fmla="*/ 170002 w 170002"/>
              <a:gd name="connsiteY2" fmla="*/ 386397 h 386397"/>
              <a:gd name="connsiteX3" fmla="*/ 0 w 170002"/>
              <a:gd name="connsiteY3" fmla="*/ 386397 h 386397"/>
              <a:gd name="connsiteX4" fmla="*/ 0 w 170002"/>
              <a:gd name="connsiteY4" fmla="*/ 0 h 386397"/>
              <a:gd name="connsiteX0" fmla="*/ 0 w 170002"/>
              <a:gd name="connsiteY0" fmla="*/ 0 h 386397"/>
              <a:gd name="connsiteX1" fmla="*/ 170002 w 170002"/>
              <a:gd name="connsiteY1" fmla="*/ 0 h 386397"/>
              <a:gd name="connsiteX2" fmla="*/ 170002 w 170002"/>
              <a:gd name="connsiteY2" fmla="*/ 386397 h 386397"/>
              <a:gd name="connsiteX3" fmla="*/ 0 w 170002"/>
              <a:gd name="connsiteY3" fmla="*/ 386397 h 386397"/>
              <a:gd name="connsiteX4" fmla="*/ 34408 w 170002"/>
              <a:gd name="connsiteY4" fmla="*/ 289071 h 386397"/>
              <a:gd name="connsiteX5" fmla="*/ 0 w 170002"/>
              <a:gd name="connsiteY5" fmla="*/ 0 h 386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0002" h="386397">
                <a:moveTo>
                  <a:pt x="0" y="0"/>
                </a:moveTo>
                <a:lnTo>
                  <a:pt x="170002" y="0"/>
                </a:lnTo>
                <a:lnTo>
                  <a:pt x="170002" y="386397"/>
                </a:lnTo>
                <a:lnTo>
                  <a:pt x="0" y="386397"/>
                </a:lnTo>
                <a:cubicBezTo>
                  <a:pt x="1903" y="360791"/>
                  <a:pt x="32505" y="314677"/>
                  <a:pt x="34408" y="289071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8" name="正方形/長方形 67">
            <a:extLst>
              <a:ext uri="{FF2B5EF4-FFF2-40B4-BE49-F238E27FC236}">
                <a16:creationId xmlns="" xmlns:a16="http://schemas.microsoft.com/office/drawing/2014/main" id="{0C08BE8B-8654-1F4C-AB1E-245B21C00458}"/>
              </a:ext>
            </a:extLst>
          </p:cNvPr>
          <p:cNvSpPr/>
          <p:nvPr/>
        </p:nvSpPr>
        <p:spPr>
          <a:xfrm rot="8263736" flipV="1">
            <a:off x="5829221" y="5644669"/>
            <a:ext cx="71256" cy="1800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9" name="正方形/長方形 68">
            <a:extLst>
              <a:ext uri="{FF2B5EF4-FFF2-40B4-BE49-F238E27FC236}">
                <a16:creationId xmlns="" xmlns:a16="http://schemas.microsoft.com/office/drawing/2014/main" id="{346F1D97-4F6F-BE45-94FA-D668C88607B3}"/>
              </a:ext>
            </a:extLst>
          </p:cNvPr>
          <p:cNvSpPr/>
          <p:nvPr/>
        </p:nvSpPr>
        <p:spPr>
          <a:xfrm rot="5400000" flipV="1">
            <a:off x="6023262" y="5619068"/>
            <a:ext cx="70855" cy="35776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70" name="正方形/長方形 69">
            <a:extLst>
              <a:ext uri="{FF2B5EF4-FFF2-40B4-BE49-F238E27FC236}">
                <a16:creationId xmlns="" xmlns:a16="http://schemas.microsoft.com/office/drawing/2014/main" id="{43365771-E5E8-B34F-9A21-EFE24BAD054E}"/>
              </a:ext>
            </a:extLst>
          </p:cNvPr>
          <p:cNvSpPr/>
          <p:nvPr/>
        </p:nvSpPr>
        <p:spPr>
          <a:xfrm rot="10800000" flipV="1">
            <a:off x="5832345" y="5757917"/>
            <a:ext cx="73371" cy="43020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71" name="正方形/長方形 70">
            <a:extLst>
              <a:ext uri="{FF2B5EF4-FFF2-40B4-BE49-F238E27FC236}">
                <a16:creationId xmlns="" xmlns:a16="http://schemas.microsoft.com/office/drawing/2014/main" id="{F73110D7-77B0-554E-AC54-2798BE6F6297}"/>
              </a:ext>
            </a:extLst>
          </p:cNvPr>
          <p:cNvSpPr/>
          <p:nvPr/>
        </p:nvSpPr>
        <p:spPr>
          <a:xfrm rot="7004891" flipV="1">
            <a:off x="6637172" y="6023780"/>
            <a:ext cx="45725" cy="1440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72" name="正方形/長方形 71">
            <a:extLst>
              <a:ext uri="{FF2B5EF4-FFF2-40B4-BE49-F238E27FC236}">
                <a16:creationId xmlns="" xmlns:a16="http://schemas.microsoft.com/office/drawing/2014/main" id="{C8FB3C87-F0F7-794E-B6AF-FF4974DC26CE}"/>
              </a:ext>
            </a:extLst>
          </p:cNvPr>
          <p:cNvSpPr/>
          <p:nvPr/>
        </p:nvSpPr>
        <p:spPr>
          <a:xfrm rot="10800000" flipV="1">
            <a:off x="6307900" y="5831722"/>
            <a:ext cx="96356" cy="19378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73" name="正方形/長方形 72">
            <a:extLst>
              <a:ext uri="{FF2B5EF4-FFF2-40B4-BE49-F238E27FC236}">
                <a16:creationId xmlns="" xmlns:a16="http://schemas.microsoft.com/office/drawing/2014/main" id="{BA33F7F3-6BA6-1842-9030-F664B5B11B7B}"/>
              </a:ext>
            </a:extLst>
          </p:cNvPr>
          <p:cNvSpPr/>
          <p:nvPr/>
        </p:nvSpPr>
        <p:spPr>
          <a:xfrm rot="10800000" flipV="1">
            <a:off x="6104984" y="5835534"/>
            <a:ext cx="96455" cy="22095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74" name="正方形/長方形 73">
            <a:extLst>
              <a:ext uri="{FF2B5EF4-FFF2-40B4-BE49-F238E27FC236}">
                <a16:creationId xmlns="" xmlns:a16="http://schemas.microsoft.com/office/drawing/2014/main" id="{FE57C0CC-68FC-0248-8E57-955D17F9C7B6}"/>
              </a:ext>
            </a:extLst>
          </p:cNvPr>
          <p:cNvSpPr/>
          <p:nvPr/>
        </p:nvSpPr>
        <p:spPr>
          <a:xfrm rot="16200000" flipV="1">
            <a:off x="6282464" y="5843228"/>
            <a:ext cx="45725" cy="32404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75" name="正方形/長方形 74">
            <a:extLst>
              <a:ext uri="{FF2B5EF4-FFF2-40B4-BE49-F238E27FC236}">
                <a16:creationId xmlns="" xmlns:a16="http://schemas.microsoft.com/office/drawing/2014/main" id="{61A99320-EBCA-8E46-B16B-0AFF67CF7FFD}"/>
              </a:ext>
            </a:extLst>
          </p:cNvPr>
          <p:cNvSpPr/>
          <p:nvPr/>
        </p:nvSpPr>
        <p:spPr>
          <a:xfrm rot="16200000" flipV="1">
            <a:off x="5972220" y="5935188"/>
            <a:ext cx="45725" cy="24259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76" name="正方形/長方形 75">
            <a:extLst>
              <a:ext uri="{FF2B5EF4-FFF2-40B4-BE49-F238E27FC236}">
                <a16:creationId xmlns="" xmlns:a16="http://schemas.microsoft.com/office/drawing/2014/main" id="{A85B8499-A0F3-5947-97A8-0CE711E8C811}"/>
              </a:ext>
            </a:extLst>
          </p:cNvPr>
          <p:cNvSpPr/>
          <p:nvPr/>
        </p:nvSpPr>
        <p:spPr>
          <a:xfrm rot="10644657" flipV="1">
            <a:off x="6095990" y="6079017"/>
            <a:ext cx="50265" cy="119063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77" name="正方形/長方形 76">
            <a:extLst>
              <a:ext uri="{FF2B5EF4-FFF2-40B4-BE49-F238E27FC236}">
                <a16:creationId xmlns="" xmlns:a16="http://schemas.microsoft.com/office/drawing/2014/main" id="{E8B51D2E-B35C-0D41-A0C3-61E0009D62D7}"/>
              </a:ext>
            </a:extLst>
          </p:cNvPr>
          <p:cNvSpPr/>
          <p:nvPr/>
        </p:nvSpPr>
        <p:spPr>
          <a:xfrm rot="7324825" flipV="1">
            <a:off x="5975932" y="6098665"/>
            <a:ext cx="45725" cy="24259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78" name="正方形/長方形 77">
            <a:extLst>
              <a:ext uri="{FF2B5EF4-FFF2-40B4-BE49-F238E27FC236}">
                <a16:creationId xmlns="" xmlns:a16="http://schemas.microsoft.com/office/drawing/2014/main" id="{1931F1BF-62D8-9A46-8FF2-95D49D8195C6}"/>
              </a:ext>
            </a:extLst>
          </p:cNvPr>
          <p:cNvSpPr/>
          <p:nvPr/>
        </p:nvSpPr>
        <p:spPr>
          <a:xfrm rot="14842044" flipV="1">
            <a:off x="4970382" y="6360605"/>
            <a:ext cx="131758" cy="284709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79" name="正方形/長方形 78">
            <a:extLst>
              <a:ext uri="{FF2B5EF4-FFF2-40B4-BE49-F238E27FC236}">
                <a16:creationId xmlns="" xmlns:a16="http://schemas.microsoft.com/office/drawing/2014/main" id="{F8FCC132-E636-574A-A155-58436F8F37C6}"/>
              </a:ext>
            </a:extLst>
          </p:cNvPr>
          <p:cNvSpPr/>
          <p:nvPr/>
        </p:nvSpPr>
        <p:spPr>
          <a:xfrm rot="10355394" flipV="1">
            <a:off x="4038168" y="5823660"/>
            <a:ext cx="45725" cy="209894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0" name="正方形/長方形 79">
            <a:extLst>
              <a:ext uri="{FF2B5EF4-FFF2-40B4-BE49-F238E27FC236}">
                <a16:creationId xmlns="" xmlns:a16="http://schemas.microsoft.com/office/drawing/2014/main" id="{3B0B0448-B72A-1040-A52C-34212B79D157}"/>
              </a:ext>
            </a:extLst>
          </p:cNvPr>
          <p:cNvSpPr/>
          <p:nvPr/>
        </p:nvSpPr>
        <p:spPr>
          <a:xfrm rot="10355394" flipV="1">
            <a:off x="4295354" y="7628935"/>
            <a:ext cx="75042" cy="39715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2" name="正方形/長方形 81">
            <a:extLst>
              <a:ext uri="{FF2B5EF4-FFF2-40B4-BE49-F238E27FC236}">
                <a16:creationId xmlns="" xmlns:a16="http://schemas.microsoft.com/office/drawing/2014/main" id="{B0779EA1-0A68-2E4F-B5FF-FD79B8F0AEEF}"/>
              </a:ext>
            </a:extLst>
          </p:cNvPr>
          <p:cNvSpPr/>
          <p:nvPr/>
        </p:nvSpPr>
        <p:spPr>
          <a:xfrm rot="4944338" flipV="1">
            <a:off x="4225903" y="7575212"/>
            <a:ext cx="52089" cy="17597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3" name="正方形/長方形 82">
            <a:extLst>
              <a:ext uri="{FF2B5EF4-FFF2-40B4-BE49-F238E27FC236}">
                <a16:creationId xmlns="" xmlns:a16="http://schemas.microsoft.com/office/drawing/2014/main" id="{7AFB418E-459F-0446-BDE7-79FD5228730B}"/>
              </a:ext>
            </a:extLst>
          </p:cNvPr>
          <p:cNvSpPr/>
          <p:nvPr/>
        </p:nvSpPr>
        <p:spPr>
          <a:xfrm rot="9071438" flipV="1">
            <a:off x="3592983" y="7814525"/>
            <a:ext cx="85293" cy="60339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4" name="正方形/長方形 83">
            <a:extLst>
              <a:ext uri="{FF2B5EF4-FFF2-40B4-BE49-F238E27FC236}">
                <a16:creationId xmlns="" xmlns:a16="http://schemas.microsoft.com/office/drawing/2014/main" id="{C2EE10E3-3A31-794B-9C29-0174232BF7AC}"/>
              </a:ext>
            </a:extLst>
          </p:cNvPr>
          <p:cNvSpPr/>
          <p:nvPr/>
        </p:nvSpPr>
        <p:spPr>
          <a:xfrm rot="5083360" flipV="1">
            <a:off x="3076865" y="7545749"/>
            <a:ext cx="62579" cy="77924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5" name="正方形/長方形 84">
            <a:extLst>
              <a:ext uri="{FF2B5EF4-FFF2-40B4-BE49-F238E27FC236}">
                <a16:creationId xmlns="" xmlns:a16="http://schemas.microsoft.com/office/drawing/2014/main" id="{C83DB731-A177-B145-98E6-8C17A3A46968}"/>
              </a:ext>
            </a:extLst>
          </p:cNvPr>
          <p:cNvSpPr/>
          <p:nvPr/>
        </p:nvSpPr>
        <p:spPr>
          <a:xfrm rot="10207662" flipV="1">
            <a:off x="2672314" y="7814135"/>
            <a:ext cx="45725" cy="29383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6" name="正方形/長方形 85">
            <a:extLst>
              <a:ext uri="{FF2B5EF4-FFF2-40B4-BE49-F238E27FC236}">
                <a16:creationId xmlns="" xmlns:a16="http://schemas.microsoft.com/office/drawing/2014/main" id="{7575009C-BDAA-5343-A570-A332067BD93F}"/>
              </a:ext>
            </a:extLst>
          </p:cNvPr>
          <p:cNvSpPr/>
          <p:nvPr/>
        </p:nvSpPr>
        <p:spPr>
          <a:xfrm rot="10800000" flipV="1">
            <a:off x="4061031" y="8154886"/>
            <a:ext cx="63045" cy="19431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7" name="正方形/長方形 86">
            <a:extLst>
              <a:ext uri="{FF2B5EF4-FFF2-40B4-BE49-F238E27FC236}">
                <a16:creationId xmlns="" xmlns:a16="http://schemas.microsoft.com/office/drawing/2014/main" id="{E868AF39-54F8-B24D-AE32-7D90FD77E8D2}"/>
              </a:ext>
            </a:extLst>
          </p:cNvPr>
          <p:cNvSpPr/>
          <p:nvPr/>
        </p:nvSpPr>
        <p:spPr>
          <a:xfrm rot="16200000" flipV="1">
            <a:off x="4198177" y="8206869"/>
            <a:ext cx="45725" cy="24314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8" name="正方形/長方形 87">
            <a:extLst>
              <a:ext uri="{FF2B5EF4-FFF2-40B4-BE49-F238E27FC236}">
                <a16:creationId xmlns="" xmlns:a16="http://schemas.microsoft.com/office/drawing/2014/main" id="{0DB41745-8AED-B549-B9A7-4ADEF16A31AB}"/>
              </a:ext>
            </a:extLst>
          </p:cNvPr>
          <p:cNvSpPr/>
          <p:nvPr/>
        </p:nvSpPr>
        <p:spPr>
          <a:xfrm rot="9432026" flipV="1">
            <a:off x="4280393" y="8230518"/>
            <a:ext cx="45725" cy="8706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9" name="正方形/長方形 88">
            <a:extLst>
              <a:ext uri="{FF2B5EF4-FFF2-40B4-BE49-F238E27FC236}">
                <a16:creationId xmlns="" xmlns:a16="http://schemas.microsoft.com/office/drawing/2014/main" id="{A1C155B1-5949-A549-9F7A-6DDABB0206E3}"/>
              </a:ext>
            </a:extLst>
          </p:cNvPr>
          <p:cNvSpPr/>
          <p:nvPr/>
        </p:nvSpPr>
        <p:spPr>
          <a:xfrm rot="9489631" flipV="1">
            <a:off x="5636086" y="7322087"/>
            <a:ext cx="45725" cy="19431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90" name="正方形/長方形 89">
            <a:extLst>
              <a:ext uri="{FF2B5EF4-FFF2-40B4-BE49-F238E27FC236}">
                <a16:creationId xmlns="" xmlns:a16="http://schemas.microsoft.com/office/drawing/2014/main" id="{5C2EC6B7-9657-DC4C-BA43-596306A86CE2}"/>
              </a:ext>
            </a:extLst>
          </p:cNvPr>
          <p:cNvSpPr/>
          <p:nvPr/>
        </p:nvSpPr>
        <p:spPr>
          <a:xfrm rot="4517475" flipV="1">
            <a:off x="5536852" y="7268877"/>
            <a:ext cx="45725" cy="19431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91" name="正方形/長方形 90">
            <a:extLst>
              <a:ext uri="{FF2B5EF4-FFF2-40B4-BE49-F238E27FC236}">
                <a16:creationId xmlns="" xmlns:a16="http://schemas.microsoft.com/office/drawing/2014/main" id="{D547F12F-3531-324F-8B74-1E8EF1AAF511}"/>
              </a:ext>
            </a:extLst>
          </p:cNvPr>
          <p:cNvSpPr/>
          <p:nvPr/>
        </p:nvSpPr>
        <p:spPr>
          <a:xfrm rot="10644657" flipV="1">
            <a:off x="6001948" y="6317209"/>
            <a:ext cx="36005" cy="39605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92" name="正方形/長方形 91">
            <a:extLst>
              <a:ext uri="{FF2B5EF4-FFF2-40B4-BE49-F238E27FC236}">
                <a16:creationId xmlns="" xmlns:a16="http://schemas.microsoft.com/office/drawing/2014/main" id="{FA4B563C-2F95-3A45-ACBE-00DDDB3903B1}"/>
              </a:ext>
            </a:extLst>
          </p:cNvPr>
          <p:cNvSpPr/>
          <p:nvPr/>
        </p:nvSpPr>
        <p:spPr>
          <a:xfrm rot="10644657" flipV="1">
            <a:off x="6021749" y="6844503"/>
            <a:ext cx="36005" cy="50406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93" name="正方形/長方形 92">
            <a:extLst>
              <a:ext uri="{FF2B5EF4-FFF2-40B4-BE49-F238E27FC236}">
                <a16:creationId xmlns="" xmlns:a16="http://schemas.microsoft.com/office/drawing/2014/main" id="{CE08B473-F495-1E4E-A968-F464D5FD2F2B}"/>
              </a:ext>
            </a:extLst>
          </p:cNvPr>
          <p:cNvSpPr/>
          <p:nvPr/>
        </p:nvSpPr>
        <p:spPr>
          <a:xfrm rot="4918098" flipV="1">
            <a:off x="6051120" y="6331556"/>
            <a:ext cx="36005" cy="10801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94" name="正方形/長方形 93">
            <a:extLst>
              <a:ext uri="{FF2B5EF4-FFF2-40B4-BE49-F238E27FC236}">
                <a16:creationId xmlns="" xmlns:a16="http://schemas.microsoft.com/office/drawing/2014/main" id="{6129E09F-3A34-2945-8BB2-EF0D4975C71F}"/>
              </a:ext>
            </a:extLst>
          </p:cNvPr>
          <p:cNvSpPr/>
          <p:nvPr/>
        </p:nvSpPr>
        <p:spPr>
          <a:xfrm rot="4918098" flipV="1">
            <a:off x="6064497" y="6910979"/>
            <a:ext cx="36005" cy="10801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95" name="正方形/長方形 94">
            <a:extLst>
              <a:ext uri="{FF2B5EF4-FFF2-40B4-BE49-F238E27FC236}">
                <a16:creationId xmlns="" xmlns:a16="http://schemas.microsoft.com/office/drawing/2014/main" id="{5B894BCA-6170-204A-A1FB-047900519AD9}"/>
              </a:ext>
            </a:extLst>
          </p:cNvPr>
          <p:cNvSpPr/>
          <p:nvPr/>
        </p:nvSpPr>
        <p:spPr>
          <a:xfrm rot="10644657" flipV="1">
            <a:off x="6169297" y="6298225"/>
            <a:ext cx="25203" cy="1800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96" name="正方形/長方形 95">
            <a:extLst>
              <a:ext uri="{FF2B5EF4-FFF2-40B4-BE49-F238E27FC236}">
                <a16:creationId xmlns="" xmlns:a16="http://schemas.microsoft.com/office/drawing/2014/main" id="{BBF19547-4492-8748-8D0C-E078FD38F36E}"/>
              </a:ext>
            </a:extLst>
          </p:cNvPr>
          <p:cNvSpPr/>
          <p:nvPr/>
        </p:nvSpPr>
        <p:spPr>
          <a:xfrm rot="5400000" flipV="1">
            <a:off x="6130401" y="6346965"/>
            <a:ext cx="25203" cy="7200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97" name="正方形/長方形 96">
            <a:extLst>
              <a:ext uri="{FF2B5EF4-FFF2-40B4-BE49-F238E27FC236}">
                <a16:creationId xmlns="" xmlns:a16="http://schemas.microsoft.com/office/drawing/2014/main" id="{99EFFFBC-09A5-E44B-A222-2FFAAC6C88DA}"/>
              </a:ext>
            </a:extLst>
          </p:cNvPr>
          <p:cNvSpPr/>
          <p:nvPr/>
        </p:nvSpPr>
        <p:spPr>
          <a:xfrm rot="10800000" flipV="1">
            <a:off x="6278672" y="6855732"/>
            <a:ext cx="45725" cy="39605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98" name="正方形/長方形 97">
            <a:extLst>
              <a:ext uri="{FF2B5EF4-FFF2-40B4-BE49-F238E27FC236}">
                <a16:creationId xmlns="" xmlns:a16="http://schemas.microsoft.com/office/drawing/2014/main" id="{5F1038A7-A0F2-DD49-B7FA-3917B9E967DD}"/>
              </a:ext>
            </a:extLst>
          </p:cNvPr>
          <p:cNvSpPr/>
          <p:nvPr/>
        </p:nvSpPr>
        <p:spPr>
          <a:xfrm rot="14781346" flipV="1">
            <a:off x="6362475" y="7049316"/>
            <a:ext cx="48496" cy="25731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99" name="正方形/長方形 98">
            <a:extLst>
              <a:ext uri="{FF2B5EF4-FFF2-40B4-BE49-F238E27FC236}">
                <a16:creationId xmlns="" xmlns:a16="http://schemas.microsoft.com/office/drawing/2014/main" id="{2924BB37-A003-1D49-B1EC-C151A4739FAE}"/>
              </a:ext>
            </a:extLst>
          </p:cNvPr>
          <p:cNvSpPr/>
          <p:nvPr/>
        </p:nvSpPr>
        <p:spPr>
          <a:xfrm rot="9335349" flipH="1" flipV="1">
            <a:off x="6531327" y="7096284"/>
            <a:ext cx="36005" cy="31968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00" name="正方形/長方形 99">
            <a:extLst>
              <a:ext uri="{FF2B5EF4-FFF2-40B4-BE49-F238E27FC236}">
                <a16:creationId xmlns="" xmlns:a16="http://schemas.microsoft.com/office/drawing/2014/main" id="{1913F8AD-B5FC-8D43-B5BE-1AA03C66A083}"/>
              </a:ext>
            </a:extLst>
          </p:cNvPr>
          <p:cNvSpPr/>
          <p:nvPr/>
        </p:nvSpPr>
        <p:spPr>
          <a:xfrm rot="9335349" flipH="1" flipV="1">
            <a:off x="6504569" y="7334367"/>
            <a:ext cx="36005" cy="10801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01" name="正方形/長方形 100">
            <a:extLst>
              <a:ext uri="{FF2B5EF4-FFF2-40B4-BE49-F238E27FC236}">
                <a16:creationId xmlns="" xmlns:a16="http://schemas.microsoft.com/office/drawing/2014/main" id="{492E3D99-B5E0-414F-B2A5-D6073C331A18}"/>
              </a:ext>
            </a:extLst>
          </p:cNvPr>
          <p:cNvSpPr/>
          <p:nvPr/>
        </p:nvSpPr>
        <p:spPr>
          <a:xfrm rot="14949493" flipH="1" flipV="1">
            <a:off x="6557483" y="7350461"/>
            <a:ext cx="36005" cy="10801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02" name="正方形/長方形 101">
            <a:extLst>
              <a:ext uri="{FF2B5EF4-FFF2-40B4-BE49-F238E27FC236}">
                <a16:creationId xmlns="" xmlns:a16="http://schemas.microsoft.com/office/drawing/2014/main" id="{2A155823-A684-0F41-B05F-4DC1502E0A3E}"/>
              </a:ext>
            </a:extLst>
          </p:cNvPr>
          <p:cNvSpPr/>
          <p:nvPr/>
        </p:nvSpPr>
        <p:spPr>
          <a:xfrm rot="9867931" flipV="1">
            <a:off x="4847839" y="7545777"/>
            <a:ext cx="45725" cy="22697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03" name="正方形/長方形 102">
            <a:extLst>
              <a:ext uri="{FF2B5EF4-FFF2-40B4-BE49-F238E27FC236}">
                <a16:creationId xmlns="" xmlns:a16="http://schemas.microsoft.com/office/drawing/2014/main" id="{95CF5BFA-6F4F-9E42-AACC-90958BC3FF46}"/>
              </a:ext>
            </a:extLst>
          </p:cNvPr>
          <p:cNvSpPr/>
          <p:nvPr/>
        </p:nvSpPr>
        <p:spPr>
          <a:xfrm rot="5400000" flipV="1">
            <a:off x="8416606" y="7443641"/>
            <a:ext cx="45725" cy="19431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04" name="正方形/長方形 103">
            <a:extLst>
              <a:ext uri="{FF2B5EF4-FFF2-40B4-BE49-F238E27FC236}">
                <a16:creationId xmlns="" xmlns:a16="http://schemas.microsoft.com/office/drawing/2014/main" id="{7FFC73D6-BAE8-9843-8C33-601F2F97C096}"/>
              </a:ext>
            </a:extLst>
          </p:cNvPr>
          <p:cNvSpPr/>
          <p:nvPr/>
        </p:nvSpPr>
        <p:spPr>
          <a:xfrm rot="5400000" flipV="1">
            <a:off x="8507017" y="7635583"/>
            <a:ext cx="45725" cy="13746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05" name="正方形/長方形 104">
            <a:extLst>
              <a:ext uri="{FF2B5EF4-FFF2-40B4-BE49-F238E27FC236}">
                <a16:creationId xmlns="" xmlns:a16="http://schemas.microsoft.com/office/drawing/2014/main" id="{14F4B863-6B37-7442-8642-DC6CD01B2EDF}"/>
              </a:ext>
            </a:extLst>
          </p:cNvPr>
          <p:cNvSpPr/>
          <p:nvPr/>
        </p:nvSpPr>
        <p:spPr>
          <a:xfrm rot="10392150" flipH="1" flipV="1">
            <a:off x="8604894" y="7619911"/>
            <a:ext cx="36005" cy="10394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06" name="正方形/長方形 105">
            <a:extLst>
              <a:ext uri="{FF2B5EF4-FFF2-40B4-BE49-F238E27FC236}">
                <a16:creationId xmlns="" xmlns:a16="http://schemas.microsoft.com/office/drawing/2014/main" id="{E755413D-A00C-734C-8F33-85B04A1BA2FA}"/>
              </a:ext>
            </a:extLst>
          </p:cNvPr>
          <p:cNvSpPr/>
          <p:nvPr/>
        </p:nvSpPr>
        <p:spPr>
          <a:xfrm rot="15752521" flipV="1">
            <a:off x="8874001" y="7041259"/>
            <a:ext cx="45725" cy="19431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07" name="正方形/長方形 106">
            <a:extLst>
              <a:ext uri="{FF2B5EF4-FFF2-40B4-BE49-F238E27FC236}">
                <a16:creationId xmlns="" xmlns:a16="http://schemas.microsoft.com/office/drawing/2014/main" id="{F3D140E2-79B4-1545-A314-7A8F59549466}"/>
              </a:ext>
            </a:extLst>
          </p:cNvPr>
          <p:cNvSpPr/>
          <p:nvPr/>
        </p:nvSpPr>
        <p:spPr>
          <a:xfrm rot="12599566" flipV="1">
            <a:off x="8118538" y="5164313"/>
            <a:ext cx="28804" cy="1800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08" name="正方形/長方形 107">
            <a:extLst>
              <a:ext uri="{FF2B5EF4-FFF2-40B4-BE49-F238E27FC236}">
                <a16:creationId xmlns="" xmlns:a16="http://schemas.microsoft.com/office/drawing/2014/main" id="{6024CE43-5C4C-2247-B6F0-F7FEFF537758}"/>
              </a:ext>
            </a:extLst>
          </p:cNvPr>
          <p:cNvSpPr/>
          <p:nvPr/>
        </p:nvSpPr>
        <p:spPr>
          <a:xfrm rot="12599566" flipV="1">
            <a:off x="8293838" y="5132227"/>
            <a:ext cx="28804" cy="1800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09" name="正方形/長方形 108">
            <a:extLst>
              <a:ext uri="{FF2B5EF4-FFF2-40B4-BE49-F238E27FC236}">
                <a16:creationId xmlns="" xmlns:a16="http://schemas.microsoft.com/office/drawing/2014/main" id="{8E27A192-A6D9-054C-89BE-F5CA5CE6B9AD}"/>
              </a:ext>
            </a:extLst>
          </p:cNvPr>
          <p:cNvSpPr/>
          <p:nvPr/>
        </p:nvSpPr>
        <p:spPr>
          <a:xfrm rot="12599566" flipV="1">
            <a:off x="9020242" y="5543742"/>
            <a:ext cx="28804" cy="1800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10" name="正方形/長方形 109">
            <a:extLst>
              <a:ext uri="{FF2B5EF4-FFF2-40B4-BE49-F238E27FC236}">
                <a16:creationId xmlns="" xmlns:a16="http://schemas.microsoft.com/office/drawing/2014/main" id="{7643913B-3C49-B04E-95BE-C2E091629FEE}"/>
              </a:ext>
            </a:extLst>
          </p:cNvPr>
          <p:cNvSpPr/>
          <p:nvPr/>
        </p:nvSpPr>
        <p:spPr>
          <a:xfrm rot="11048725" flipV="1">
            <a:off x="10800925" y="5811648"/>
            <a:ext cx="28804" cy="1800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11" name="正方形/長方形 110">
            <a:extLst>
              <a:ext uri="{FF2B5EF4-FFF2-40B4-BE49-F238E27FC236}">
                <a16:creationId xmlns="" xmlns:a16="http://schemas.microsoft.com/office/drawing/2014/main" id="{F43935FA-656A-DC43-B622-880102318EC5}"/>
              </a:ext>
            </a:extLst>
          </p:cNvPr>
          <p:cNvSpPr/>
          <p:nvPr/>
        </p:nvSpPr>
        <p:spPr>
          <a:xfrm rot="11048725" flipV="1">
            <a:off x="10578105" y="5988476"/>
            <a:ext cx="28804" cy="1800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12" name="正方形/長方形 111">
            <a:extLst>
              <a:ext uri="{FF2B5EF4-FFF2-40B4-BE49-F238E27FC236}">
                <a16:creationId xmlns="" xmlns:a16="http://schemas.microsoft.com/office/drawing/2014/main" id="{3F3A287C-04F5-0246-9985-250385F69A45}"/>
              </a:ext>
            </a:extLst>
          </p:cNvPr>
          <p:cNvSpPr/>
          <p:nvPr/>
        </p:nvSpPr>
        <p:spPr>
          <a:xfrm rot="13061844" flipV="1">
            <a:off x="9840011" y="6226586"/>
            <a:ext cx="28804" cy="1800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14" name="正方形/長方形 113">
            <a:extLst>
              <a:ext uri="{FF2B5EF4-FFF2-40B4-BE49-F238E27FC236}">
                <a16:creationId xmlns="" xmlns:a16="http://schemas.microsoft.com/office/drawing/2014/main" id="{380DE694-1C3C-934E-A223-7CE0BACA67DB}"/>
              </a:ext>
            </a:extLst>
          </p:cNvPr>
          <p:cNvSpPr/>
          <p:nvPr/>
        </p:nvSpPr>
        <p:spPr>
          <a:xfrm rot="9801577" flipV="1">
            <a:off x="6000830" y="7303667"/>
            <a:ext cx="75635" cy="2712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15" name="正方形/長方形 114">
            <a:extLst>
              <a:ext uri="{FF2B5EF4-FFF2-40B4-BE49-F238E27FC236}">
                <a16:creationId xmlns="" xmlns:a16="http://schemas.microsoft.com/office/drawing/2014/main" id="{133E0D79-C672-4343-9986-6D90C331110A}"/>
              </a:ext>
            </a:extLst>
          </p:cNvPr>
          <p:cNvSpPr/>
          <p:nvPr/>
        </p:nvSpPr>
        <p:spPr>
          <a:xfrm rot="4159031" flipV="1">
            <a:off x="5985775" y="7471828"/>
            <a:ext cx="57955" cy="16293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16" name="正方形/長方形 115">
            <a:extLst>
              <a:ext uri="{FF2B5EF4-FFF2-40B4-BE49-F238E27FC236}">
                <a16:creationId xmlns="" xmlns:a16="http://schemas.microsoft.com/office/drawing/2014/main" id="{BE6840A5-CC24-4447-B49E-D7E208D9F74F}"/>
              </a:ext>
            </a:extLst>
          </p:cNvPr>
          <p:cNvSpPr/>
          <p:nvPr/>
        </p:nvSpPr>
        <p:spPr>
          <a:xfrm rot="10109697" flipV="1">
            <a:off x="6169804" y="7362935"/>
            <a:ext cx="45725" cy="32626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13" name="正方形/長方形 112">
            <a:extLst>
              <a:ext uri="{FF2B5EF4-FFF2-40B4-BE49-F238E27FC236}">
                <a16:creationId xmlns="" xmlns:a16="http://schemas.microsoft.com/office/drawing/2014/main" id="{16A52555-BC85-2A47-8468-EA268FE0A04A}"/>
              </a:ext>
            </a:extLst>
          </p:cNvPr>
          <p:cNvSpPr/>
          <p:nvPr/>
        </p:nvSpPr>
        <p:spPr>
          <a:xfrm rot="10800000" flipV="1">
            <a:off x="6573564" y="5526874"/>
            <a:ext cx="96064" cy="55161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17" name="正方形/長方形 116">
            <a:extLst>
              <a:ext uri="{FF2B5EF4-FFF2-40B4-BE49-F238E27FC236}">
                <a16:creationId xmlns="" xmlns:a16="http://schemas.microsoft.com/office/drawing/2014/main" id="{54FA8010-AE00-914D-A55F-A74E313BDC82}"/>
              </a:ext>
            </a:extLst>
          </p:cNvPr>
          <p:cNvSpPr/>
          <p:nvPr/>
        </p:nvSpPr>
        <p:spPr>
          <a:xfrm rot="10800000" flipV="1">
            <a:off x="6416516" y="5991860"/>
            <a:ext cx="51477" cy="86988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18" name="正方形/長方形 117">
            <a:extLst>
              <a:ext uri="{FF2B5EF4-FFF2-40B4-BE49-F238E27FC236}">
                <a16:creationId xmlns="" xmlns:a16="http://schemas.microsoft.com/office/drawing/2014/main" id="{9F1BE1CA-70B5-B342-ADD5-12D1A7925954}"/>
              </a:ext>
            </a:extLst>
          </p:cNvPr>
          <p:cNvSpPr/>
          <p:nvPr/>
        </p:nvSpPr>
        <p:spPr>
          <a:xfrm rot="16200000" flipV="1">
            <a:off x="6354473" y="6782675"/>
            <a:ext cx="45725" cy="1800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19" name="正方形/長方形 118">
            <a:extLst>
              <a:ext uri="{FF2B5EF4-FFF2-40B4-BE49-F238E27FC236}">
                <a16:creationId xmlns="" xmlns:a16="http://schemas.microsoft.com/office/drawing/2014/main" id="{8CF670F3-31A4-3340-9FCA-5CD26733ADED}"/>
              </a:ext>
            </a:extLst>
          </p:cNvPr>
          <p:cNvSpPr/>
          <p:nvPr/>
        </p:nvSpPr>
        <p:spPr>
          <a:xfrm rot="10800000" flipV="1">
            <a:off x="6697564" y="6118685"/>
            <a:ext cx="45725" cy="1440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20" name="正方形/長方形 119">
            <a:extLst>
              <a:ext uri="{FF2B5EF4-FFF2-40B4-BE49-F238E27FC236}">
                <a16:creationId xmlns="" xmlns:a16="http://schemas.microsoft.com/office/drawing/2014/main" id="{F5C928B9-5683-2142-BD5F-7584A8A6AAD3}"/>
              </a:ext>
            </a:extLst>
          </p:cNvPr>
          <p:cNvSpPr/>
          <p:nvPr/>
        </p:nvSpPr>
        <p:spPr>
          <a:xfrm rot="17485167">
            <a:off x="8714610" y="4563194"/>
            <a:ext cx="36005" cy="1800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21" name="正方形/長方形 120">
            <a:extLst>
              <a:ext uri="{FF2B5EF4-FFF2-40B4-BE49-F238E27FC236}">
                <a16:creationId xmlns="" xmlns:a16="http://schemas.microsoft.com/office/drawing/2014/main" id="{8D874255-CA9A-8842-AC09-1D07CA28F5BB}"/>
              </a:ext>
            </a:extLst>
          </p:cNvPr>
          <p:cNvSpPr/>
          <p:nvPr/>
        </p:nvSpPr>
        <p:spPr>
          <a:xfrm rot="17485167">
            <a:off x="8402801" y="4384571"/>
            <a:ext cx="36005" cy="25203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22" name="正方形/長方形 121">
            <a:extLst>
              <a:ext uri="{FF2B5EF4-FFF2-40B4-BE49-F238E27FC236}">
                <a16:creationId xmlns="" xmlns:a16="http://schemas.microsoft.com/office/drawing/2014/main" id="{1B52FA08-3F40-B247-B5B5-A4BAEF663568}"/>
              </a:ext>
            </a:extLst>
          </p:cNvPr>
          <p:cNvSpPr/>
          <p:nvPr/>
        </p:nvSpPr>
        <p:spPr>
          <a:xfrm rot="1616753">
            <a:off x="7849932" y="4672719"/>
            <a:ext cx="36005" cy="33899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23" name="正方形/長方形 122">
            <a:extLst>
              <a:ext uri="{FF2B5EF4-FFF2-40B4-BE49-F238E27FC236}">
                <a16:creationId xmlns="" xmlns:a16="http://schemas.microsoft.com/office/drawing/2014/main" id="{BFD3B5F7-1AF2-5442-8E25-301AF932EA20}"/>
              </a:ext>
            </a:extLst>
          </p:cNvPr>
          <p:cNvSpPr/>
          <p:nvPr/>
        </p:nvSpPr>
        <p:spPr>
          <a:xfrm rot="1616753">
            <a:off x="7712543" y="4810507"/>
            <a:ext cx="28804" cy="18126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24" name="正方形/長方形 123">
            <a:extLst>
              <a:ext uri="{FF2B5EF4-FFF2-40B4-BE49-F238E27FC236}">
                <a16:creationId xmlns="" xmlns:a16="http://schemas.microsoft.com/office/drawing/2014/main" id="{748562A8-1124-D544-A5BA-3F680FCAC2B4}"/>
              </a:ext>
            </a:extLst>
          </p:cNvPr>
          <p:cNvSpPr/>
          <p:nvPr/>
        </p:nvSpPr>
        <p:spPr>
          <a:xfrm rot="1616753">
            <a:off x="7515379" y="4810556"/>
            <a:ext cx="28804" cy="18126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25" name="正方形/長方形 124">
            <a:extLst>
              <a:ext uri="{FF2B5EF4-FFF2-40B4-BE49-F238E27FC236}">
                <a16:creationId xmlns="" xmlns:a16="http://schemas.microsoft.com/office/drawing/2014/main" id="{52943874-AC28-AF4A-BE54-474331F4EF87}"/>
              </a:ext>
            </a:extLst>
          </p:cNvPr>
          <p:cNvSpPr/>
          <p:nvPr/>
        </p:nvSpPr>
        <p:spPr>
          <a:xfrm rot="16200000">
            <a:off x="7508553" y="4769246"/>
            <a:ext cx="36005" cy="10801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26" name="正方形/長方形 125">
            <a:extLst>
              <a:ext uri="{FF2B5EF4-FFF2-40B4-BE49-F238E27FC236}">
                <a16:creationId xmlns="" xmlns:a16="http://schemas.microsoft.com/office/drawing/2014/main" id="{EFDFCEE1-C09E-5C4C-BD02-356C0F16F6AB}"/>
              </a:ext>
            </a:extLst>
          </p:cNvPr>
          <p:cNvSpPr/>
          <p:nvPr/>
        </p:nvSpPr>
        <p:spPr>
          <a:xfrm rot="15868681">
            <a:off x="6339947" y="3937164"/>
            <a:ext cx="50208" cy="28839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27" name="正方形/長方形 126">
            <a:extLst>
              <a:ext uri="{FF2B5EF4-FFF2-40B4-BE49-F238E27FC236}">
                <a16:creationId xmlns="" xmlns:a16="http://schemas.microsoft.com/office/drawing/2014/main" id="{80936144-5553-2249-A815-BD400BCA5B2F}"/>
              </a:ext>
            </a:extLst>
          </p:cNvPr>
          <p:cNvSpPr/>
          <p:nvPr/>
        </p:nvSpPr>
        <p:spPr>
          <a:xfrm rot="738249">
            <a:off x="6102842" y="4731824"/>
            <a:ext cx="45725" cy="18938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28" name="正方形/長方形 127">
            <a:extLst>
              <a:ext uri="{FF2B5EF4-FFF2-40B4-BE49-F238E27FC236}">
                <a16:creationId xmlns="" xmlns:a16="http://schemas.microsoft.com/office/drawing/2014/main" id="{D8E12910-239C-7F4B-98CC-2C45AE1E1BA9}"/>
              </a:ext>
            </a:extLst>
          </p:cNvPr>
          <p:cNvSpPr/>
          <p:nvPr/>
        </p:nvSpPr>
        <p:spPr>
          <a:xfrm rot="15102161" flipV="1">
            <a:off x="6669482" y="6866222"/>
            <a:ext cx="45725" cy="39223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29" name="正方形/長方形 128">
            <a:extLst>
              <a:ext uri="{FF2B5EF4-FFF2-40B4-BE49-F238E27FC236}">
                <a16:creationId xmlns="" xmlns:a16="http://schemas.microsoft.com/office/drawing/2014/main" id="{6CB09443-0779-C547-AB3B-51CA3373101F}"/>
              </a:ext>
            </a:extLst>
          </p:cNvPr>
          <p:cNvSpPr/>
          <p:nvPr/>
        </p:nvSpPr>
        <p:spPr>
          <a:xfrm rot="16200000" flipV="1">
            <a:off x="6197297" y="4858784"/>
            <a:ext cx="36005" cy="52058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0" name="正方形/長方形 129">
            <a:extLst>
              <a:ext uri="{FF2B5EF4-FFF2-40B4-BE49-F238E27FC236}">
                <a16:creationId xmlns="" xmlns:a16="http://schemas.microsoft.com/office/drawing/2014/main" id="{F1E3161C-B990-964F-9F38-3C024813CA09}"/>
              </a:ext>
            </a:extLst>
          </p:cNvPr>
          <p:cNvSpPr/>
          <p:nvPr/>
        </p:nvSpPr>
        <p:spPr>
          <a:xfrm rot="10800000" flipV="1">
            <a:off x="6244355" y="4971574"/>
            <a:ext cx="36005" cy="1440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1" name="正方形/長方形 130">
            <a:extLst>
              <a:ext uri="{FF2B5EF4-FFF2-40B4-BE49-F238E27FC236}">
                <a16:creationId xmlns="" xmlns:a16="http://schemas.microsoft.com/office/drawing/2014/main" id="{040490EB-DF82-F349-82FF-3C3417B44EA3}"/>
              </a:ext>
            </a:extLst>
          </p:cNvPr>
          <p:cNvSpPr/>
          <p:nvPr/>
        </p:nvSpPr>
        <p:spPr>
          <a:xfrm rot="5400000" flipV="1">
            <a:off x="6451200" y="4839966"/>
            <a:ext cx="36005" cy="1440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2" name="正方形/長方形 131">
            <a:extLst>
              <a:ext uri="{FF2B5EF4-FFF2-40B4-BE49-F238E27FC236}">
                <a16:creationId xmlns="" xmlns:a16="http://schemas.microsoft.com/office/drawing/2014/main" id="{9BC0919E-F4A6-9A40-B0D6-3AC2DF606C24}"/>
              </a:ext>
            </a:extLst>
          </p:cNvPr>
          <p:cNvSpPr/>
          <p:nvPr/>
        </p:nvSpPr>
        <p:spPr>
          <a:xfrm rot="6536557" flipV="1">
            <a:off x="6479782" y="4766000"/>
            <a:ext cx="36005" cy="1440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3" name="正方形/長方形 132">
            <a:extLst>
              <a:ext uri="{FF2B5EF4-FFF2-40B4-BE49-F238E27FC236}">
                <a16:creationId xmlns="" xmlns:a16="http://schemas.microsoft.com/office/drawing/2014/main" id="{8994062F-9A22-C347-8D74-36F541D3C7D5}"/>
              </a:ext>
            </a:extLst>
          </p:cNvPr>
          <p:cNvSpPr/>
          <p:nvPr/>
        </p:nvSpPr>
        <p:spPr>
          <a:xfrm rot="16200000" flipV="1">
            <a:off x="6274710" y="6270516"/>
            <a:ext cx="45725" cy="24966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4" name="正方形/長方形 133">
            <a:extLst>
              <a:ext uri="{FF2B5EF4-FFF2-40B4-BE49-F238E27FC236}">
                <a16:creationId xmlns="" xmlns:a16="http://schemas.microsoft.com/office/drawing/2014/main" id="{957A2E89-BAE0-3349-B9F5-DB2ED3022E06}"/>
              </a:ext>
            </a:extLst>
          </p:cNvPr>
          <p:cNvSpPr/>
          <p:nvPr/>
        </p:nvSpPr>
        <p:spPr>
          <a:xfrm rot="15598303" flipV="1">
            <a:off x="6732380" y="6519385"/>
            <a:ext cx="45725" cy="60458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5" name="正方形/長方形 134">
            <a:extLst>
              <a:ext uri="{FF2B5EF4-FFF2-40B4-BE49-F238E27FC236}">
                <a16:creationId xmlns="" xmlns:a16="http://schemas.microsoft.com/office/drawing/2014/main" id="{C46E3180-C8DC-084C-B7E0-BF61D41CEA3F}"/>
              </a:ext>
            </a:extLst>
          </p:cNvPr>
          <p:cNvSpPr/>
          <p:nvPr/>
        </p:nvSpPr>
        <p:spPr>
          <a:xfrm rot="10800000" flipV="1">
            <a:off x="6832336" y="6783953"/>
            <a:ext cx="45725" cy="21602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6" name="正方形/長方形 135">
            <a:extLst>
              <a:ext uri="{FF2B5EF4-FFF2-40B4-BE49-F238E27FC236}">
                <a16:creationId xmlns="" xmlns:a16="http://schemas.microsoft.com/office/drawing/2014/main" id="{9ED69360-0A61-7543-948A-919B11F3F260}"/>
              </a:ext>
            </a:extLst>
          </p:cNvPr>
          <p:cNvSpPr/>
          <p:nvPr/>
        </p:nvSpPr>
        <p:spPr>
          <a:xfrm rot="10438557" flipV="1">
            <a:off x="7045084" y="6748325"/>
            <a:ext cx="45725" cy="21602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7" name="正方形/長方形 136">
            <a:extLst>
              <a:ext uri="{FF2B5EF4-FFF2-40B4-BE49-F238E27FC236}">
                <a16:creationId xmlns="" xmlns:a16="http://schemas.microsoft.com/office/drawing/2014/main" id="{43456EAA-DAF3-F347-A83B-0C63FB9E1DAB}"/>
              </a:ext>
            </a:extLst>
          </p:cNvPr>
          <p:cNvSpPr/>
          <p:nvPr/>
        </p:nvSpPr>
        <p:spPr>
          <a:xfrm rot="15598303" flipV="1">
            <a:off x="7283421" y="6702787"/>
            <a:ext cx="45725" cy="50406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8" name="正方形/長方形 137">
            <a:extLst>
              <a:ext uri="{FF2B5EF4-FFF2-40B4-BE49-F238E27FC236}">
                <a16:creationId xmlns="" xmlns:a16="http://schemas.microsoft.com/office/drawing/2014/main" id="{B5B4F392-59D8-E844-B09F-584167A4EB5B}"/>
              </a:ext>
            </a:extLst>
          </p:cNvPr>
          <p:cNvSpPr/>
          <p:nvPr/>
        </p:nvSpPr>
        <p:spPr>
          <a:xfrm rot="10800000" flipV="1">
            <a:off x="6312693" y="6276540"/>
            <a:ext cx="45725" cy="12718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9" name="正方形/長方形 138">
            <a:extLst>
              <a:ext uri="{FF2B5EF4-FFF2-40B4-BE49-F238E27FC236}">
                <a16:creationId xmlns="" xmlns:a16="http://schemas.microsoft.com/office/drawing/2014/main" id="{B234769B-8293-1643-A82A-27A9618C96F5}"/>
              </a:ext>
            </a:extLst>
          </p:cNvPr>
          <p:cNvSpPr/>
          <p:nvPr/>
        </p:nvSpPr>
        <p:spPr>
          <a:xfrm rot="10800000" flipV="1">
            <a:off x="7446584" y="5885079"/>
            <a:ext cx="45725" cy="15906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40" name="正方形/長方形 139">
            <a:extLst>
              <a:ext uri="{FF2B5EF4-FFF2-40B4-BE49-F238E27FC236}">
                <a16:creationId xmlns="" xmlns:a16="http://schemas.microsoft.com/office/drawing/2014/main" id="{D1B2490C-4914-144D-A494-477E2558CA6F}"/>
              </a:ext>
            </a:extLst>
          </p:cNvPr>
          <p:cNvSpPr/>
          <p:nvPr/>
        </p:nvSpPr>
        <p:spPr>
          <a:xfrm rot="1616753">
            <a:off x="7942244" y="4879209"/>
            <a:ext cx="28804" cy="18126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3095021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3" name="図 312">
            <a:extLst>
              <a:ext uri="{FF2B5EF4-FFF2-40B4-BE49-F238E27FC236}">
                <a16:creationId xmlns="" xmlns:a16="http://schemas.microsoft.com/office/drawing/2014/main" id="{7F85917D-17AF-F141-8CB5-78D4CDA960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423" y="2673286"/>
            <a:ext cx="10612747" cy="6858893"/>
          </a:xfrm>
          <a:prstGeom prst="rect">
            <a:avLst/>
          </a:prstGeom>
        </p:spPr>
      </p:pic>
      <p:sp>
        <p:nvSpPr>
          <p:cNvPr id="38" name="正方形/長方形 37">
            <a:extLst>
              <a:ext uri="{FF2B5EF4-FFF2-40B4-BE49-F238E27FC236}">
                <a16:creationId xmlns="" xmlns:a16="http://schemas.microsoft.com/office/drawing/2014/main" id="{0CEAD584-F284-4162-A703-C1D9FB364E75}"/>
              </a:ext>
            </a:extLst>
          </p:cNvPr>
          <p:cNvSpPr/>
          <p:nvPr/>
        </p:nvSpPr>
        <p:spPr>
          <a:xfrm rot="2406507" flipH="1">
            <a:off x="9890115" y="6283261"/>
            <a:ext cx="45725" cy="9717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37" name="正方形/長方形 36">
            <a:extLst>
              <a:ext uri="{FF2B5EF4-FFF2-40B4-BE49-F238E27FC236}">
                <a16:creationId xmlns="" xmlns:a16="http://schemas.microsoft.com/office/drawing/2014/main" id="{6217C7DB-D88D-47F8-8D0C-2410997B87B7}"/>
              </a:ext>
            </a:extLst>
          </p:cNvPr>
          <p:cNvSpPr/>
          <p:nvPr/>
        </p:nvSpPr>
        <p:spPr>
          <a:xfrm rot="18353288" flipH="1">
            <a:off x="9955091" y="6287610"/>
            <a:ext cx="45725" cy="13596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2" name="正方形/長方形 41">
            <a:extLst>
              <a:ext uri="{FF2B5EF4-FFF2-40B4-BE49-F238E27FC236}">
                <a16:creationId xmlns="" xmlns:a16="http://schemas.microsoft.com/office/drawing/2014/main" id="{D668B593-D73A-473D-A3AE-920293CC1214}"/>
              </a:ext>
            </a:extLst>
          </p:cNvPr>
          <p:cNvSpPr/>
          <p:nvPr/>
        </p:nvSpPr>
        <p:spPr>
          <a:xfrm rot="456687">
            <a:off x="10856461" y="5941354"/>
            <a:ext cx="45725" cy="17331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3" name="正方形/長方形 42">
            <a:extLst>
              <a:ext uri="{FF2B5EF4-FFF2-40B4-BE49-F238E27FC236}">
                <a16:creationId xmlns="" xmlns:a16="http://schemas.microsoft.com/office/drawing/2014/main" id="{00C6F273-B637-4CD6-BC1F-6E59682FBCF4}"/>
              </a:ext>
            </a:extLst>
          </p:cNvPr>
          <p:cNvSpPr/>
          <p:nvPr/>
        </p:nvSpPr>
        <p:spPr>
          <a:xfrm rot="503098" flipH="1">
            <a:off x="10441948" y="6121616"/>
            <a:ext cx="45725" cy="23478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4" name="正方形/長方形 43">
            <a:extLst>
              <a:ext uri="{FF2B5EF4-FFF2-40B4-BE49-F238E27FC236}">
                <a16:creationId xmlns="" xmlns:a16="http://schemas.microsoft.com/office/drawing/2014/main" id="{F9A91AA2-E5DC-4BB5-8472-64EF8D9B7ADE}"/>
              </a:ext>
            </a:extLst>
          </p:cNvPr>
          <p:cNvSpPr/>
          <p:nvPr/>
        </p:nvSpPr>
        <p:spPr>
          <a:xfrm rot="682073" flipH="1">
            <a:off x="10644443" y="6016084"/>
            <a:ext cx="45725" cy="17898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8" name="正方形/長方形 67">
            <a:extLst>
              <a:ext uri="{FF2B5EF4-FFF2-40B4-BE49-F238E27FC236}">
                <a16:creationId xmlns="" xmlns:a16="http://schemas.microsoft.com/office/drawing/2014/main" id="{E21F9688-B915-454D-8782-25B87F0DC7F5}"/>
              </a:ext>
            </a:extLst>
          </p:cNvPr>
          <p:cNvSpPr/>
          <p:nvPr/>
        </p:nvSpPr>
        <p:spPr>
          <a:xfrm rot="20844704" flipH="1">
            <a:off x="6523971" y="3613289"/>
            <a:ext cx="45725" cy="8534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3" name="正方形/長方形 82">
            <a:extLst>
              <a:ext uri="{FF2B5EF4-FFF2-40B4-BE49-F238E27FC236}">
                <a16:creationId xmlns="" xmlns:a16="http://schemas.microsoft.com/office/drawing/2014/main" id="{3B5D4421-586C-48BC-A321-A78947CA3822}"/>
              </a:ext>
            </a:extLst>
          </p:cNvPr>
          <p:cNvSpPr/>
          <p:nvPr/>
        </p:nvSpPr>
        <p:spPr>
          <a:xfrm rot="6513554">
            <a:off x="7376918" y="4882299"/>
            <a:ext cx="214851" cy="45726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28" name="正方形/長方形 227">
            <a:extLst>
              <a:ext uri="{FF2B5EF4-FFF2-40B4-BE49-F238E27FC236}">
                <a16:creationId xmlns="" xmlns:a16="http://schemas.microsoft.com/office/drawing/2014/main" id="{00F33BDA-6DF9-4B8E-B4F0-C5CD2859E6A6}"/>
              </a:ext>
            </a:extLst>
          </p:cNvPr>
          <p:cNvSpPr/>
          <p:nvPr/>
        </p:nvSpPr>
        <p:spPr>
          <a:xfrm rot="10800000">
            <a:off x="7357187" y="5923663"/>
            <a:ext cx="157618" cy="45725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95" name="正方形/長方形 294">
            <a:extLst>
              <a:ext uri="{FF2B5EF4-FFF2-40B4-BE49-F238E27FC236}">
                <a16:creationId xmlns="" xmlns:a16="http://schemas.microsoft.com/office/drawing/2014/main" id="{E9C3C705-58B9-42DA-A677-411523C46CC9}"/>
              </a:ext>
            </a:extLst>
          </p:cNvPr>
          <p:cNvSpPr/>
          <p:nvPr/>
        </p:nvSpPr>
        <p:spPr>
          <a:xfrm rot="17580612" flipH="1">
            <a:off x="8518424" y="4204088"/>
            <a:ext cx="45725" cy="35619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45" name="図形グループ 44"/>
          <p:cNvGrpSpPr/>
          <p:nvPr/>
        </p:nvGrpSpPr>
        <p:grpSpPr>
          <a:xfrm>
            <a:off x="6289385" y="3279628"/>
            <a:ext cx="4685305" cy="5370878"/>
            <a:chOff x="6183622" y="497842"/>
            <a:chExt cx="4684695" cy="5370179"/>
          </a:xfrm>
        </p:grpSpPr>
        <p:grpSp>
          <p:nvGrpSpPr>
            <p:cNvPr id="19" name="グループ化 18">
              <a:extLst>
                <a:ext uri="{FF2B5EF4-FFF2-40B4-BE49-F238E27FC236}">
                  <a16:creationId xmlns="" xmlns:a16="http://schemas.microsoft.com/office/drawing/2014/main" id="{4BDE80C1-9524-4FCC-9F34-FE281EA16353}"/>
                </a:ext>
              </a:extLst>
            </p:cNvPr>
            <p:cNvGrpSpPr/>
            <p:nvPr/>
          </p:nvGrpSpPr>
          <p:grpSpPr>
            <a:xfrm>
              <a:off x="7993424" y="3980295"/>
              <a:ext cx="602083" cy="1887726"/>
              <a:chOff x="7998052" y="3960640"/>
              <a:chExt cx="602083" cy="1887726"/>
            </a:xfrm>
          </p:grpSpPr>
          <p:sp>
            <p:nvSpPr>
              <p:cNvPr id="5" name="正方形/長方形 4">
                <a:extLst>
                  <a:ext uri="{FF2B5EF4-FFF2-40B4-BE49-F238E27FC236}">
                    <a16:creationId xmlns="" xmlns:a16="http://schemas.microsoft.com/office/drawing/2014/main" id="{A93AD24E-432C-4905-AE5C-0720EE86FB06}"/>
                  </a:ext>
                </a:extLst>
              </p:cNvPr>
              <p:cNvSpPr/>
              <p:nvPr/>
            </p:nvSpPr>
            <p:spPr>
              <a:xfrm rot="21112284" flipH="1">
                <a:off x="8092716" y="5613609"/>
                <a:ext cx="45719" cy="234757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6" name="正方形/長方形 5">
                <a:extLst>
                  <a:ext uri="{FF2B5EF4-FFF2-40B4-BE49-F238E27FC236}">
                    <a16:creationId xmlns="" xmlns:a16="http://schemas.microsoft.com/office/drawing/2014/main" id="{2C4DF0A4-2020-4DCA-A76D-05AF473F2BA7}"/>
                  </a:ext>
                </a:extLst>
              </p:cNvPr>
              <p:cNvSpPr/>
              <p:nvPr/>
            </p:nvSpPr>
            <p:spPr>
              <a:xfrm rot="5076809" flipH="1">
                <a:off x="8035553" y="5549105"/>
                <a:ext cx="45719" cy="120722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13" name="正方形/長方形 12">
                <a:extLst>
                  <a:ext uri="{FF2B5EF4-FFF2-40B4-BE49-F238E27FC236}">
                    <a16:creationId xmlns="" xmlns:a16="http://schemas.microsoft.com/office/drawing/2014/main" id="{4233DB10-8E10-452E-90CE-FDF076C88DEB}"/>
                  </a:ext>
                </a:extLst>
              </p:cNvPr>
              <p:cNvSpPr/>
              <p:nvPr/>
            </p:nvSpPr>
            <p:spPr>
              <a:xfrm rot="667674" flipH="1">
                <a:off x="8067658" y="5369268"/>
                <a:ext cx="79239" cy="234757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14" name="正方形/長方形 13">
                <a:extLst>
                  <a:ext uri="{FF2B5EF4-FFF2-40B4-BE49-F238E27FC236}">
                    <a16:creationId xmlns="" xmlns:a16="http://schemas.microsoft.com/office/drawing/2014/main" id="{77009A51-28D4-42DE-BB73-E65783BAE3E0}"/>
                  </a:ext>
                </a:extLst>
              </p:cNvPr>
              <p:cNvSpPr/>
              <p:nvPr/>
            </p:nvSpPr>
            <p:spPr>
              <a:xfrm rot="2048566" flipH="1">
                <a:off x="8524057" y="3960640"/>
                <a:ext cx="76078" cy="1545035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16" name="正方形/長方形 15">
                <a:extLst>
                  <a:ext uri="{FF2B5EF4-FFF2-40B4-BE49-F238E27FC236}">
                    <a16:creationId xmlns="" xmlns:a16="http://schemas.microsoft.com/office/drawing/2014/main" id="{ADD7572C-9759-46D6-9A39-7DE49A9C760B}"/>
                  </a:ext>
                </a:extLst>
              </p:cNvPr>
              <p:cNvSpPr/>
              <p:nvPr/>
            </p:nvSpPr>
            <p:spPr>
              <a:xfrm rot="4951710" flipH="1">
                <a:off x="8434028" y="4935126"/>
                <a:ext cx="48648" cy="174279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17" name="正方形/長方形 16">
                <a:extLst>
                  <a:ext uri="{FF2B5EF4-FFF2-40B4-BE49-F238E27FC236}">
                    <a16:creationId xmlns="" xmlns:a16="http://schemas.microsoft.com/office/drawing/2014/main" id="{3F522BA0-966A-4918-9AB9-DF08E6D332AC}"/>
                  </a:ext>
                </a:extLst>
              </p:cNvPr>
              <p:cNvSpPr/>
              <p:nvPr/>
            </p:nvSpPr>
            <p:spPr>
              <a:xfrm rot="21112284" flipH="1">
                <a:off x="8521745" y="4943003"/>
                <a:ext cx="45719" cy="87625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18" name="正方形/長方形 17">
                <a:extLst>
                  <a:ext uri="{FF2B5EF4-FFF2-40B4-BE49-F238E27FC236}">
                    <a16:creationId xmlns="" xmlns:a16="http://schemas.microsoft.com/office/drawing/2014/main" id="{A3FEC7E3-D690-433C-B174-993C737BCD8A}"/>
                  </a:ext>
                </a:extLst>
              </p:cNvPr>
              <p:cNvSpPr/>
              <p:nvPr/>
            </p:nvSpPr>
            <p:spPr>
              <a:xfrm rot="15852330" flipH="1">
                <a:off x="8326718" y="4723034"/>
                <a:ext cx="45719" cy="234757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  <p:sp>
          <p:nvSpPr>
            <p:cNvPr id="21" name="正方形/長方形 20">
              <a:extLst>
                <a:ext uri="{FF2B5EF4-FFF2-40B4-BE49-F238E27FC236}">
                  <a16:creationId xmlns="" xmlns:a16="http://schemas.microsoft.com/office/drawing/2014/main" id="{87B9AFA1-2A85-4C10-9293-3B346320E371}"/>
                </a:ext>
              </a:extLst>
            </p:cNvPr>
            <p:cNvSpPr/>
            <p:nvPr/>
          </p:nvSpPr>
          <p:spPr>
            <a:xfrm rot="5400000" flipH="1">
              <a:off x="8779830" y="4392791"/>
              <a:ext cx="45719" cy="14504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" name="正方形/長方形 21">
              <a:extLst>
                <a:ext uri="{FF2B5EF4-FFF2-40B4-BE49-F238E27FC236}">
                  <a16:creationId xmlns="" xmlns:a16="http://schemas.microsoft.com/office/drawing/2014/main" id="{24CAF598-2711-40C2-A5BB-F03B2DDEEAB6}"/>
                </a:ext>
              </a:extLst>
            </p:cNvPr>
            <p:cNvSpPr/>
            <p:nvPr/>
          </p:nvSpPr>
          <p:spPr>
            <a:xfrm rot="1784880" flipH="1">
              <a:off x="8860525" y="4401153"/>
              <a:ext cx="49951" cy="7783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" name="正方形/長方形 22">
              <a:extLst>
                <a:ext uri="{FF2B5EF4-FFF2-40B4-BE49-F238E27FC236}">
                  <a16:creationId xmlns="" xmlns:a16="http://schemas.microsoft.com/office/drawing/2014/main" id="{A3984E20-7D03-455A-865C-1049C15BFEF8}"/>
                </a:ext>
              </a:extLst>
            </p:cNvPr>
            <p:cNvSpPr/>
            <p:nvPr/>
          </p:nvSpPr>
          <p:spPr>
            <a:xfrm rot="4923622" flipH="1">
              <a:off x="8315145" y="3502381"/>
              <a:ext cx="45719" cy="134205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" name="正方形/長方形 23">
              <a:extLst>
                <a:ext uri="{FF2B5EF4-FFF2-40B4-BE49-F238E27FC236}">
                  <a16:creationId xmlns="" xmlns:a16="http://schemas.microsoft.com/office/drawing/2014/main" id="{B6056851-F154-4211-95A3-FCF01B09A5D8}"/>
                </a:ext>
              </a:extLst>
            </p:cNvPr>
            <p:cNvSpPr/>
            <p:nvPr/>
          </p:nvSpPr>
          <p:spPr>
            <a:xfrm rot="21112284">
              <a:off x="8580349" y="4061720"/>
              <a:ext cx="57276" cy="8091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" name="正方形/長方形 24">
              <a:extLst>
                <a:ext uri="{FF2B5EF4-FFF2-40B4-BE49-F238E27FC236}">
                  <a16:creationId xmlns="" xmlns:a16="http://schemas.microsoft.com/office/drawing/2014/main" id="{88B266A2-41FC-4E4D-A4BC-6660A114181C}"/>
                </a:ext>
              </a:extLst>
            </p:cNvPr>
            <p:cNvSpPr/>
            <p:nvPr/>
          </p:nvSpPr>
          <p:spPr>
            <a:xfrm rot="4888086" flipH="1">
              <a:off x="8521910" y="3968802"/>
              <a:ext cx="45719" cy="17365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" name="正方形/長方形 26">
              <a:extLst>
                <a:ext uri="{FF2B5EF4-FFF2-40B4-BE49-F238E27FC236}">
                  <a16:creationId xmlns="" xmlns:a16="http://schemas.microsoft.com/office/drawing/2014/main" id="{D954C7CA-8CAA-4286-82D9-F3C6828204C4}"/>
                </a:ext>
              </a:extLst>
            </p:cNvPr>
            <p:cNvSpPr/>
            <p:nvPr/>
          </p:nvSpPr>
          <p:spPr>
            <a:xfrm rot="2066648" flipH="1">
              <a:off x="9075076" y="3629275"/>
              <a:ext cx="80170" cy="571562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grpSp>
          <p:nvGrpSpPr>
            <p:cNvPr id="35" name="グループ化 34">
              <a:extLst>
                <a:ext uri="{FF2B5EF4-FFF2-40B4-BE49-F238E27FC236}">
                  <a16:creationId xmlns="" xmlns:a16="http://schemas.microsoft.com/office/drawing/2014/main" id="{831DB543-5394-43BD-B3EF-70138F24CD22}"/>
                </a:ext>
              </a:extLst>
            </p:cNvPr>
            <p:cNvGrpSpPr/>
            <p:nvPr/>
          </p:nvGrpSpPr>
          <p:grpSpPr>
            <a:xfrm>
              <a:off x="9581619" y="3389518"/>
              <a:ext cx="1286698" cy="432223"/>
              <a:chOff x="9585923" y="3376689"/>
              <a:chExt cx="1286698" cy="432223"/>
            </a:xfrm>
          </p:grpSpPr>
          <p:sp>
            <p:nvSpPr>
              <p:cNvPr id="28" name="正方形/長方形 27">
                <a:extLst>
                  <a:ext uri="{FF2B5EF4-FFF2-40B4-BE49-F238E27FC236}">
                    <a16:creationId xmlns="" xmlns:a16="http://schemas.microsoft.com/office/drawing/2014/main" id="{9B7B8AF5-B551-48BE-AD58-6A496EF82C50}"/>
                  </a:ext>
                </a:extLst>
              </p:cNvPr>
              <p:cNvSpPr/>
              <p:nvPr/>
            </p:nvSpPr>
            <p:spPr>
              <a:xfrm rot="18342786" flipH="1">
                <a:off x="9780092" y="3476684"/>
                <a:ext cx="45719" cy="434058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dirty="0"/>
              </a:p>
            </p:txBody>
          </p:sp>
          <p:sp>
            <p:nvSpPr>
              <p:cNvPr id="29" name="正方形/長方形 28">
                <a:extLst>
                  <a:ext uri="{FF2B5EF4-FFF2-40B4-BE49-F238E27FC236}">
                    <a16:creationId xmlns="" xmlns:a16="http://schemas.microsoft.com/office/drawing/2014/main" id="{CD5A0FAF-0BFC-4670-A7C5-622CDD4CAA78}"/>
                  </a:ext>
                </a:extLst>
              </p:cNvPr>
              <p:cNvSpPr/>
              <p:nvPr/>
            </p:nvSpPr>
            <p:spPr>
              <a:xfrm rot="2147115" flipH="1">
                <a:off x="9803599" y="3738705"/>
                <a:ext cx="45719" cy="53345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0" name="正方形/長方形 29">
                <a:extLst>
                  <a:ext uri="{FF2B5EF4-FFF2-40B4-BE49-F238E27FC236}">
                    <a16:creationId xmlns="" xmlns:a16="http://schemas.microsoft.com/office/drawing/2014/main" id="{A1534681-95BD-49B2-B992-4EF765ACDEB5}"/>
                  </a:ext>
                </a:extLst>
              </p:cNvPr>
              <p:cNvSpPr/>
              <p:nvPr/>
            </p:nvSpPr>
            <p:spPr>
              <a:xfrm rot="18282435" flipH="1">
                <a:off x="9739820" y="3726135"/>
                <a:ext cx="45719" cy="119835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1" name="正方形/長方形 30">
                <a:extLst>
                  <a:ext uri="{FF2B5EF4-FFF2-40B4-BE49-F238E27FC236}">
                    <a16:creationId xmlns="" xmlns:a16="http://schemas.microsoft.com/office/drawing/2014/main" id="{BAD2DF34-5956-43CB-A7A3-34DEBF027314}"/>
                  </a:ext>
                </a:extLst>
              </p:cNvPr>
              <p:cNvSpPr/>
              <p:nvPr/>
            </p:nvSpPr>
            <p:spPr>
              <a:xfrm rot="2085766" flipH="1">
                <a:off x="9767774" y="3556197"/>
                <a:ext cx="45719" cy="114384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2" name="正方形/長方形 31">
                <a:extLst>
                  <a:ext uri="{FF2B5EF4-FFF2-40B4-BE49-F238E27FC236}">
                    <a16:creationId xmlns="" xmlns:a16="http://schemas.microsoft.com/office/drawing/2014/main" id="{E4EB3064-B95A-4EA7-BFF1-B374D6146B64}"/>
                  </a:ext>
                </a:extLst>
              </p:cNvPr>
              <p:cNvSpPr/>
              <p:nvPr/>
            </p:nvSpPr>
            <p:spPr>
              <a:xfrm rot="2018083" flipH="1">
                <a:off x="9664906" y="3530901"/>
                <a:ext cx="61156" cy="66080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3" name="正方形/長方形 32">
                <a:extLst>
                  <a:ext uri="{FF2B5EF4-FFF2-40B4-BE49-F238E27FC236}">
                    <a16:creationId xmlns="" xmlns:a16="http://schemas.microsoft.com/office/drawing/2014/main" id="{3E377FE4-C6F4-43BF-A7A5-368C66A1A39D}"/>
                  </a:ext>
                </a:extLst>
              </p:cNvPr>
              <p:cNvSpPr/>
              <p:nvPr/>
            </p:nvSpPr>
            <p:spPr>
              <a:xfrm rot="3180863" flipH="1">
                <a:off x="10069550" y="3424630"/>
                <a:ext cx="107949" cy="469871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4" name="正方形/長方形 33">
                <a:extLst>
                  <a:ext uri="{FF2B5EF4-FFF2-40B4-BE49-F238E27FC236}">
                    <a16:creationId xmlns="" xmlns:a16="http://schemas.microsoft.com/office/drawing/2014/main" id="{094D82D1-2A84-4EB2-978F-E034E14FBF72}"/>
                  </a:ext>
                </a:extLst>
              </p:cNvPr>
              <p:cNvSpPr/>
              <p:nvPr/>
            </p:nvSpPr>
            <p:spPr>
              <a:xfrm rot="4290602" flipH="1">
                <a:off x="10523710" y="3132400"/>
                <a:ext cx="104622" cy="593200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  <p:sp>
          <p:nvSpPr>
            <p:cNvPr id="66" name="正方形/長方形 65">
              <a:extLst>
                <a:ext uri="{FF2B5EF4-FFF2-40B4-BE49-F238E27FC236}">
                  <a16:creationId xmlns="" xmlns:a16="http://schemas.microsoft.com/office/drawing/2014/main" id="{10A7842E-0FFB-459E-80A0-BF98F4C885F9}"/>
                </a:ext>
              </a:extLst>
            </p:cNvPr>
            <p:cNvSpPr/>
            <p:nvPr/>
          </p:nvSpPr>
          <p:spPr>
            <a:xfrm rot="20844704">
              <a:off x="6387073" y="1033295"/>
              <a:ext cx="45719" cy="278966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7" name="正方形/長方形 66">
              <a:extLst>
                <a:ext uri="{FF2B5EF4-FFF2-40B4-BE49-F238E27FC236}">
                  <a16:creationId xmlns="" xmlns:a16="http://schemas.microsoft.com/office/drawing/2014/main" id="{3BA5ACE3-F113-430F-9AE0-F4FFB69DED76}"/>
                </a:ext>
              </a:extLst>
            </p:cNvPr>
            <p:cNvSpPr/>
            <p:nvPr/>
          </p:nvSpPr>
          <p:spPr>
            <a:xfrm rot="4670912">
              <a:off x="6435924" y="932698"/>
              <a:ext cx="45719" cy="19793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9" name="正方形/長方形 68">
              <a:extLst>
                <a:ext uri="{FF2B5EF4-FFF2-40B4-BE49-F238E27FC236}">
                  <a16:creationId xmlns="" xmlns:a16="http://schemas.microsoft.com/office/drawing/2014/main" id="{86C567AC-319D-4131-8351-8174CCA1656C}"/>
                </a:ext>
              </a:extLst>
            </p:cNvPr>
            <p:cNvSpPr/>
            <p:nvPr/>
          </p:nvSpPr>
          <p:spPr>
            <a:xfrm rot="20844704" flipH="1" flipV="1">
              <a:off x="6413149" y="927319"/>
              <a:ext cx="146797" cy="45719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0" name="正方形/長方形 69">
              <a:extLst>
                <a:ext uri="{FF2B5EF4-FFF2-40B4-BE49-F238E27FC236}">
                  <a16:creationId xmlns="" xmlns:a16="http://schemas.microsoft.com/office/drawing/2014/main" id="{74B6342A-2171-41A4-A83C-00695AE5CFD9}"/>
                </a:ext>
              </a:extLst>
            </p:cNvPr>
            <p:cNvSpPr/>
            <p:nvPr/>
          </p:nvSpPr>
          <p:spPr>
            <a:xfrm rot="21307743">
              <a:off x="6431486" y="1220131"/>
              <a:ext cx="68503" cy="27388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1" name="正方形/長方形 70">
              <a:extLst>
                <a:ext uri="{FF2B5EF4-FFF2-40B4-BE49-F238E27FC236}">
                  <a16:creationId xmlns="" xmlns:a16="http://schemas.microsoft.com/office/drawing/2014/main" id="{D03E30D0-DE0E-454C-BFC1-97445371DF17}"/>
                </a:ext>
              </a:extLst>
            </p:cNvPr>
            <p:cNvSpPr/>
            <p:nvPr/>
          </p:nvSpPr>
          <p:spPr>
            <a:xfrm>
              <a:off x="6445388" y="1461844"/>
              <a:ext cx="52903" cy="503692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2" name="正方形/長方形 71">
              <a:extLst>
                <a:ext uri="{FF2B5EF4-FFF2-40B4-BE49-F238E27FC236}">
                  <a16:creationId xmlns="" xmlns:a16="http://schemas.microsoft.com/office/drawing/2014/main" id="{B1D5D5F0-6922-4A28-9F29-BDA52F528BCC}"/>
                </a:ext>
              </a:extLst>
            </p:cNvPr>
            <p:cNvSpPr/>
            <p:nvPr/>
          </p:nvSpPr>
          <p:spPr>
            <a:xfrm>
              <a:off x="6183622" y="1382298"/>
              <a:ext cx="280435" cy="45719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3" name="正方形/長方形 72">
              <a:extLst>
                <a:ext uri="{FF2B5EF4-FFF2-40B4-BE49-F238E27FC236}">
                  <a16:creationId xmlns="" xmlns:a16="http://schemas.microsoft.com/office/drawing/2014/main" id="{07B8EFEB-9D4C-4F81-98C8-64D72604F6BB}"/>
                </a:ext>
              </a:extLst>
            </p:cNvPr>
            <p:cNvSpPr/>
            <p:nvPr/>
          </p:nvSpPr>
          <p:spPr>
            <a:xfrm rot="5400000">
              <a:off x="6510000" y="1448663"/>
              <a:ext cx="45719" cy="89457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4" name="正方形/長方形 73">
              <a:extLst>
                <a:ext uri="{FF2B5EF4-FFF2-40B4-BE49-F238E27FC236}">
                  <a16:creationId xmlns="" xmlns:a16="http://schemas.microsoft.com/office/drawing/2014/main" id="{12F040EB-982F-44FB-91D9-6D226C6A51F8}"/>
                </a:ext>
              </a:extLst>
            </p:cNvPr>
            <p:cNvSpPr/>
            <p:nvPr/>
          </p:nvSpPr>
          <p:spPr>
            <a:xfrm>
              <a:off x="6563164" y="1470532"/>
              <a:ext cx="45719" cy="142002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5" name="正方形/長方形 74">
              <a:extLst>
                <a:ext uri="{FF2B5EF4-FFF2-40B4-BE49-F238E27FC236}">
                  <a16:creationId xmlns="" xmlns:a16="http://schemas.microsoft.com/office/drawing/2014/main" id="{C3288218-04ED-4A4E-A301-1AF79E385EAF}"/>
                </a:ext>
              </a:extLst>
            </p:cNvPr>
            <p:cNvSpPr/>
            <p:nvPr/>
          </p:nvSpPr>
          <p:spPr>
            <a:xfrm rot="5400000">
              <a:off x="6401757" y="1774003"/>
              <a:ext cx="45719" cy="17950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4" name="正方形/長方形 123">
              <a:extLst>
                <a:ext uri="{FF2B5EF4-FFF2-40B4-BE49-F238E27FC236}">
                  <a16:creationId xmlns="" xmlns:a16="http://schemas.microsoft.com/office/drawing/2014/main" id="{E2F5AF15-D825-4179-AA26-CBE790FACC91}"/>
                </a:ext>
              </a:extLst>
            </p:cNvPr>
            <p:cNvSpPr/>
            <p:nvPr/>
          </p:nvSpPr>
          <p:spPr>
            <a:xfrm rot="1857181">
              <a:off x="9979330" y="1517718"/>
              <a:ext cx="60263" cy="1901138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5" name="正方形/長方形 124">
              <a:extLst>
                <a:ext uri="{FF2B5EF4-FFF2-40B4-BE49-F238E27FC236}">
                  <a16:creationId xmlns="" xmlns:a16="http://schemas.microsoft.com/office/drawing/2014/main" id="{FE76AEF5-970F-4100-88CA-FC0FC453989D}"/>
                </a:ext>
              </a:extLst>
            </p:cNvPr>
            <p:cNvSpPr/>
            <p:nvPr/>
          </p:nvSpPr>
          <p:spPr>
            <a:xfrm rot="1857181" flipV="1">
              <a:off x="10254085" y="1592066"/>
              <a:ext cx="246990" cy="7012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6" name="正方形/長方形 125">
              <a:extLst>
                <a:ext uri="{FF2B5EF4-FFF2-40B4-BE49-F238E27FC236}">
                  <a16:creationId xmlns="" xmlns:a16="http://schemas.microsoft.com/office/drawing/2014/main" id="{1958EBA0-9E35-4A0B-A488-12B55A42F9CB}"/>
                </a:ext>
              </a:extLst>
            </p:cNvPr>
            <p:cNvSpPr/>
            <p:nvPr/>
          </p:nvSpPr>
          <p:spPr>
            <a:xfrm rot="1657240" flipV="1">
              <a:off x="10047301" y="1986807"/>
              <a:ext cx="246990" cy="7012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" name="正方形/長方形 3">
              <a:extLst>
                <a:ext uri="{FF2B5EF4-FFF2-40B4-BE49-F238E27FC236}">
                  <a16:creationId xmlns="" xmlns:a16="http://schemas.microsoft.com/office/drawing/2014/main" id="{0F2903BC-5DD3-4889-8AD7-1F4F50D2D0E4}"/>
                </a:ext>
              </a:extLst>
            </p:cNvPr>
            <p:cNvSpPr/>
            <p:nvPr/>
          </p:nvSpPr>
          <p:spPr>
            <a:xfrm rot="21231260">
              <a:off x="7196893" y="497842"/>
              <a:ext cx="45719" cy="77216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2" name="正方形/長方形 231">
              <a:extLst>
                <a:ext uri="{FF2B5EF4-FFF2-40B4-BE49-F238E27FC236}">
                  <a16:creationId xmlns="" xmlns:a16="http://schemas.microsoft.com/office/drawing/2014/main" id="{A610752A-A881-4934-B197-9175271165CA}"/>
                </a:ext>
              </a:extLst>
            </p:cNvPr>
            <p:cNvSpPr/>
            <p:nvPr/>
          </p:nvSpPr>
          <p:spPr>
            <a:xfrm rot="6517677">
              <a:off x="7098740" y="1056832"/>
              <a:ext cx="45719" cy="244744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3" name="正方形/長方形 232">
              <a:extLst>
                <a:ext uri="{FF2B5EF4-FFF2-40B4-BE49-F238E27FC236}">
                  <a16:creationId xmlns="" xmlns:a16="http://schemas.microsoft.com/office/drawing/2014/main" id="{7A24726E-71C9-4E73-AC84-34A5B4283A47}"/>
                </a:ext>
              </a:extLst>
            </p:cNvPr>
            <p:cNvSpPr/>
            <p:nvPr/>
          </p:nvSpPr>
          <p:spPr>
            <a:xfrm rot="1018406" flipH="1">
              <a:off x="6990372" y="1146459"/>
              <a:ext cx="45719" cy="8285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4" name="正方形/長方形 233">
              <a:extLst>
                <a:ext uri="{FF2B5EF4-FFF2-40B4-BE49-F238E27FC236}">
                  <a16:creationId xmlns="" xmlns:a16="http://schemas.microsoft.com/office/drawing/2014/main" id="{B7680CA7-D433-48B1-8B05-68C86D1A20BA}"/>
                </a:ext>
              </a:extLst>
            </p:cNvPr>
            <p:cNvSpPr/>
            <p:nvPr/>
          </p:nvSpPr>
          <p:spPr>
            <a:xfrm rot="5400000" flipH="1">
              <a:off x="7108553" y="979034"/>
              <a:ext cx="45719" cy="158937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0" name="正方形/長方形 279">
              <a:extLst>
                <a:ext uri="{FF2B5EF4-FFF2-40B4-BE49-F238E27FC236}">
                  <a16:creationId xmlns="" xmlns:a16="http://schemas.microsoft.com/office/drawing/2014/main" id="{06812F1E-3827-44B9-9845-ED7EE4F93EAF}"/>
                </a:ext>
              </a:extLst>
            </p:cNvPr>
            <p:cNvSpPr/>
            <p:nvPr/>
          </p:nvSpPr>
          <p:spPr>
            <a:xfrm rot="1018406" flipH="1">
              <a:off x="7161648" y="1219684"/>
              <a:ext cx="76211" cy="25892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1" name="正方形/長方形 280">
              <a:extLst>
                <a:ext uri="{FF2B5EF4-FFF2-40B4-BE49-F238E27FC236}">
                  <a16:creationId xmlns="" xmlns:a16="http://schemas.microsoft.com/office/drawing/2014/main" id="{FFE85CBC-5386-4F55-B79D-E149F4167DC8}"/>
                </a:ext>
              </a:extLst>
            </p:cNvPr>
            <p:cNvSpPr/>
            <p:nvPr/>
          </p:nvSpPr>
          <p:spPr>
            <a:xfrm rot="1018406" flipH="1">
              <a:off x="7714568" y="1373271"/>
              <a:ext cx="60921" cy="23550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2" name="正方形/長方形 281">
              <a:extLst>
                <a:ext uri="{FF2B5EF4-FFF2-40B4-BE49-F238E27FC236}">
                  <a16:creationId xmlns="" xmlns:a16="http://schemas.microsoft.com/office/drawing/2014/main" id="{7EDA60EF-B902-4C3F-896E-77F5ED75208F}"/>
                </a:ext>
              </a:extLst>
            </p:cNvPr>
            <p:cNvSpPr/>
            <p:nvPr/>
          </p:nvSpPr>
          <p:spPr>
            <a:xfrm rot="1018406" flipH="1">
              <a:off x="7318046" y="1372381"/>
              <a:ext cx="45719" cy="106536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3" name="正方形/長方形 282">
              <a:extLst>
                <a:ext uri="{FF2B5EF4-FFF2-40B4-BE49-F238E27FC236}">
                  <a16:creationId xmlns="" xmlns:a16="http://schemas.microsoft.com/office/drawing/2014/main" id="{CFB226ED-448D-4A52-8A86-5A39E3EA0B94}"/>
                </a:ext>
              </a:extLst>
            </p:cNvPr>
            <p:cNvSpPr/>
            <p:nvPr/>
          </p:nvSpPr>
          <p:spPr>
            <a:xfrm rot="6789039" flipH="1">
              <a:off x="7452245" y="1191390"/>
              <a:ext cx="45719" cy="119415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5" name="正方形/長方形 284">
              <a:extLst>
                <a:ext uri="{FF2B5EF4-FFF2-40B4-BE49-F238E27FC236}">
                  <a16:creationId xmlns="" xmlns:a16="http://schemas.microsoft.com/office/drawing/2014/main" id="{6629558F-200D-40BD-B5C0-906A0EE4B4A4}"/>
                </a:ext>
              </a:extLst>
            </p:cNvPr>
            <p:cNvSpPr/>
            <p:nvPr/>
          </p:nvSpPr>
          <p:spPr>
            <a:xfrm rot="6685947">
              <a:off x="8069751" y="660385"/>
              <a:ext cx="45719" cy="1848406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7" name="正方形/長方形 286">
              <a:extLst>
                <a:ext uri="{FF2B5EF4-FFF2-40B4-BE49-F238E27FC236}">
                  <a16:creationId xmlns="" xmlns:a16="http://schemas.microsoft.com/office/drawing/2014/main" id="{B3E509AA-152F-4A36-9A78-0BA4C2CB203D}"/>
                </a:ext>
              </a:extLst>
            </p:cNvPr>
            <p:cNvSpPr/>
            <p:nvPr/>
          </p:nvSpPr>
          <p:spPr>
            <a:xfrm rot="6685947">
              <a:off x="8040242" y="735631"/>
              <a:ext cx="45719" cy="1849807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8" name="正方形/長方形 287">
              <a:extLst>
                <a:ext uri="{FF2B5EF4-FFF2-40B4-BE49-F238E27FC236}">
                  <a16:creationId xmlns="" xmlns:a16="http://schemas.microsoft.com/office/drawing/2014/main" id="{B9137A04-0DFC-42FD-9D66-E2FC7C51DD55}"/>
                </a:ext>
              </a:extLst>
            </p:cNvPr>
            <p:cNvSpPr/>
            <p:nvPr/>
          </p:nvSpPr>
          <p:spPr>
            <a:xfrm rot="12352490" flipH="1">
              <a:off x="8352235" y="1620421"/>
              <a:ext cx="45719" cy="246357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9" name="正方形/長方形 288">
              <a:extLst>
                <a:ext uri="{FF2B5EF4-FFF2-40B4-BE49-F238E27FC236}">
                  <a16:creationId xmlns="" xmlns:a16="http://schemas.microsoft.com/office/drawing/2014/main" id="{0894506E-74A0-4F49-B0E5-04F8070C3C9A}"/>
                </a:ext>
              </a:extLst>
            </p:cNvPr>
            <p:cNvSpPr/>
            <p:nvPr/>
          </p:nvSpPr>
          <p:spPr>
            <a:xfrm rot="12518268">
              <a:off x="8163168" y="1728911"/>
              <a:ext cx="45719" cy="74099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0" name="正方形/長方形 289">
              <a:extLst>
                <a:ext uri="{FF2B5EF4-FFF2-40B4-BE49-F238E27FC236}">
                  <a16:creationId xmlns="" xmlns:a16="http://schemas.microsoft.com/office/drawing/2014/main" id="{A75EF2D1-6A26-44F9-B4C7-90B6F8380EE3}"/>
                </a:ext>
              </a:extLst>
            </p:cNvPr>
            <p:cNvSpPr/>
            <p:nvPr/>
          </p:nvSpPr>
          <p:spPr>
            <a:xfrm rot="17517894" flipH="1">
              <a:off x="7667732" y="1448476"/>
              <a:ext cx="45719" cy="30568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1" name="正方形/長方形 290">
              <a:extLst>
                <a:ext uri="{FF2B5EF4-FFF2-40B4-BE49-F238E27FC236}">
                  <a16:creationId xmlns="" xmlns:a16="http://schemas.microsoft.com/office/drawing/2014/main" id="{4B18AA98-1840-47B7-A56D-6B4AB5462242}"/>
                </a:ext>
              </a:extLst>
            </p:cNvPr>
            <p:cNvSpPr/>
            <p:nvPr/>
          </p:nvSpPr>
          <p:spPr>
            <a:xfrm rot="12352490" flipH="1">
              <a:off x="7198988" y="1472534"/>
              <a:ext cx="45719" cy="155764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2" name="正方形/長方形 291">
              <a:extLst>
                <a:ext uri="{FF2B5EF4-FFF2-40B4-BE49-F238E27FC236}">
                  <a16:creationId xmlns="" xmlns:a16="http://schemas.microsoft.com/office/drawing/2014/main" id="{A7EFD03D-BC31-4AE2-821A-E3278BCF1765}"/>
                </a:ext>
              </a:extLst>
            </p:cNvPr>
            <p:cNvSpPr/>
            <p:nvPr/>
          </p:nvSpPr>
          <p:spPr>
            <a:xfrm rot="16438824" flipH="1">
              <a:off x="7231828" y="1397643"/>
              <a:ext cx="45719" cy="128402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3" name="正方形/長方形 292">
              <a:extLst>
                <a:ext uri="{FF2B5EF4-FFF2-40B4-BE49-F238E27FC236}">
                  <a16:creationId xmlns="" xmlns:a16="http://schemas.microsoft.com/office/drawing/2014/main" id="{EFB1BEB3-9952-450E-A410-E6E8380A848A}"/>
                </a:ext>
              </a:extLst>
            </p:cNvPr>
            <p:cNvSpPr/>
            <p:nvPr/>
          </p:nvSpPr>
          <p:spPr>
            <a:xfrm rot="17077175" flipH="1">
              <a:off x="7366374" y="1397398"/>
              <a:ext cx="45719" cy="16556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4" name="正方形/長方形 293">
              <a:extLst>
                <a:ext uri="{FF2B5EF4-FFF2-40B4-BE49-F238E27FC236}">
                  <a16:creationId xmlns="" xmlns:a16="http://schemas.microsoft.com/office/drawing/2014/main" id="{BBCA16CE-4FAE-4B4A-A386-B3A22E807840}"/>
                </a:ext>
              </a:extLst>
            </p:cNvPr>
            <p:cNvSpPr/>
            <p:nvPr/>
          </p:nvSpPr>
          <p:spPr>
            <a:xfrm rot="17469233" flipH="1">
              <a:off x="7757289" y="1192846"/>
              <a:ext cx="45719" cy="35885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6" name="正方形/長方形 295">
              <a:extLst>
                <a:ext uri="{FF2B5EF4-FFF2-40B4-BE49-F238E27FC236}">
                  <a16:creationId xmlns="" xmlns:a16="http://schemas.microsoft.com/office/drawing/2014/main" id="{AFC89126-C12E-44DC-B010-0504971B0333}"/>
                </a:ext>
              </a:extLst>
            </p:cNvPr>
            <p:cNvSpPr/>
            <p:nvPr/>
          </p:nvSpPr>
          <p:spPr>
            <a:xfrm rot="1566779" flipH="1">
              <a:off x="8004232" y="1483265"/>
              <a:ext cx="45719" cy="15335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7" name="正方形/長方形 296">
              <a:extLst>
                <a:ext uri="{FF2B5EF4-FFF2-40B4-BE49-F238E27FC236}">
                  <a16:creationId xmlns="" xmlns:a16="http://schemas.microsoft.com/office/drawing/2014/main" id="{A8AF721D-FBDC-45CC-8DED-42EB17CE0C71}"/>
                </a:ext>
              </a:extLst>
            </p:cNvPr>
            <p:cNvSpPr/>
            <p:nvPr/>
          </p:nvSpPr>
          <p:spPr>
            <a:xfrm rot="17580612" flipH="1">
              <a:off x="8086834" y="1432880"/>
              <a:ext cx="45719" cy="149034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8" name="正方形/長方形 297">
              <a:extLst>
                <a:ext uri="{FF2B5EF4-FFF2-40B4-BE49-F238E27FC236}">
                  <a16:creationId xmlns="" xmlns:a16="http://schemas.microsoft.com/office/drawing/2014/main" id="{257894B9-E8BF-4D2C-9FE0-5D187062566A}"/>
                </a:ext>
              </a:extLst>
            </p:cNvPr>
            <p:cNvSpPr/>
            <p:nvPr/>
          </p:nvSpPr>
          <p:spPr>
            <a:xfrm rot="17580612" flipH="1">
              <a:off x="8737414" y="1671848"/>
              <a:ext cx="45719" cy="173115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9" name="正方形/長方形 298">
              <a:extLst>
                <a:ext uri="{FF2B5EF4-FFF2-40B4-BE49-F238E27FC236}">
                  <a16:creationId xmlns="" xmlns:a16="http://schemas.microsoft.com/office/drawing/2014/main" id="{959FD62F-0594-4842-9C61-7507627B0672}"/>
                </a:ext>
              </a:extLst>
            </p:cNvPr>
            <p:cNvSpPr/>
            <p:nvPr/>
          </p:nvSpPr>
          <p:spPr>
            <a:xfrm rot="1496829" flipH="1">
              <a:off x="8813511" y="1633290"/>
              <a:ext cx="45719" cy="243035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0" name="正方形/長方形 299">
              <a:extLst>
                <a:ext uri="{FF2B5EF4-FFF2-40B4-BE49-F238E27FC236}">
                  <a16:creationId xmlns="" xmlns:a16="http://schemas.microsoft.com/office/drawing/2014/main" id="{4B32C0AA-DCFC-4A10-B0F1-219F816253BA}"/>
                </a:ext>
              </a:extLst>
            </p:cNvPr>
            <p:cNvSpPr/>
            <p:nvPr/>
          </p:nvSpPr>
          <p:spPr>
            <a:xfrm rot="17580612" flipH="1">
              <a:off x="8288934" y="1656752"/>
              <a:ext cx="45719" cy="356145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1" name="正方形/長方形 300">
              <a:extLst>
                <a:ext uri="{FF2B5EF4-FFF2-40B4-BE49-F238E27FC236}">
                  <a16:creationId xmlns="" xmlns:a16="http://schemas.microsoft.com/office/drawing/2014/main" id="{B266E213-CDA0-4777-8602-A0610BA02CF6}"/>
                </a:ext>
              </a:extLst>
            </p:cNvPr>
            <p:cNvSpPr/>
            <p:nvPr/>
          </p:nvSpPr>
          <p:spPr>
            <a:xfrm rot="17580612" flipH="1">
              <a:off x="8613317" y="1887128"/>
              <a:ext cx="45719" cy="198958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2" name="正方形/長方形 301">
              <a:extLst>
                <a:ext uri="{FF2B5EF4-FFF2-40B4-BE49-F238E27FC236}">
                  <a16:creationId xmlns="" xmlns:a16="http://schemas.microsoft.com/office/drawing/2014/main" id="{677048A8-C002-4682-94C4-627D80801E12}"/>
                </a:ext>
              </a:extLst>
            </p:cNvPr>
            <p:cNvSpPr/>
            <p:nvPr/>
          </p:nvSpPr>
          <p:spPr>
            <a:xfrm rot="1448984" flipH="1">
              <a:off x="8692826" y="1943710"/>
              <a:ext cx="45719" cy="97749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4" name="正方形/長方形 303">
              <a:extLst>
                <a:ext uri="{FF2B5EF4-FFF2-40B4-BE49-F238E27FC236}">
                  <a16:creationId xmlns="" xmlns:a16="http://schemas.microsoft.com/office/drawing/2014/main" id="{FB2C8E52-CFB9-49CB-A0EB-C67301EAB03B}"/>
                </a:ext>
              </a:extLst>
            </p:cNvPr>
            <p:cNvSpPr/>
            <p:nvPr/>
          </p:nvSpPr>
          <p:spPr>
            <a:xfrm rot="1600985" flipH="1">
              <a:off x="8189006" y="2161842"/>
              <a:ext cx="45719" cy="13199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5" name="正方形/長方形 304">
              <a:extLst>
                <a:ext uri="{FF2B5EF4-FFF2-40B4-BE49-F238E27FC236}">
                  <a16:creationId xmlns="" xmlns:a16="http://schemas.microsoft.com/office/drawing/2014/main" id="{DFAAD9BB-9EDA-44E3-AF53-79FECF16D1A8}"/>
                </a:ext>
              </a:extLst>
            </p:cNvPr>
            <p:cNvSpPr/>
            <p:nvPr/>
          </p:nvSpPr>
          <p:spPr>
            <a:xfrm rot="1600985" flipH="1">
              <a:off x="8046394" y="2085658"/>
              <a:ext cx="45719" cy="13199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6" name="正方形/長方形 305">
              <a:extLst>
                <a:ext uri="{FF2B5EF4-FFF2-40B4-BE49-F238E27FC236}">
                  <a16:creationId xmlns="" xmlns:a16="http://schemas.microsoft.com/office/drawing/2014/main" id="{3D045120-AC00-4AEA-8826-314532C3030F}"/>
                </a:ext>
              </a:extLst>
            </p:cNvPr>
            <p:cNvSpPr/>
            <p:nvPr/>
          </p:nvSpPr>
          <p:spPr>
            <a:xfrm rot="1600985" flipH="1">
              <a:off x="8092772" y="2319588"/>
              <a:ext cx="45719" cy="13199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7" name="正方形/長方形 306">
              <a:extLst>
                <a:ext uri="{FF2B5EF4-FFF2-40B4-BE49-F238E27FC236}">
                  <a16:creationId xmlns="" xmlns:a16="http://schemas.microsoft.com/office/drawing/2014/main" id="{1D60380A-DE74-40CE-B05E-9D908BA7BC40}"/>
                </a:ext>
              </a:extLst>
            </p:cNvPr>
            <p:cNvSpPr/>
            <p:nvPr/>
          </p:nvSpPr>
          <p:spPr>
            <a:xfrm rot="1600985" flipH="1">
              <a:off x="7959650" y="2248338"/>
              <a:ext cx="45719" cy="13199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8" name="正方形/長方形 307">
              <a:extLst>
                <a:ext uri="{FF2B5EF4-FFF2-40B4-BE49-F238E27FC236}">
                  <a16:creationId xmlns="" xmlns:a16="http://schemas.microsoft.com/office/drawing/2014/main" id="{41ABCCE3-C86D-4FCD-ADE4-4309091D3E01}"/>
                </a:ext>
              </a:extLst>
            </p:cNvPr>
            <p:cNvSpPr/>
            <p:nvPr/>
          </p:nvSpPr>
          <p:spPr>
            <a:xfrm rot="1600985" flipH="1">
              <a:off x="8310738" y="1918724"/>
              <a:ext cx="45719" cy="13199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9" name="正方形/長方形 398">
              <a:extLst>
                <a:ext uri="{FF2B5EF4-FFF2-40B4-BE49-F238E27FC236}">
                  <a16:creationId xmlns="" xmlns:a16="http://schemas.microsoft.com/office/drawing/2014/main" id="{E5BABAA9-5A95-41F6-B488-D12F1EE59CE8}"/>
                </a:ext>
              </a:extLst>
            </p:cNvPr>
            <p:cNvSpPr/>
            <p:nvPr/>
          </p:nvSpPr>
          <p:spPr>
            <a:xfrm rot="1600985" flipH="1">
              <a:off x="8168753" y="1852623"/>
              <a:ext cx="45719" cy="13199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0" name="正方形/長方形 399">
              <a:extLst>
                <a:ext uri="{FF2B5EF4-FFF2-40B4-BE49-F238E27FC236}">
                  <a16:creationId xmlns="" xmlns:a16="http://schemas.microsoft.com/office/drawing/2014/main" id="{8F222B6E-CD3E-49D6-8DE9-4819F40F1DBC}"/>
                </a:ext>
              </a:extLst>
            </p:cNvPr>
            <p:cNvSpPr/>
            <p:nvPr/>
          </p:nvSpPr>
          <p:spPr>
            <a:xfrm rot="6834828" flipH="1">
              <a:off x="8245326" y="1841469"/>
              <a:ext cx="45719" cy="13199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1" name="正方形/長方形 400">
              <a:extLst>
                <a:ext uri="{FF2B5EF4-FFF2-40B4-BE49-F238E27FC236}">
                  <a16:creationId xmlns="" xmlns:a16="http://schemas.microsoft.com/office/drawing/2014/main" id="{E808D8D7-BBD3-4B25-8056-DD7B0F3BB0F4}"/>
                </a:ext>
              </a:extLst>
            </p:cNvPr>
            <p:cNvSpPr/>
            <p:nvPr/>
          </p:nvSpPr>
          <p:spPr>
            <a:xfrm rot="7062487" flipH="1">
              <a:off x="8139227" y="2050301"/>
              <a:ext cx="50800" cy="20073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2" name="正方形/長方形 401">
              <a:extLst>
                <a:ext uri="{FF2B5EF4-FFF2-40B4-BE49-F238E27FC236}">
                  <a16:creationId xmlns="" xmlns:a16="http://schemas.microsoft.com/office/drawing/2014/main" id="{E74F7F4E-CDAE-42EC-969B-0057A616648A}"/>
                </a:ext>
              </a:extLst>
            </p:cNvPr>
            <p:cNvSpPr/>
            <p:nvPr/>
          </p:nvSpPr>
          <p:spPr>
            <a:xfrm rot="7238574" flipH="1">
              <a:off x="7988595" y="2297600"/>
              <a:ext cx="67092" cy="196326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sp>
        <p:nvSpPr>
          <p:cNvPr id="7" name="正方形/長方形 6">
            <a:extLst>
              <a:ext uri="{FF2B5EF4-FFF2-40B4-BE49-F238E27FC236}">
                <a16:creationId xmlns="" xmlns:a16="http://schemas.microsoft.com/office/drawing/2014/main" id="{1C2193CD-5259-47F0-A56B-03BF73C8ED90}"/>
              </a:ext>
            </a:extLst>
          </p:cNvPr>
          <p:cNvSpPr/>
          <p:nvPr/>
        </p:nvSpPr>
        <p:spPr>
          <a:xfrm>
            <a:off x="6391285" y="4976027"/>
            <a:ext cx="357999" cy="98403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" name="二等辺三角形 7">
            <a:extLst>
              <a:ext uri="{FF2B5EF4-FFF2-40B4-BE49-F238E27FC236}">
                <a16:creationId xmlns="" xmlns:a16="http://schemas.microsoft.com/office/drawing/2014/main" id="{C93CA7AE-5542-49E2-BBB2-DB160E46D388}"/>
              </a:ext>
            </a:extLst>
          </p:cNvPr>
          <p:cNvSpPr/>
          <p:nvPr/>
        </p:nvSpPr>
        <p:spPr>
          <a:xfrm rot="16519777">
            <a:off x="6580244" y="4943056"/>
            <a:ext cx="51202" cy="290111"/>
          </a:xfrm>
          <a:prstGeom prst="triangl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47" name="図形グループ 46"/>
          <p:cNvGrpSpPr/>
          <p:nvPr/>
        </p:nvGrpSpPr>
        <p:grpSpPr>
          <a:xfrm>
            <a:off x="5655956" y="4626087"/>
            <a:ext cx="4238289" cy="1854191"/>
            <a:chOff x="5519545" y="1828572"/>
            <a:chExt cx="4237737" cy="1853950"/>
          </a:xfrm>
        </p:grpSpPr>
        <p:sp>
          <p:nvSpPr>
            <p:cNvPr id="128" name="正方形/長方形 127">
              <a:extLst>
                <a:ext uri="{FF2B5EF4-FFF2-40B4-BE49-F238E27FC236}">
                  <a16:creationId xmlns="" xmlns:a16="http://schemas.microsoft.com/office/drawing/2014/main" id="{86C5B796-9EBF-4C44-A7A4-5BC56D3A560A}"/>
                </a:ext>
              </a:extLst>
            </p:cNvPr>
            <p:cNvSpPr/>
            <p:nvPr/>
          </p:nvSpPr>
          <p:spPr>
            <a:xfrm rot="2071771">
              <a:off x="7756266" y="2956467"/>
              <a:ext cx="2001016" cy="69395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9" name="正方形/長方形 128">
              <a:extLst>
                <a:ext uri="{FF2B5EF4-FFF2-40B4-BE49-F238E27FC236}">
                  <a16:creationId xmlns="" xmlns:a16="http://schemas.microsoft.com/office/drawing/2014/main" id="{03676208-FC9F-4F0D-98ED-D2B1403F56CA}"/>
                </a:ext>
              </a:extLst>
            </p:cNvPr>
            <p:cNvSpPr/>
            <p:nvPr/>
          </p:nvSpPr>
          <p:spPr>
            <a:xfrm rot="7339832" flipV="1">
              <a:off x="9401049" y="3312269"/>
              <a:ext cx="159502" cy="6429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0" name="正方形/長方形 129">
              <a:extLst>
                <a:ext uri="{FF2B5EF4-FFF2-40B4-BE49-F238E27FC236}">
                  <a16:creationId xmlns="" xmlns:a16="http://schemas.microsoft.com/office/drawing/2014/main" id="{3C007163-19CE-4AEC-B983-4073E5109CCE}"/>
                </a:ext>
              </a:extLst>
            </p:cNvPr>
            <p:cNvSpPr/>
            <p:nvPr/>
          </p:nvSpPr>
          <p:spPr>
            <a:xfrm rot="7339832" flipV="1">
              <a:off x="9222762" y="3516127"/>
              <a:ext cx="255465" cy="77326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1" name="正方形/長方形 130">
              <a:extLst>
                <a:ext uri="{FF2B5EF4-FFF2-40B4-BE49-F238E27FC236}">
                  <a16:creationId xmlns="" xmlns:a16="http://schemas.microsoft.com/office/drawing/2014/main" id="{894B19EA-2264-4D2E-A5B4-0EA1425895B9}"/>
                </a:ext>
              </a:extLst>
            </p:cNvPr>
            <p:cNvSpPr/>
            <p:nvPr/>
          </p:nvSpPr>
          <p:spPr>
            <a:xfrm rot="12657098" flipV="1">
              <a:off x="9185392" y="3489629"/>
              <a:ext cx="181070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2" name="正方形/長方形 131">
              <a:extLst>
                <a:ext uri="{FF2B5EF4-FFF2-40B4-BE49-F238E27FC236}">
                  <a16:creationId xmlns="" xmlns:a16="http://schemas.microsoft.com/office/drawing/2014/main" id="{1689E1F8-8E66-46EF-9361-2BD8B1EB3FE0}"/>
                </a:ext>
              </a:extLst>
            </p:cNvPr>
            <p:cNvSpPr/>
            <p:nvPr/>
          </p:nvSpPr>
          <p:spPr>
            <a:xfrm rot="7339832">
              <a:off x="9188283" y="3427101"/>
              <a:ext cx="86782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3" name="正方形/長方形 132">
              <a:extLst>
                <a:ext uri="{FF2B5EF4-FFF2-40B4-BE49-F238E27FC236}">
                  <a16:creationId xmlns="" xmlns:a16="http://schemas.microsoft.com/office/drawing/2014/main" id="{19101118-1990-4FC8-B6AE-45B7EEFE1E45}"/>
                </a:ext>
              </a:extLst>
            </p:cNvPr>
            <p:cNvSpPr/>
            <p:nvPr/>
          </p:nvSpPr>
          <p:spPr>
            <a:xfrm rot="7339832" flipV="1">
              <a:off x="9263390" y="3275973"/>
              <a:ext cx="159502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4" name="正方形/長方形 133">
              <a:extLst>
                <a:ext uri="{FF2B5EF4-FFF2-40B4-BE49-F238E27FC236}">
                  <a16:creationId xmlns="" xmlns:a16="http://schemas.microsoft.com/office/drawing/2014/main" id="{DC250FBE-78F9-49EB-A6C0-E70DD4F5D2BF}"/>
                </a:ext>
              </a:extLst>
            </p:cNvPr>
            <p:cNvSpPr/>
            <p:nvPr/>
          </p:nvSpPr>
          <p:spPr>
            <a:xfrm rot="12666699" flipV="1">
              <a:off x="9356468" y="3220680"/>
              <a:ext cx="89271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5" name="正方形/長方形 134">
              <a:extLst>
                <a:ext uri="{FF2B5EF4-FFF2-40B4-BE49-F238E27FC236}">
                  <a16:creationId xmlns="" xmlns:a16="http://schemas.microsoft.com/office/drawing/2014/main" id="{7D99C307-EBBB-4596-8631-E9FBED097914}"/>
                </a:ext>
              </a:extLst>
            </p:cNvPr>
            <p:cNvSpPr/>
            <p:nvPr/>
          </p:nvSpPr>
          <p:spPr>
            <a:xfrm rot="7339832" flipV="1">
              <a:off x="9050051" y="3138349"/>
              <a:ext cx="104902" cy="52018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6" name="正方形/長方形 135">
              <a:extLst>
                <a:ext uri="{FF2B5EF4-FFF2-40B4-BE49-F238E27FC236}">
                  <a16:creationId xmlns="" xmlns:a16="http://schemas.microsoft.com/office/drawing/2014/main" id="{72829BE0-BA56-473B-AD55-D933CE4FCC2C}"/>
                </a:ext>
              </a:extLst>
            </p:cNvPr>
            <p:cNvSpPr/>
            <p:nvPr/>
          </p:nvSpPr>
          <p:spPr>
            <a:xfrm rot="7339832" flipV="1">
              <a:off x="9130405" y="3295196"/>
              <a:ext cx="106037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8" name="正方形/長方形 137">
              <a:extLst>
                <a:ext uri="{FF2B5EF4-FFF2-40B4-BE49-F238E27FC236}">
                  <a16:creationId xmlns="" xmlns:a16="http://schemas.microsoft.com/office/drawing/2014/main" id="{816E227F-09F1-4F4E-84F6-B05E0843E562}"/>
                </a:ext>
              </a:extLst>
            </p:cNvPr>
            <p:cNvSpPr/>
            <p:nvPr/>
          </p:nvSpPr>
          <p:spPr>
            <a:xfrm rot="7339832" flipV="1">
              <a:off x="8828366" y="3089854"/>
              <a:ext cx="106037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9" name="正方形/長方形 138">
              <a:extLst>
                <a:ext uri="{FF2B5EF4-FFF2-40B4-BE49-F238E27FC236}">
                  <a16:creationId xmlns="" xmlns:a16="http://schemas.microsoft.com/office/drawing/2014/main" id="{11C0C729-663F-47BA-B559-3C2ADE1AE82C}"/>
                </a:ext>
              </a:extLst>
            </p:cNvPr>
            <p:cNvSpPr/>
            <p:nvPr/>
          </p:nvSpPr>
          <p:spPr>
            <a:xfrm rot="7339832" flipV="1">
              <a:off x="8843411" y="2945983"/>
              <a:ext cx="235292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0" name="正方形/長方形 139">
              <a:extLst>
                <a:ext uri="{FF2B5EF4-FFF2-40B4-BE49-F238E27FC236}">
                  <a16:creationId xmlns="" xmlns:a16="http://schemas.microsoft.com/office/drawing/2014/main" id="{A8C7E395-3719-47F0-804A-8B0084EF5706}"/>
                </a:ext>
              </a:extLst>
            </p:cNvPr>
            <p:cNvSpPr/>
            <p:nvPr/>
          </p:nvSpPr>
          <p:spPr>
            <a:xfrm rot="7339832" flipV="1">
              <a:off x="8581007" y="2945983"/>
              <a:ext cx="106037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1" name="正方形/長方形 140">
              <a:extLst>
                <a:ext uri="{FF2B5EF4-FFF2-40B4-BE49-F238E27FC236}">
                  <a16:creationId xmlns="" xmlns:a16="http://schemas.microsoft.com/office/drawing/2014/main" id="{32890C80-1AF1-4F45-AEE8-922B2338E168}"/>
                </a:ext>
              </a:extLst>
            </p:cNvPr>
            <p:cNvSpPr/>
            <p:nvPr/>
          </p:nvSpPr>
          <p:spPr>
            <a:xfrm rot="2254901" flipV="1">
              <a:off x="8579931" y="2996340"/>
              <a:ext cx="95509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4" name="正方形/長方形 143">
              <a:extLst>
                <a:ext uri="{FF2B5EF4-FFF2-40B4-BE49-F238E27FC236}">
                  <a16:creationId xmlns="" xmlns:a16="http://schemas.microsoft.com/office/drawing/2014/main" id="{3C4F5212-577B-4CFB-93CE-E30FF162196C}"/>
                </a:ext>
              </a:extLst>
            </p:cNvPr>
            <p:cNvSpPr/>
            <p:nvPr/>
          </p:nvSpPr>
          <p:spPr>
            <a:xfrm rot="18190392">
              <a:off x="8405578" y="2701847"/>
              <a:ext cx="141833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5" name="正方形/長方形 144">
              <a:extLst>
                <a:ext uri="{FF2B5EF4-FFF2-40B4-BE49-F238E27FC236}">
                  <a16:creationId xmlns="" xmlns:a16="http://schemas.microsoft.com/office/drawing/2014/main" id="{1752F0DB-9E9B-4214-BAC2-6E5AF09A8E31}"/>
                </a:ext>
              </a:extLst>
            </p:cNvPr>
            <p:cNvSpPr/>
            <p:nvPr/>
          </p:nvSpPr>
          <p:spPr>
            <a:xfrm rot="1978400">
              <a:off x="8500290" y="2638579"/>
              <a:ext cx="111972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6" name="正方形/長方形 145">
              <a:extLst>
                <a:ext uri="{FF2B5EF4-FFF2-40B4-BE49-F238E27FC236}">
                  <a16:creationId xmlns="" xmlns:a16="http://schemas.microsoft.com/office/drawing/2014/main" id="{B3A01D1D-E2AF-4249-BF66-3DDF9C51C964}"/>
                </a:ext>
              </a:extLst>
            </p:cNvPr>
            <p:cNvSpPr/>
            <p:nvPr/>
          </p:nvSpPr>
          <p:spPr>
            <a:xfrm rot="18190392">
              <a:off x="8535459" y="2688228"/>
              <a:ext cx="101790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7" name="正方形/長方形 146">
              <a:extLst>
                <a:ext uri="{FF2B5EF4-FFF2-40B4-BE49-F238E27FC236}">
                  <a16:creationId xmlns="" xmlns:a16="http://schemas.microsoft.com/office/drawing/2014/main" id="{7F0A3549-B051-47A4-BC59-DC11B07DB2B7}"/>
                </a:ext>
              </a:extLst>
            </p:cNvPr>
            <p:cNvSpPr/>
            <p:nvPr/>
          </p:nvSpPr>
          <p:spPr>
            <a:xfrm rot="18190392">
              <a:off x="8281311" y="2588930"/>
              <a:ext cx="141833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8" name="正方形/長方形 147">
              <a:extLst>
                <a:ext uri="{FF2B5EF4-FFF2-40B4-BE49-F238E27FC236}">
                  <a16:creationId xmlns="" xmlns:a16="http://schemas.microsoft.com/office/drawing/2014/main" id="{B465FBC0-C073-41E9-915A-AF9A2B7F512D}"/>
                </a:ext>
              </a:extLst>
            </p:cNvPr>
            <p:cNvSpPr/>
            <p:nvPr/>
          </p:nvSpPr>
          <p:spPr>
            <a:xfrm rot="1987418">
              <a:off x="8360304" y="2554798"/>
              <a:ext cx="102194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9" name="正方形/長方形 148">
              <a:extLst>
                <a:ext uri="{FF2B5EF4-FFF2-40B4-BE49-F238E27FC236}">
                  <a16:creationId xmlns="" xmlns:a16="http://schemas.microsoft.com/office/drawing/2014/main" id="{BF39AEEA-B734-4449-A776-64B6B718E8A8}"/>
                </a:ext>
              </a:extLst>
            </p:cNvPr>
            <p:cNvSpPr/>
            <p:nvPr/>
          </p:nvSpPr>
          <p:spPr>
            <a:xfrm rot="18190392">
              <a:off x="8415121" y="2591379"/>
              <a:ext cx="63104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0" name="正方形/長方形 149">
              <a:extLst>
                <a:ext uri="{FF2B5EF4-FFF2-40B4-BE49-F238E27FC236}">
                  <a16:creationId xmlns="" xmlns:a16="http://schemas.microsoft.com/office/drawing/2014/main" id="{0CB0AEAD-3721-4D10-B58A-FBD693DCAF6F}"/>
                </a:ext>
              </a:extLst>
            </p:cNvPr>
            <p:cNvSpPr/>
            <p:nvPr/>
          </p:nvSpPr>
          <p:spPr>
            <a:xfrm rot="18190392">
              <a:off x="8181509" y="2492450"/>
              <a:ext cx="141833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1" name="正方形/長方形 150">
              <a:extLst>
                <a:ext uri="{FF2B5EF4-FFF2-40B4-BE49-F238E27FC236}">
                  <a16:creationId xmlns="" xmlns:a16="http://schemas.microsoft.com/office/drawing/2014/main" id="{6CA0189F-7071-44FA-91A9-FECD42B661B4}"/>
                </a:ext>
              </a:extLst>
            </p:cNvPr>
            <p:cNvSpPr/>
            <p:nvPr/>
          </p:nvSpPr>
          <p:spPr>
            <a:xfrm rot="18190392">
              <a:off x="7995264" y="2579597"/>
              <a:ext cx="141833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2" name="正方形/長方形 151">
              <a:extLst>
                <a:ext uri="{FF2B5EF4-FFF2-40B4-BE49-F238E27FC236}">
                  <a16:creationId xmlns="" xmlns:a16="http://schemas.microsoft.com/office/drawing/2014/main" id="{741385A5-A20C-4E53-80ED-574B78F79434}"/>
                </a:ext>
              </a:extLst>
            </p:cNvPr>
            <p:cNvSpPr/>
            <p:nvPr/>
          </p:nvSpPr>
          <p:spPr>
            <a:xfrm rot="2091662">
              <a:off x="9499931" y="3337498"/>
              <a:ext cx="54935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3" name="正方形/長方形 152">
              <a:extLst>
                <a:ext uri="{FF2B5EF4-FFF2-40B4-BE49-F238E27FC236}">
                  <a16:creationId xmlns="" xmlns:a16="http://schemas.microsoft.com/office/drawing/2014/main" id="{B75F69AC-4C15-4F95-969C-0D008D335BA8}"/>
                </a:ext>
              </a:extLst>
            </p:cNvPr>
            <p:cNvSpPr/>
            <p:nvPr/>
          </p:nvSpPr>
          <p:spPr>
            <a:xfrm rot="18190392">
              <a:off x="9537146" y="3332410"/>
              <a:ext cx="102133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" name="正方形/長方形 1">
              <a:extLst>
                <a:ext uri="{FF2B5EF4-FFF2-40B4-BE49-F238E27FC236}">
                  <a16:creationId xmlns="" xmlns:a16="http://schemas.microsoft.com/office/drawing/2014/main" id="{9555774D-A9FB-41EE-A64D-AA1CDFABC444}"/>
                </a:ext>
              </a:extLst>
            </p:cNvPr>
            <p:cNvSpPr/>
            <p:nvPr/>
          </p:nvSpPr>
          <p:spPr>
            <a:xfrm rot="1138685">
              <a:off x="7726301" y="2349040"/>
              <a:ext cx="218692" cy="78568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6" name="正方形/長方形 75">
              <a:extLst>
                <a:ext uri="{FF2B5EF4-FFF2-40B4-BE49-F238E27FC236}">
                  <a16:creationId xmlns="" xmlns:a16="http://schemas.microsoft.com/office/drawing/2014/main" id="{24174E2D-1C11-405B-8992-8663D5A97541}"/>
                </a:ext>
              </a:extLst>
            </p:cNvPr>
            <p:cNvSpPr/>
            <p:nvPr/>
          </p:nvSpPr>
          <p:spPr>
            <a:xfrm>
              <a:off x="6751771" y="2316351"/>
              <a:ext cx="981875" cy="68212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7" name="正方形/長方形 76">
              <a:extLst>
                <a:ext uri="{FF2B5EF4-FFF2-40B4-BE49-F238E27FC236}">
                  <a16:creationId xmlns="" xmlns:a16="http://schemas.microsoft.com/office/drawing/2014/main" id="{2957C89A-5C36-4B03-890B-6917EB10E38C}"/>
                </a:ext>
              </a:extLst>
            </p:cNvPr>
            <p:cNvSpPr/>
            <p:nvPr/>
          </p:nvSpPr>
          <p:spPr>
            <a:xfrm rot="7263525" flipV="1">
              <a:off x="7802627" y="2262219"/>
              <a:ext cx="185886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8" name="正方形/長方形 77">
              <a:extLst>
                <a:ext uri="{FF2B5EF4-FFF2-40B4-BE49-F238E27FC236}">
                  <a16:creationId xmlns="" xmlns:a16="http://schemas.microsoft.com/office/drawing/2014/main" id="{EDA3D64A-37EA-4F79-8FB5-C5683F1042C5}"/>
                </a:ext>
              </a:extLst>
            </p:cNvPr>
            <p:cNvSpPr/>
            <p:nvPr/>
          </p:nvSpPr>
          <p:spPr>
            <a:xfrm rot="1973182" flipV="1">
              <a:off x="7868149" y="2184815"/>
              <a:ext cx="87640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9" name="正方形/長方形 78">
              <a:extLst>
                <a:ext uri="{FF2B5EF4-FFF2-40B4-BE49-F238E27FC236}">
                  <a16:creationId xmlns="" xmlns:a16="http://schemas.microsoft.com/office/drawing/2014/main" id="{D8C99D85-84BC-494A-BFF3-8AE82FB42E08}"/>
                </a:ext>
              </a:extLst>
            </p:cNvPr>
            <p:cNvSpPr/>
            <p:nvPr/>
          </p:nvSpPr>
          <p:spPr>
            <a:xfrm rot="7245490" flipV="1">
              <a:off x="7823234" y="2174101"/>
              <a:ext cx="78236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0" name="正方形/長方形 79">
              <a:extLst>
                <a:ext uri="{FF2B5EF4-FFF2-40B4-BE49-F238E27FC236}">
                  <a16:creationId xmlns="" xmlns:a16="http://schemas.microsoft.com/office/drawing/2014/main" id="{4F2F64D8-19CF-4983-9D3D-224A48292DBA}"/>
                </a:ext>
              </a:extLst>
            </p:cNvPr>
            <p:cNvSpPr/>
            <p:nvPr/>
          </p:nvSpPr>
          <p:spPr>
            <a:xfrm rot="7263525" flipV="1">
              <a:off x="7573171" y="2159587"/>
              <a:ext cx="185886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1" name="正方形/長方形 80">
              <a:extLst>
                <a:ext uri="{FF2B5EF4-FFF2-40B4-BE49-F238E27FC236}">
                  <a16:creationId xmlns="" xmlns:a16="http://schemas.microsoft.com/office/drawing/2014/main" id="{69D9B4F5-3F91-4CC2-B056-DC4188ED17A5}"/>
                </a:ext>
              </a:extLst>
            </p:cNvPr>
            <p:cNvSpPr/>
            <p:nvPr/>
          </p:nvSpPr>
          <p:spPr>
            <a:xfrm rot="7263525" flipV="1">
              <a:off x="7583305" y="2130489"/>
              <a:ext cx="410515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2" name="正方形/長方形 81">
              <a:extLst>
                <a:ext uri="{FF2B5EF4-FFF2-40B4-BE49-F238E27FC236}">
                  <a16:creationId xmlns="" xmlns:a16="http://schemas.microsoft.com/office/drawing/2014/main" id="{4EF74D6D-983D-4480-A056-32C5D92F3062}"/>
                </a:ext>
              </a:extLst>
            </p:cNvPr>
            <p:cNvSpPr/>
            <p:nvPr/>
          </p:nvSpPr>
          <p:spPr>
            <a:xfrm rot="12650634" flipV="1">
              <a:off x="7678040" y="2173038"/>
              <a:ext cx="46047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4" name="正方形/長方形 83">
              <a:extLst>
                <a:ext uri="{FF2B5EF4-FFF2-40B4-BE49-F238E27FC236}">
                  <a16:creationId xmlns="" xmlns:a16="http://schemas.microsoft.com/office/drawing/2014/main" id="{2BC0688D-31B9-4700-AB2B-33B330A7061E}"/>
                </a:ext>
              </a:extLst>
            </p:cNvPr>
            <p:cNvSpPr/>
            <p:nvPr/>
          </p:nvSpPr>
          <p:spPr>
            <a:xfrm rot="6513554" flipV="1">
              <a:off x="7375955" y="2214663"/>
              <a:ext cx="214823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5" name="正方形/長方形 84">
              <a:extLst>
                <a:ext uri="{FF2B5EF4-FFF2-40B4-BE49-F238E27FC236}">
                  <a16:creationId xmlns="" xmlns:a16="http://schemas.microsoft.com/office/drawing/2014/main" id="{972F4E84-7A55-4D5A-8B0A-F4EDEC44794C}"/>
                </a:ext>
              </a:extLst>
            </p:cNvPr>
            <p:cNvSpPr/>
            <p:nvPr/>
          </p:nvSpPr>
          <p:spPr>
            <a:xfrm rot="12105133" flipV="1">
              <a:off x="7427524" y="2105842"/>
              <a:ext cx="114035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7" name="正方形/長方形 86">
              <a:extLst>
                <a:ext uri="{FF2B5EF4-FFF2-40B4-BE49-F238E27FC236}">
                  <a16:creationId xmlns="" xmlns:a16="http://schemas.microsoft.com/office/drawing/2014/main" id="{364CE7DD-7CF6-47CF-A3A0-E0C2725E7540}"/>
                </a:ext>
              </a:extLst>
            </p:cNvPr>
            <p:cNvSpPr/>
            <p:nvPr/>
          </p:nvSpPr>
          <p:spPr>
            <a:xfrm rot="6513554" flipV="1">
              <a:off x="7324448" y="2137799"/>
              <a:ext cx="156820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9" name="正方形/長方形 88">
              <a:extLst>
                <a:ext uri="{FF2B5EF4-FFF2-40B4-BE49-F238E27FC236}">
                  <a16:creationId xmlns="" xmlns:a16="http://schemas.microsoft.com/office/drawing/2014/main" id="{1EF76879-849E-437E-BF06-EA4E1A73557E}"/>
                </a:ext>
              </a:extLst>
            </p:cNvPr>
            <p:cNvSpPr/>
            <p:nvPr/>
          </p:nvSpPr>
          <p:spPr>
            <a:xfrm rot="7297858" flipV="1">
              <a:off x="7961746" y="2491594"/>
              <a:ext cx="76907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4" name="正方形/長方形 173">
              <a:extLst>
                <a:ext uri="{FF2B5EF4-FFF2-40B4-BE49-F238E27FC236}">
                  <a16:creationId xmlns="" xmlns:a16="http://schemas.microsoft.com/office/drawing/2014/main" id="{E79B3673-2E18-4996-B642-E6D9E5631DFE}"/>
                </a:ext>
              </a:extLst>
            </p:cNvPr>
            <p:cNvSpPr/>
            <p:nvPr/>
          </p:nvSpPr>
          <p:spPr>
            <a:xfrm rot="5400000" flipV="1">
              <a:off x="7256353" y="2455789"/>
              <a:ext cx="214823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5" name="正方形/長方形 154">
              <a:extLst>
                <a:ext uri="{FF2B5EF4-FFF2-40B4-BE49-F238E27FC236}">
                  <a16:creationId xmlns="" xmlns:a16="http://schemas.microsoft.com/office/drawing/2014/main" id="{E8E778F6-171D-458B-AC8F-4DDCD5079040}"/>
                </a:ext>
              </a:extLst>
            </p:cNvPr>
            <p:cNvSpPr/>
            <p:nvPr/>
          </p:nvSpPr>
          <p:spPr>
            <a:xfrm rot="959217">
              <a:off x="5889674" y="2246120"/>
              <a:ext cx="523739" cy="61722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6" name="正方形/長方形 155">
              <a:extLst>
                <a:ext uri="{FF2B5EF4-FFF2-40B4-BE49-F238E27FC236}">
                  <a16:creationId xmlns="" xmlns:a16="http://schemas.microsoft.com/office/drawing/2014/main" id="{633A009A-9146-4793-B9F8-578EAE93B3C0}"/>
                </a:ext>
              </a:extLst>
            </p:cNvPr>
            <p:cNvSpPr/>
            <p:nvPr/>
          </p:nvSpPr>
          <p:spPr>
            <a:xfrm rot="2976454">
              <a:off x="5554760" y="2027586"/>
              <a:ext cx="436318" cy="5304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7" name="正方形/長方形 156">
              <a:extLst>
                <a:ext uri="{FF2B5EF4-FFF2-40B4-BE49-F238E27FC236}">
                  <a16:creationId xmlns="" xmlns:a16="http://schemas.microsoft.com/office/drawing/2014/main" id="{DC14DA84-86F6-442F-AD06-5DD8014A7EC5}"/>
                </a:ext>
              </a:extLst>
            </p:cNvPr>
            <p:cNvSpPr/>
            <p:nvPr/>
          </p:nvSpPr>
          <p:spPr>
            <a:xfrm rot="8684888">
              <a:off x="5574668" y="1901047"/>
              <a:ext cx="87341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8" name="正方形/長方形 157">
              <a:extLst>
                <a:ext uri="{FF2B5EF4-FFF2-40B4-BE49-F238E27FC236}">
                  <a16:creationId xmlns="" xmlns:a16="http://schemas.microsoft.com/office/drawing/2014/main" id="{A3BB5F59-D8C3-4AB3-9DB2-A4A2CAA00B80}"/>
                </a:ext>
              </a:extLst>
            </p:cNvPr>
            <p:cNvSpPr/>
            <p:nvPr/>
          </p:nvSpPr>
          <p:spPr>
            <a:xfrm rot="3252868" flipV="1">
              <a:off x="5461217" y="1886900"/>
              <a:ext cx="162376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9" name="正方形/長方形 158">
              <a:extLst>
                <a:ext uri="{FF2B5EF4-FFF2-40B4-BE49-F238E27FC236}">
                  <a16:creationId xmlns="" xmlns:a16="http://schemas.microsoft.com/office/drawing/2014/main" id="{00CB9904-4C6E-4928-83F5-07F2DB05D646}"/>
                </a:ext>
              </a:extLst>
            </p:cNvPr>
            <p:cNvSpPr/>
            <p:nvPr/>
          </p:nvSpPr>
          <p:spPr>
            <a:xfrm rot="6165579" flipV="1">
              <a:off x="5956246" y="2126501"/>
              <a:ext cx="170089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0" name="正方形/長方形 159">
              <a:extLst>
                <a:ext uri="{FF2B5EF4-FFF2-40B4-BE49-F238E27FC236}">
                  <a16:creationId xmlns="" xmlns:a16="http://schemas.microsoft.com/office/drawing/2014/main" id="{B19781DC-FF6E-404B-A163-81F80A3463ED}"/>
                </a:ext>
              </a:extLst>
            </p:cNvPr>
            <p:cNvSpPr/>
            <p:nvPr/>
          </p:nvSpPr>
          <p:spPr>
            <a:xfrm rot="769139">
              <a:off x="6034993" y="2061716"/>
              <a:ext cx="136276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1" name="正方形/長方形 160">
              <a:extLst>
                <a:ext uri="{FF2B5EF4-FFF2-40B4-BE49-F238E27FC236}">
                  <a16:creationId xmlns="" xmlns:a16="http://schemas.microsoft.com/office/drawing/2014/main" id="{E54475CE-5581-4BF1-B2EF-9E9E78B8B416}"/>
                </a:ext>
              </a:extLst>
            </p:cNvPr>
            <p:cNvSpPr/>
            <p:nvPr/>
          </p:nvSpPr>
          <p:spPr>
            <a:xfrm rot="6290773">
              <a:off x="6100002" y="2099131"/>
              <a:ext cx="97952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2" name="正方形/長方形 161">
              <a:extLst>
                <a:ext uri="{FF2B5EF4-FFF2-40B4-BE49-F238E27FC236}">
                  <a16:creationId xmlns="" xmlns:a16="http://schemas.microsoft.com/office/drawing/2014/main" id="{367E40C0-2925-4B1C-833D-B23FD6D7FC78}"/>
                </a:ext>
              </a:extLst>
            </p:cNvPr>
            <p:cNvSpPr/>
            <p:nvPr/>
          </p:nvSpPr>
          <p:spPr>
            <a:xfrm rot="19700208" flipV="1">
              <a:off x="5841214" y="2230805"/>
              <a:ext cx="138677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3" name="正方形/長方形 162">
              <a:extLst>
                <a:ext uri="{FF2B5EF4-FFF2-40B4-BE49-F238E27FC236}">
                  <a16:creationId xmlns="" xmlns:a16="http://schemas.microsoft.com/office/drawing/2014/main" id="{7F145372-CC97-4110-BEF5-CC7B6924548D}"/>
                </a:ext>
              </a:extLst>
            </p:cNvPr>
            <p:cNvSpPr/>
            <p:nvPr/>
          </p:nvSpPr>
          <p:spPr>
            <a:xfrm rot="5400000">
              <a:off x="6261335" y="2170537"/>
              <a:ext cx="436318" cy="5304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4" name="正方形/長方形 163">
              <a:extLst>
                <a:ext uri="{FF2B5EF4-FFF2-40B4-BE49-F238E27FC236}">
                  <a16:creationId xmlns="" xmlns:a16="http://schemas.microsoft.com/office/drawing/2014/main" id="{4BDB860A-338A-4A50-B303-098DF0B83A57}"/>
                </a:ext>
              </a:extLst>
            </p:cNvPr>
            <p:cNvSpPr/>
            <p:nvPr/>
          </p:nvSpPr>
          <p:spPr>
            <a:xfrm rot="255847">
              <a:off x="6379231" y="2118051"/>
              <a:ext cx="104073" cy="46847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5" name="正方形/長方形 164">
              <a:extLst>
                <a:ext uri="{FF2B5EF4-FFF2-40B4-BE49-F238E27FC236}">
                  <a16:creationId xmlns="" xmlns:a16="http://schemas.microsoft.com/office/drawing/2014/main" id="{39996A1C-D41B-4479-8B9C-869EF860E406}"/>
                </a:ext>
              </a:extLst>
            </p:cNvPr>
            <p:cNvSpPr/>
            <p:nvPr/>
          </p:nvSpPr>
          <p:spPr>
            <a:xfrm rot="5400000" flipV="1">
              <a:off x="6308811" y="2070612"/>
              <a:ext cx="134365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6" name="正方形/長方形 165">
              <a:extLst>
                <a:ext uri="{FF2B5EF4-FFF2-40B4-BE49-F238E27FC236}">
                  <a16:creationId xmlns="" xmlns:a16="http://schemas.microsoft.com/office/drawing/2014/main" id="{08D04268-9CD1-4D6B-9B63-62B181C522D3}"/>
                </a:ext>
              </a:extLst>
            </p:cNvPr>
            <p:cNvSpPr/>
            <p:nvPr/>
          </p:nvSpPr>
          <p:spPr>
            <a:xfrm rot="5400000" flipV="1">
              <a:off x="6500750" y="2062034"/>
              <a:ext cx="130230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7" name="正方形/長方形 166">
              <a:extLst>
                <a:ext uri="{FF2B5EF4-FFF2-40B4-BE49-F238E27FC236}">
                  <a16:creationId xmlns="" xmlns:a16="http://schemas.microsoft.com/office/drawing/2014/main" id="{F97D9ED2-4C74-4062-AF76-DF8F1CED1887}"/>
                </a:ext>
              </a:extLst>
            </p:cNvPr>
            <p:cNvSpPr/>
            <p:nvPr/>
          </p:nvSpPr>
          <p:spPr>
            <a:xfrm rot="10800000" flipV="1">
              <a:off x="6454639" y="2021574"/>
              <a:ext cx="130230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8" name="正方形/長方形 167">
              <a:extLst>
                <a:ext uri="{FF2B5EF4-FFF2-40B4-BE49-F238E27FC236}">
                  <a16:creationId xmlns="" xmlns:a16="http://schemas.microsoft.com/office/drawing/2014/main" id="{7104585D-9EB3-4458-ACA6-4F416C32F381}"/>
                </a:ext>
              </a:extLst>
            </p:cNvPr>
            <p:cNvSpPr/>
            <p:nvPr/>
          </p:nvSpPr>
          <p:spPr>
            <a:xfrm rot="10800000" flipV="1">
              <a:off x="6361010" y="2217704"/>
              <a:ext cx="130230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9" name="正方形/長方形 178">
              <a:extLst>
                <a:ext uri="{FF2B5EF4-FFF2-40B4-BE49-F238E27FC236}">
                  <a16:creationId xmlns="" xmlns:a16="http://schemas.microsoft.com/office/drawing/2014/main" id="{3A97836D-7A7A-4D33-9306-9351DBC09152}"/>
                </a:ext>
              </a:extLst>
            </p:cNvPr>
            <p:cNvSpPr/>
            <p:nvPr/>
          </p:nvSpPr>
          <p:spPr>
            <a:xfrm rot="11507744" flipV="1">
              <a:off x="6231278" y="2209787"/>
              <a:ext cx="130230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0" name="正方形/長方形 179">
              <a:extLst>
                <a:ext uri="{FF2B5EF4-FFF2-40B4-BE49-F238E27FC236}">
                  <a16:creationId xmlns="" xmlns:a16="http://schemas.microsoft.com/office/drawing/2014/main" id="{6B713C18-DB77-4FF0-B85D-CA8CF8238C26}"/>
                </a:ext>
              </a:extLst>
            </p:cNvPr>
            <p:cNvSpPr/>
            <p:nvPr/>
          </p:nvSpPr>
          <p:spPr>
            <a:xfrm rot="10634550" flipV="1">
              <a:off x="6460167" y="2260694"/>
              <a:ext cx="130230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1" name="正方形/長方形 180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0800000" flipV="1">
              <a:off x="6546810" y="2204469"/>
              <a:ext cx="123086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="" xmlns:a16="http://schemas.microsoft.com/office/drawing/2014/main" id="{80367C12-EFCB-4914-A7F7-F5D0C2102B9E}"/>
                </a:ext>
              </a:extLst>
            </p:cNvPr>
            <p:cNvSpPr/>
            <p:nvPr/>
          </p:nvSpPr>
          <p:spPr>
            <a:xfrm rot="771123">
              <a:off x="6666484" y="2455759"/>
              <a:ext cx="45719" cy="330660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2" name="正方形/長方形 181">
              <a:extLst>
                <a:ext uri="{FF2B5EF4-FFF2-40B4-BE49-F238E27FC236}">
                  <a16:creationId xmlns="" xmlns:a16="http://schemas.microsoft.com/office/drawing/2014/main" id="{CA736D94-C798-4C1E-82DB-92DCC6C583D2}"/>
                </a:ext>
              </a:extLst>
            </p:cNvPr>
            <p:cNvSpPr/>
            <p:nvPr/>
          </p:nvSpPr>
          <p:spPr>
            <a:xfrm rot="771123">
              <a:off x="6595219" y="2435885"/>
              <a:ext cx="45719" cy="330660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3" name="正方形/長方形 182">
              <a:extLst>
                <a:ext uri="{FF2B5EF4-FFF2-40B4-BE49-F238E27FC236}">
                  <a16:creationId xmlns="" xmlns:a16="http://schemas.microsoft.com/office/drawing/2014/main" id="{E09A6418-F879-40B3-B218-64BA24EB1879}"/>
                </a:ext>
              </a:extLst>
            </p:cNvPr>
            <p:cNvSpPr/>
            <p:nvPr/>
          </p:nvSpPr>
          <p:spPr>
            <a:xfrm rot="771123">
              <a:off x="6491842" y="2426686"/>
              <a:ext cx="73559" cy="328574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4" name="正方形/長方形 183">
              <a:extLst>
                <a:ext uri="{FF2B5EF4-FFF2-40B4-BE49-F238E27FC236}">
                  <a16:creationId xmlns="" xmlns:a16="http://schemas.microsoft.com/office/drawing/2014/main" id="{073818A0-4F2C-459D-A6D8-E6A862AE6BA9}"/>
                </a:ext>
              </a:extLst>
            </p:cNvPr>
            <p:cNvSpPr/>
            <p:nvPr/>
          </p:nvSpPr>
          <p:spPr>
            <a:xfrm rot="6074951">
              <a:off x="6535288" y="2623324"/>
              <a:ext cx="108935" cy="18125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sp>
        <p:nvSpPr>
          <p:cNvPr id="9" name="正方形/長方形 8">
            <a:extLst>
              <a:ext uri="{FF2B5EF4-FFF2-40B4-BE49-F238E27FC236}">
                <a16:creationId xmlns="" xmlns:a16="http://schemas.microsoft.com/office/drawing/2014/main" id="{85ACCFC8-21C3-4E15-AECC-C0944D7304A0}"/>
              </a:ext>
            </a:extLst>
          </p:cNvPr>
          <p:cNvSpPr/>
          <p:nvPr/>
        </p:nvSpPr>
        <p:spPr>
          <a:xfrm rot="921646">
            <a:off x="6578036" y="5457211"/>
            <a:ext cx="76262" cy="171997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0" name="正方形/長方形 189">
            <a:extLst>
              <a:ext uri="{FF2B5EF4-FFF2-40B4-BE49-F238E27FC236}">
                <a16:creationId xmlns="" xmlns:a16="http://schemas.microsoft.com/office/drawing/2014/main" id="{C41DA65D-A4C5-4800-ADD6-FEC51D17570C}"/>
              </a:ext>
            </a:extLst>
          </p:cNvPr>
          <p:cNvSpPr/>
          <p:nvPr/>
        </p:nvSpPr>
        <p:spPr>
          <a:xfrm rot="921646">
            <a:off x="6435388" y="5425686"/>
            <a:ext cx="56332" cy="17747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2" name="正方形/長方形 191">
            <a:extLst>
              <a:ext uri="{FF2B5EF4-FFF2-40B4-BE49-F238E27FC236}">
                <a16:creationId xmlns="" xmlns:a16="http://schemas.microsoft.com/office/drawing/2014/main" id="{67E0B63F-8708-4173-BFD9-9675C10384BC}"/>
              </a:ext>
            </a:extLst>
          </p:cNvPr>
          <p:cNvSpPr/>
          <p:nvPr/>
        </p:nvSpPr>
        <p:spPr>
          <a:xfrm>
            <a:off x="6515220" y="5776842"/>
            <a:ext cx="77063" cy="242027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3" name="正方形/長方形 192">
            <a:extLst>
              <a:ext uri="{FF2B5EF4-FFF2-40B4-BE49-F238E27FC236}">
                <a16:creationId xmlns="" xmlns:a16="http://schemas.microsoft.com/office/drawing/2014/main" id="{703EB734-EA22-47B8-9F09-F938A6622C92}"/>
              </a:ext>
            </a:extLst>
          </p:cNvPr>
          <p:cNvSpPr/>
          <p:nvPr/>
        </p:nvSpPr>
        <p:spPr>
          <a:xfrm rot="921646" flipH="1">
            <a:off x="6570565" y="5622021"/>
            <a:ext cx="45725" cy="171997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9" name="正方形/長方形 198">
            <a:extLst>
              <a:ext uri="{FF2B5EF4-FFF2-40B4-BE49-F238E27FC236}">
                <a16:creationId xmlns="" xmlns:a16="http://schemas.microsoft.com/office/drawing/2014/main" id="{B4935324-20AC-4B97-85C8-6048003D04AD}"/>
              </a:ext>
            </a:extLst>
          </p:cNvPr>
          <p:cNvSpPr/>
          <p:nvPr/>
        </p:nvSpPr>
        <p:spPr>
          <a:xfrm rot="921646" flipH="1">
            <a:off x="6478933" y="5619121"/>
            <a:ext cx="45725" cy="148531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01" name="正方形/長方形 200">
            <a:extLst>
              <a:ext uri="{FF2B5EF4-FFF2-40B4-BE49-F238E27FC236}">
                <a16:creationId xmlns="" xmlns:a16="http://schemas.microsoft.com/office/drawing/2014/main" id="{E2BEB892-860C-43D4-8995-AEA1514DCB2A}"/>
              </a:ext>
            </a:extLst>
          </p:cNvPr>
          <p:cNvSpPr/>
          <p:nvPr/>
        </p:nvSpPr>
        <p:spPr>
          <a:xfrm rot="921646">
            <a:off x="6409463" y="5542762"/>
            <a:ext cx="45725" cy="171997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2" name="二等辺三角形 11">
            <a:extLst>
              <a:ext uri="{FF2B5EF4-FFF2-40B4-BE49-F238E27FC236}">
                <a16:creationId xmlns="" xmlns:a16="http://schemas.microsoft.com/office/drawing/2014/main" id="{4DAE8A9A-F441-40CB-AF8A-1120EC621E83}"/>
              </a:ext>
            </a:extLst>
          </p:cNvPr>
          <p:cNvSpPr/>
          <p:nvPr/>
        </p:nvSpPr>
        <p:spPr>
          <a:xfrm rot="5400000">
            <a:off x="6268378" y="5662338"/>
            <a:ext cx="151021" cy="242027"/>
          </a:xfrm>
          <a:prstGeom prst="triangle">
            <a:avLst>
              <a:gd name="adj" fmla="val 34701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06" name="正方形/長方形 205">
            <a:extLst>
              <a:ext uri="{FF2B5EF4-FFF2-40B4-BE49-F238E27FC236}">
                <a16:creationId xmlns="" xmlns:a16="http://schemas.microsoft.com/office/drawing/2014/main" id="{E0E44F45-D47B-48C5-BCD0-575A80612B6F}"/>
              </a:ext>
            </a:extLst>
          </p:cNvPr>
          <p:cNvSpPr/>
          <p:nvPr/>
        </p:nvSpPr>
        <p:spPr>
          <a:xfrm>
            <a:off x="5777027" y="5374749"/>
            <a:ext cx="109614" cy="7801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52" name="正方形/長方形 251">
            <a:extLst>
              <a:ext uri="{FF2B5EF4-FFF2-40B4-BE49-F238E27FC236}">
                <a16:creationId xmlns="" xmlns:a16="http://schemas.microsoft.com/office/drawing/2014/main" id="{249B8971-5D56-4397-A6EA-55E75195B1F6}"/>
              </a:ext>
            </a:extLst>
          </p:cNvPr>
          <p:cNvSpPr/>
          <p:nvPr/>
        </p:nvSpPr>
        <p:spPr>
          <a:xfrm rot="16039237">
            <a:off x="6001362" y="6891717"/>
            <a:ext cx="45725" cy="13362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46" name="図形グループ 45"/>
          <p:cNvGrpSpPr/>
          <p:nvPr/>
        </p:nvGrpSpPr>
        <p:grpSpPr>
          <a:xfrm>
            <a:off x="2604702" y="4823468"/>
            <a:ext cx="5232018" cy="3706821"/>
            <a:chOff x="2604360" y="2155840"/>
            <a:chExt cx="5231337" cy="3706338"/>
          </a:xfrm>
        </p:grpSpPr>
        <p:sp>
          <p:nvSpPr>
            <p:cNvPr id="88" name="正方形/長方形 87">
              <a:extLst>
                <a:ext uri="{FF2B5EF4-FFF2-40B4-BE49-F238E27FC236}">
                  <a16:creationId xmlns="" xmlns:a16="http://schemas.microsoft.com/office/drawing/2014/main" id="{27A8E4AC-66B9-4340-AAE9-0F808D5D02ED}"/>
                </a:ext>
              </a:extLst>
            </p:cNvPr>
            <p:cNvSpPr/>
            <p:nvPr/>
          </p:nvSpPr>
          <p:spPr>
            <a:xfrm rot="7729356">
              <a:off x="7705426" y="2554972"/>
              <a:ext cx="214823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90" name="正方形/長方形 89">
              <a:extLst>
                <a:ext uri="{FF2B5EF4-FFF2-40B4-BE49-F238E27FC236}">
                  <a16:creationId xmlns="" xmlns:a16="http://schemas.microsoft.com/office/drawing/2014/main" id="{FEE06075-D669-4096-B3D8-956709181212}"/>
                </a:ext>
              </a:extLst>
            </p:cNvPr>
            <p:cNvSpPr/>
            <p:nvPr/>
          </p:nvSpPr>
          <p:spPr>
            <a:xfrm rot="7165904" flipV="1">
              <a:off x="7590303" y="2519230"/>
              <a:ext cx="284956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9" name="正方形/長方形 168">
              <a:extLst>
                <a:ext uri="{FF2B5EF4-FFF2-40B4-BE49-F238E27FC236}">
                  <a16:creationId xmlns="" xmlns:a16="http://schemas.microsoft.com/office/drawing/2014/main" id="{42002FBD-DCEA-4DE2-919C-594403A21BE9}"/>
                </a:ext>
              </a:extLst>
            </p:cNvPr>
            <p:cNvSpPr/>
            <p:nvPr/>
          </p:nvSpPr>
          <p:spPr>
            <a:xfrm rot="14204146" flipV="1">
              <a:off x="7640617" y="2490637"/>
              <a:ext cx="214823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0" name="正方形/長方形 169">
              <a:extLst>
                <a:ext uri="{FF2B5EF4-FFF2-40B4-BE49-F238E27FC236}">
                  <a16:creationId xmlns="" xmlns:a16="http://schemas.microsoft.com/office/drawing/2014/main" id="{C7530264-8D4D-43A6-914F-B5BF9E3CECE0}"/>
                </a:ext>
              </a:extLst>
            </p:cNvPr>
            <p:cNvSpPr/>
            <p:nvPr/>
          </p:nvSpPr>
          <p:spPr>
            <a:xfrm rot="5400000" flipV="1">
              <a:off x="7622136" y="2831331"/>
              <a:ext cx="230658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1" name="正方形/長方形 170">
              <a:extLst>
                <a:ext uri="{FF2B5EF4-FFF2-40B4-BE49-F238E27FC236}">
                  <a16:creationId xmlns="" xmlns:a16="http://schemas.microsoft.com/office/drawing/2014/main" id="{80DF7B2D-6220-4016-B9E8-37CD5D4A4213}"/>
                </a:ext>
              </a:extLst>
            </p:cNvPr>
            <p:cNvSpPr/>
            <p:nvPr/>
          </p:nvSpPr>
          <p:spPr>
            <a:xfrm rot="5400000" flipH="1" flipV="1">
              <a:off x="7305081" y="2933135"/>
              <a:ext cx="489817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2" name="正方形/長方形 171">
              <a:extLst>
                <a:ext uri="{FF2B5EF4-FFF2-40B4-BE49-F238E27FC236}">
                  <a16:creationId xmlns="" xmlns:a16="http://schemas.microsoft.com/office/drawing/2014/main" id="{5ABAB600-A67D-4765-BBFD-57B00FB41E68}"/>
                </a:ext>
              </a:extLst>
            </p:cNvPr>
            <p:cNvSpPr/>
            <p:nvPr/>
          </p:nvSpPr>
          <p:spPr>
            <a:xfrm rot="5400000">
              <a:off x="7399603" y="2926010"/>
              <a:ext cx="503910" cy="45877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3" name="正方形/長方形 172">
              <a:extLst>
                <a:ext uri="{FF2B5EF4-FFF2-40B4-BE49-F238E27FC236}">
                  <a16:creationId xmlns="" xmlns:a16="http://schemas.microsoft.com/office/drawing/2014/main" id="{DFAABE79-A67C-4857-BCB8-A7A7B1EAFB6A}"/>
                </a:ext>
              </a:extLst>
            </p:cNvPr>
            <p:cNvSpPr/>
            <p:nvPr/>
          </p:nvSpPr>
          <p:spPr>
            <a:xfrm rot="5400000" flipV="1">
              <a:off x="7621015" y="3174053"/>
              <a:ext cx="223438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5" name="正方形/長方形 174">
              <a:extLst>
                <a:ext uri="{FF2B5EF4-FFF2-40B4-BE49-F238E27FC236}">
                  <a16:creationId xmlns="" xmlns:a16="http://schemas.microsoft.com/office/drawing/2014/main" id="{AF8E59FE-3CC5-4C46-B50F-1D081CF34AB5}"/>
                </a:ext>
              </a:extLst>
            </p:cNvPr>
            <p:cNvSpPr/>
            <p:nvPr/>
          </p:nvSpPr>
          <p:spPr>
            <a:xfrm rot="10800000" flipV="1">
              <a:off x="7446659" y="2841107"/>
              <a:ext cx="266956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6" name="正方形/長方形 175">
              <a:extLst>
                <a:ext uri="{FF2B5EF4-FFF2-40B4-BE49-F238E27FC236}">
                  <a16:creationId xmlns="" xmlns:a16="http://schemas.microsoft.com/office/drawing/2014/main" id="{495E9A35-676C-4102-9B91-3F943D22746F}"/>
                </a:ext>
              </a:extLst>
            </p:cNvPr>
            <p:cNvSpPr/>
            <p:nvPr/>
          </p:nvSpPr>
          <p:spPr>
            <a:xfrm rot="10800000" flipV="1">
              <a:off x="7365606" y="3158146"/>
              <a:ext cx="374182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7" name="正方形/長方形 176">
              <a:extLst>
                <a:ext uri="{FF2B5EF4-FFF2-40B4-BE49-F238E27FC236}">
                  <a16:creationId xmlns="" xmlns:a16="http://schemas.microsoft.com/office/drawing/2014/main" id="{3E80F318-6BE9-41BE-89F8-B29D8DD7A4B2}"/>
                </a:ext>
              </a:extLst>
            </p:cNvPr>
            <p:cNvSpPr/>
            <p:nvPr/>
          </p:nvSpPr>
          <p:spPr>
            <a:xfrm rot="5400000" flipV="1">
              <a:off x="7254912" y="3236977"/>
              <a:ext cx="214823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8" name="正方形/長方形 177">
              <a:extLst>
                <a:ext uri="{FF2B5EF4-FFF2-40B4-BE49-F238E27FC236}">
                  <a16:creationId xmlns="" xmlns:a16="http://schemas.microsoft.com/office/drawing/2014/main" id="{7FE693AF-2488-49AA-B4B8-E7FBDB6045C4}"/>
                </a:ext>
              </a:extLst>
            </p:cNvPr>
            <p:cNvSpPr/>
            <p:nvPr/>
          </p:nvSpPr>
          <p:spPr>
            <a:xfrm rot="5400000" flipV="1">
              <a:off x="7017609" y="2873292"/>
              <a:ext cx="748580" cy="10486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229" name="正方形/長方形 228">
              <a:extLst>
                <a:ext uri="{FF2B5EF4-FFF2-40B4-BE49-F238E27FC236}">
                  <a16:creationId xmlns="" xmlns:a16="http://schemas.microsoft.com/office/drawing/2014/main" id="{E6BB37D2-5A07-40F7-9F9D-A074E551FB7A}"/>
                </a:ext>
              </a:extLst>
            </p:cNvPr>
            <p:cNvSpPr/>
            <p:nvPr/>
          </p:nvSpPr>
          <p:spPr>
            <a:xfrm rot="5400000">
              <a:off x="7441847" y="3289467"/>
              <a:ext cx="109844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0" name="正方形/長方形 229">
              <a:extLst>
                <a:ext uri="{FF2B5EF4-FFF2-40B4-BE49-F238E27FC236}">
                  <a16:creationId xmlns="" xmlns:a16="http://schemas.microsoft.com/office/drawing/2014/main" id="{964E32B0-EAD7-4155-9427-358A18D3BAE2}"/>
                </a:ext>
              </a:extLst>
            </p:cNvPr>
            <p:cNvSpPr/>
            <p:nvPr/>
          </p:nvSpPr>
          <p:spPr>
            <a:xfrm rot="10800000">
              <a:off x="7455562" y="2643293"/>
              <a:ext cx="243804" cy="65106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9" name="正方形/長方形 188">
              <a:extLst>
                <a:ext uri="{FF2B5EF4-FFF2-40B4-BE49-F238E27FC236}">
                  <a16:creationId xmlns="" xmlns:a16="http://schemas.microsoft.com/office/drawing/2014/main" id="{DD255508-17AE-40D2-BE24-63AC7F4169E9}"/>
                </a:ext>
              </a:extLst>
            </p:cNvPr>
            <p:cNvSpPr/>
            <p:nvPr/>
          </p:nvSpPr>
          <p:spPr>
            <a:xfrm rot="6117456">
              <a:off x="6418148" y="2665976"/>
              <a:ext cx="108781" cy="447446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1" name="正方形/長方形 190">
              <a:extLst>
                <a:ext uri="{FF2B5EF4-FFF2-40B4-BE49-F238E27FC236}">
                  <a16:creationId xmlns="" xmlns:a16="http://schemas.microsoft.com/office/drawing/2014/main" id="{F429E724-65A0-406A-9EBF-0C5CCD58822E}"/>
                </a:ext>
              </a:extLst>
            </p:cNvPr>
            <p:cNvSpPr/>
            <p:nvPr/>
          </p:nvSpPr>
          <p:spPr>
            <a:xfrm rot="921646">
              <a:off x="6328524" y="2411156"/>
              <a:ext cx="99666" cy="412643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4" name="正方形/長方形 193">
              <a:extLst>
                <a:ext uri="{FF2B5EF4-FFF2-40B4-BE49-F238E27FC236}">
                  <a16:creationId xmlns="" xmlns:a16="http://schemas.microsoft.com/office/drawing/2014/main" id="{9BED0A4C-51F8-427D-BFF0-D315015DAF28}"/>
                </a:ext>
              </a:extLst>
            </p:cNvPr>
            <p:cNvSpPr/>
            <p:nvPr/>
          </p:nvSpPr>
          <p:spPr>
            <a:xfrm rot="6338268">
              <a:off x="6424382" y="2842623"/>
              <a:ext cx="45719" cy="447164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5" name="正方形/長方形 194">
              <a:extLst>
                <a:ext uri="{FF2B5EF4-FFF2-40B4-BE49-F238E27FC236}">
                  <a16:creationId xmlns="" xmlns:a16="http://schemas.microsoft.com/office/drawing/2014/main" id="{95C1156B-8FFB-4278-AA70-FD66D11E880C}"/>
                </a:ext>
              </a:extLst>
            </p:cNvPr>
            <p:cNvSpPr/>
            <p:nvPr/>
          </p:nvSpPr>
          <p:spPr>
            <a:xfrm rot="7270420">
              <a:off x="6572733" y="3297120"/>
              <a:ext cx="45719" cy="15548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6" name="正方形/長方形 195">
              <a:extLst>
                <a:ext uri="{FF2B5EF4-FFF2-40B4-BE49-F238E27FC236}">
                  <a16:creationId xmlns="" xmlns:a16="http://schemas.microsoft.com/office/drawing/2014/main" id="{45DB6B29-4777-4021-AD0A-B32B552D301D}"/>
                </a:ext>
              </a:extLst>
            </p:cNvPr>
            <p:cNvSpPr/>
            <p:nvPr/>
          </p:nvSpPr>
          <p:spPr>
            <a:xfrm>
              <a:off x="6623684" y="3401952"/>
              <a:ext cx="45719" cy="8598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7" name="正方形/長方形 196">
              <a:extLst>
                <a:ext uri="{FF2B5EF4-FFF2-40B4-BE49-F238E27FC236}">
                  <a16:creationId xmlns="" xmlns:a16="http://schemas.microsoft.com/office/drawing/2014/main" id="{01ED39C9-3FFE-4E95-B463-8FDCCF7EB0D7}"/>
                </a:ext>
              </a:extLst>
            </p:cNvPr>
            <p:cNvSpPr/>
            <p:nvPr/>
          </p:nvSpPr>
          <p:spPr>
            <a:xfrm rot="589892">
              <a:off x="6240477" y="2859835"/>
              <a:ext cx="111832" cy="17197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198" name="正方形/長方形 197">
              <a:extLst>
                <a:ext uri="{FF2B5EF4-FFF2-40B4-BE49-F238E27FC236}">
                  <a16:creationId xmlns="" xmlns:a16="http://schemas.microsoft.com/office/drawing/2014/main" id="{A1A0B506-1B09-4A84-8AEF-47D2C60CDBE7}"/>
                </a:ext>
              </a:extLst>
            </p:cNvPr>
            <p:cNvSpPr/>
            <p:nvPr/>
          </p:nvSpPr>
          <p:spPr>
            <a:xfrm rot="5400000">
              <a:off x="6013619" y="2382788"/>
              <a:ext cx="77844" cy="55056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1" name="二等辺三角形 10">
              <a:extLst>
                <a:ext uri="{FF2B5EF4-FFF2-40B4-BE49-F238E27FC236}">
                  <a16:creationId xmlns="" xmlns:a16="http://schemas.microsoft.com/office/drawing/2014/main" id="{E6A3B36E-EF07-44BC-A255-205E727DD532}"/>
                </a:ext>
              </a:extLst>
            </p:cNvPr>
            <p:cNvSpPr/>
            <p:nvPr/>
          </p:nvSpPr>
          <p:spPr>
            <a:xfrm rot="3358098">
              <a:off x="6190736" y="2663679"/>
              <a:ext cx="140571" cy="92144"/>
            </a:xfrm>
            <a:prstGeom prst="triangl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0" name="正方形/長方形 199">
              <a:extLst>
                <a:ext uri="{FF2B5EF4-FFF2-40B4-BE49-F238E27FC236}">
                  <a16:creationId xmlns="" xmlns:a16="http://schemas.microsoft.com/office/drawing/2014/main" id="{1E770619-DB21-4B1D-8ACB-9EAAE4414AB7}"/>
                </a:ext>
              </a:extLst>
            </p:cNvPr>
            <p:cNvSpPr/>
            <p:nvPr/>
          </p:nvSpPr>
          <p:spPr>
            <a:xfrm>
              <a:off x="5776274" y="2268335"/>
              <a:ext cx="109600" cy="374517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5" name="正方形/長方形 204">
              <a:extLst>
                <a:ext uri="{FF2B5EF4-FFF2-40B4-BE49-F238E27FC236}">
                  <a16:creationId xmlns="" xmlns:a16="http://schemas.microsoft.com/office/drawing/2014/main" id="{25E11155-815F-4CC4-B5AA-14EBE9F20434}"/>
                </a:ext>
              </a:extLst>
            </p:cNvPr>
            <p:cNvSpPr/>
            <p:nvPr/>
          </p:nvSpPr>
          <p:spPr>
            <a:xfrm rot="4031518">
              <a:off x="6144352" y="2963469"/>
              <a:ext cx="124135" cy="341131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7" name="正方形/長方形 206">
              <a:extLst>
                <a:ext uri="{FF2B5EF4-FFF2-40B4-BE49-F238E27FC236}">
                  <a16:creationId xmlns="" xmlns:a16="http://schemas.microsoft.com/office/drawing/2014/main" id="{87CCFBD4-CB70-4C56-A874-49DB31A6E742}"/>
                </a:ext>
              </a:extLst>
            </p:cNvPr>
            <p:cNvSpPr/>
            <p:nvPr/>
          </p:nvSpPr>
          <p:spPr>
            <a:xfrm>
              <a:off x="6254190" y="3127804"/>
              <a:ext cx="84349" cy="22327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8" name="正方形/長方形 207">
              <a:extLst>
                <a:ext uri="{FF2B5EF4-FFF2-40B4-BE49-F238E27FC236}">
                  <a16:creationId xmlns="" xmlns:a16="http://schemas.microsoft.com/office/drawing/2014/main" id="{50BEF9C9-FC19-4B33-992B-592798D30A28}"/>
                </a:ext>
              </a:extLst>
            </p:cNvPr>
            <p:cNvSpPr/>
            <p:nvPr/>
          </p:nvSpPr>
          <p:spPr>
            <a:xfrm>
              <a:off x="5773767" y="3042825"/>
              <a:ext cx="77223" cy="48949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9" name="正方形/長方形 208">
              <a:extLst>
                <a:ext uri="{FF2B5EF4-FFF2-40B4-BE49-F238E27FC236}">
                  <a16:creationId xmlns="" xmlns:a16="http://schemas.microsoft.com/office/drawing/2014/main" id="{581D973E-4C31-4791-896A-5EA374EF14A6}"/>
                </a:ext>
              </a:extLst>
            </p:cNvPr>
            <p:cNvSpPr/>
            <p:nvPr/>
          </p:nvSpPr>
          <p:spPr>
            <a:xfrm rot="5400000">
              <a:off x="5945902" y="2921681"/>
              <a:ext cx="45719" cy="374517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0" name="正方形/長方形 209">
              <a:extLst>
                <a:ext uri="{FF2B5EF4-FFF2-40B4-BE49-F238E27FC236}">
                  <a16:creationId xmlns="" xmlns:a16="http://schemas.microsoft.com/office/drawing/2014/main" id="{AB615DFF-FBAF-4248-872D-62F674918E1F}"/>
                </a:ext>
              </a:extLst>
            </p:cNvPr>
            <p:cNvSpPr/>
            <p:nvPr/>
          </p:nvSpPr>
          <p:spPr>
            <a:xfrm rot="5400000">
              <a:off x="4829752" y="1891659"/>
              <a:ext cx="45719" cy="1842673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2" name="正方形/長方形 211">
              <a:extLst>
                <a:ext uri="{FF2B5EF4-FFF2-40B4-BE49-F238E27FC236}">
                  <a16:creationId xmlns="" xmlns:a16="http://schemas.microsoft.com/office/drawing/2014/main" id="{58C3F6C6-FE21-45CC-970D-AFB22F4815D5}"/>
                </a:ext>
              </a:extLst>
            </p:cNvPr>
            <p:cNvSpPr/>
            <p:nvPr/>
          </p:nvSpPr>
          <p:spPr>
            <a:xfrm rot="5400000">
              <a:off x="4802269" y="2062586"/>
              <a:ext cx="45719" cy="1842673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4" name="正方形/長方形 213">
              <a:extLst>
                <a:ext uri="{FF2B5EF4-FFF2-40B4-BE49-F238E27FC236}">
                  <a16:creationId xmlns="" xmlns:a16="http://schemas.microsoft.com/office/drawing/2014/main" id="{374449C4-F0B6-49FD-9CF4-1947A2067AEC}"/>
                </a:ext>
              </a:extLst>
            </p:cNvPr>
            <p:cNvSpPr/>
            <p:nvPr/>
          </p:nvSpPr>
          <p:spPr>
            <a:xfrm rot="7640518">
              <a:off x="5797275" y="2947417"/>
              <a:ext cx="45719" cy="19036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5" name="正方形/長方形 214">
              <a:extLst>
                <a:ext uri="{FF2B5EF4-FFF2-40B4-BE49-F238E27FC236}">
                  <a16:creationId xmlns="" xmlns:a16="http://schemas.microsoft.com/office/drawing/2014/main" id="{CE556BFB-194D-4D72-B15B-459E1F236AB9}"/>
                </a:ext>
              </a:extLst>
            </p:cNvPr>
            <p:cNvSpPr/>
            <p:nvPr/>
          </p:nvSpPr>
          <p:spPr>
            <a:xfrm rot="4033500">
              <a:off x="5796490" y="2731581"/>
              <a:ext cx="53564" cy="113091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6" name="正方形/長方形 215">
              <a:extLst>
                <a:ext uri="{FF2B5EF4-FFF2-40B4-BE49-F238E27FC236}">
                  <a16:creationId xmlns="" xmlns:a16="http://schemas.microsoft.com/office/drawing/2014/main" id="{6308E746-933E-4BE7-A4D9-64140052E975}"/>
                </a:ext>
              </a:extLst>
            </p:cNvPr>
            <p:cNvSpPr/>
            <p:nvPr/>
          </p:nvSpPr>
          <p:spPr>
            <a:xfrm rot="5400000">
              <a:off x="5925612" y="3296685"/>
              <a:ext cx="45719" cy="18302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7" name="正方形/長方形 216">
              <a:extLst>
                <a:ext uri="{FF2B5EF4-FFF2-40B4-BE49-F238E27FC236}">
                  <a16:creationId xmlns="" xmlns:a16="http://schemas.microsoft.com/office/drawing/2014/main" id="{44762973-AF2E-4FFA-9A77-76FCCBE66D5D}"/>
                </a:ext>
              </a:extLst>
            </p:cNvPr>
            <p:cNvSpPr/>
            <p:nvPr/>
          </p:nvSpPr>
          <p:spPr>
            <a:xfrm rot="5400000">
              <a:off x="5798014" y="3572179"/>
              <a:ext cx="45719" cy="9022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8" name="正方形/長方形 217">
              <a:extLst>
                <a:ext uri="{FF2B5EF4-FFF2-40B4-BE49-F238E27FC236}">
                  <a16:creationId xmlns="" xmlns:a16="http://schemas.microsoft.com/office/drawing/2014/main" id="{A749AA9B-C2D8-4A71-A7AE-310B864046C3}"/>
                </a:ext>
              </a:extLst>
            </p:cNvPr>
            <p:cNvSpPr/>
            <p:nvPr/>
          </p:nvSpPr>
          <p:spPr>
            <a:xfrm rot="10800000">
              <a:off x="5773540" y="3513793"/>
              <a:ext cx="45719" cy="9361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9" name="正方形/長方形 218">
              <a:extLst>
                <a:ext uri="{FF2B5EF4-FFF2-40B4-BE49-F238E27FC236}">
                  <a16:creationId xmlns="" xmlns:a16="http://schemas.microsoft.com/office/drawing/2014/main" id="{10842899-3417-431B-8AE2-CCFCFB4E4C35}"/>
                </a:ext>
              </a:extLst>
            </p:cNvPr>
            <p:cNvSpPr/>
            <p:nvPr/>
          </p:nvSpPr>
          <p:spPr>
            <a:xfrm rot="1861668" flipH="1">
              <a:off x="6085681" y="3116663"/>
              <a:ext cx="45719" cy="295696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0" name="正方形/長方形 219">
              <a:extLst>
                <a:ext uri="{FF2B5EF4-FFF2-40B4-BE49-F238E27FC236}">
                  <a16:creationId xmlns="" xmlns:a16="http://schemas.microsoft.com/office/drawing/2014/main" id="{375E24D3-94F9-4ECB-84DD-79A18EE1043E}"/>
                </a:ext>
              </a:extLst>
            </p:cNvPr>
            <p:cNvSpPr/>
            <p:nvPr/>
          </p:nvSpPr>
          <p:spPr>
            <a:xfrm rot="10800000">
              <a:off x="6123282" y="3345305"/>
              <a:ext cx="45719" cy="106432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1" name="正方形/長方形 220">
              <a:extLst>
                <a:ext uri="{FF2B5EF4-FFF2-40B4-BE49-F238E27FC236}">
                  <a16:creationId xmlns="" xmlns:a16="http://schemas.microsoft.com/office/drawing/2014/main" id="{36D9ECBF-C8EF-47C9-AD54-ADF22667DD23}"/>
                </a:ext>
              </a:extLst>
            </p:cNvPr>
            <p:cNvSpPr/>
            <p:nvPr/>
          </p:nvSpPr>
          <p:spPr>
            <a:xfrm rot="5400000">
              <a:off x="6136150" y="3237567"/>
              <a:ext cx="45719" cy="19036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2" name="正方形/長方形 221">
              <a:extLst>
                <a:ext uri="{FF2B5EF4-FFF2-40B4-BE49-F238E27FC236}">
                  <a16:creationId xmlns="" xmlns:a16="http://schemas.microsoft.com/office/drawing/2014/main" id="{228A6DB2-5EDA-4967-B393-0DCEDC9A20B7}"/>
                </a:ext>
              </a:extLst>
            </p:cNvPr>
            <p:cNvSpPr/>
            <p:nvPr/>
          </p:nvSpPr>
          <p:spPr>
            <a:xfrm rot="10582598">
              <a:off x="6012900" y="3423505"/>
              <a:ext cx="64177" cy="1120694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3" name="正方形/長方形 222">
              <a:extLst>
                <a:ext uri="{FF2B5EF4-FFF2-40B4-BE49-F238E27FC236}">
                  <a16:creationId xmlns="" xmlns:a16="http://schemas.microsoft.com/office/drawing/2014/main" id="{54B9BD92-ABFE-4D0A-B646-94B34A64491F}"/>
                </a:ext>
              </a:extLst>
            </p:cNvPr>
            <p:cNvSpPr/>
            <p:nvPr/>
          </p:nvSpPr>
          <p:spPr>
            <a:xfrm rot="7134134">
              <a:off x="5903486" y="3433959"/>
              <a:ext cx="45719" cy="251254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4" name="正方形/長方形 223">
              <a:extLst>
                <a:ext uri="{FF2B5EF4-FFF2-40B4-BE49-F238E27FC236}">
                  <a16:creationId xmlns="" xmlns:a16="http://schemas.microsoft.com/office/drawing/2014/main" id="{A17E1EEF-FE15-48FA-BF84-AD5F43F84618}"/>
                </a:ext>
              </a:extLst>
            </p:cNvPr>
            <p:cNvSpPr/>
            <p:nvPr/>
          </p:nvSpPr>
          <p:spPr>
            <a:xfrm rot="10800000">
              <a:off x="5919979" y="3628935"/>
              <a:ext cx="45719" cy="18427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5" name="正方形/長方形 224">
              <a:extLst>
                <a:ext uri="{FF2B5EF4-FFF2-40B4-BE49-F238E27FC236}">
                  <a16:creationId xmlns="" xmlns:a16="http://schemas.microsoft.com/office/drawing/2014/main" id="{2E5661A7-2237-4EDA-A9FA-E376C2322D78}"/>
                </a:ext>
              </a:extLst>
            </p:cNvPr>
            <p:cNvSpPr/>
            <p:nvPr/>
          </p:nvSpPr>
          <p:spPr>
            <a:xfrm rot="10800000">
              <a:off x="5926344" y="4146275"/>
              <a:ext cx="45719" cy="25928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6" name="正方形/長方形 225">
              <a:extLst>
                <a:ext uri="{FF2B5EF4-FFF2-40B4-BE49-F238E27FC236}">
                  <a16:creationId xmlns="" xmlns:a16="http://schemas.microsoft.com/office/drawing/2014/main" id="{D0E9BE67-6CE8-4610-9F23-964ED2EC62DA}"/>
                </a:ext>
              </a:extLst>
            </p:cNvPr>
            <p:cNvSpPr/>
            <p:nvPr/>
          </p:nvSpPr>
          <p:spPr>
            <a:xfrm rot="15954450">
              <a:off x="6179409" y="3460698"/>
              <a:ext cx="45719" cy="48869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7" name="正方形/長方形 226">
              <a:extLst>
                <a:ext uri="{FF2B5EF4-FFF2-40B4-BE49-F238E27FC236}">
                  <a16:creationId xmlns="" xmlns:a16="http://schemas.microsoft.com/office/drawing/2014/main" id="{4310BF86-8333-45C7-BF32-5F538866129B}"/>
                </a:ext>
              </a:extLst>
            </p:cNvPr>
            <p:cNvSpPr/>
            <p:nvPr/>
          </p:nvSpPr>
          <p:spPr>
            <a:xfrm rot="10800000">
              <a:off x="5914943" y="3908435"/>
              <a:ext cx="45719" cy="111703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5" name="正方形/長方形 234">
              <a:extLst>
                <a:ext uri="{FF2B5EF4-FFF2-40B4-BE49-F238E27FC236}">
                  <a16:creationId xmlns="" xmlns:a16="http://schemas.microsoft.com/office/drawing/2014/main" id="{33651F01-3B94-459F-A82F-24D7C877A55C}"/>
                </a:ext>
              </a:extLst>
            </p:cNvPr>
            <p:cNvSpPr/>
            <p:nvPr/>
          </p:nvSpPr>
          <p:spPr>
            <a:xfrm rot="5400000">
              <a:off x="5973242" y="3918602"/>
              <a:ext cx="45719" cy="15225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6" name="正方形/長方形 235">
              <a:extLst>
                <a:ext uri="{FF2B5EF4-FFF2-40B4-BE49-F238E27FC236}">
                  <a16:creationId xmlns="" xmlns:a16="http://schemas.microsoft.com/office/drawing/2014/main" id="{E3EC2116-E9AB-4855-A035-5CD0B8B16CC6}"/>
                </a:ext>
              </a:extLst>
            </p:cNvPr>
            <p:cNvSpPr/>
            <p:nvPr/>
          </p:nvSpPr>
          <p:spPr>
            <a:xfrm rot="10599475">
              <a:off x="6116122" y="3608524"/>
              <a:ext cx="45719" cy="25740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7" name="正方形/長方形 236">
              <a:extLst>
                <a:ext uri="{FF2B5EF4-FFF2-40B4-BE49-F238E27FC236}">
                  <a16:creationId xmlns="" xmlns:a16="http://schemas.microsoft.com/office/drawing/2014/main" id="{2B04B6EB-02E1-43EE-93BF-7B2746012273}"/>
                </a:ext>
              </a:extLst>
            </p:cNvPr>
            <p:cNvSpPr/>
            <p:nvPr/>
          </p:nvSpPr>
          <p:spPr>
            <a:xfrm rot="3307948" flipH="1">
              <a:off x="6087157" y="3922151"/>
              <a:ext cx="45719" cy="150967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8" name="正方形/長方形 237">
              <a:extLst>
                <a:ext uri="{FF2B5EF4-FFF2-40B4-BE49-F238E27FC236}">
                  <a16:creationId xmlns="" xmlns:a16="http://schemas.microsoft.com/office/drawing/2014/main" id="{0CEDF566-D1D2-4002-A034-8B579FB79AC7}"/>
                </a:ext>
              </a:extLst>
            </p:cNvPr>
            <p:cNvSpPr/>
            <p:nvPr/>
          </p:nvSpPr>
          <p:spPr>
            <a:xfrm rot="10800000">
              <a:off x="6204124" y="3576973"/>
              <a:ext cx="132012" cy="93296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1" name="正方形/長方形 240">
              <a:extLst>
                <a:ext uri="{FF2B5EF4-FFF2-40B4-BE49-F238E27FC236}">
                  <a16:creationId xmlns="" xmlns:a16="http://schemas.microsoft.com/office/drawing/2014/main" id="{D9C147D0-06BD-4274-A23D-E47E538FEA2E}"/>
                </a:ext>
              </a:extLst>
            </p:cNvPr>
            <p:cNvSpPr/>
            <p:nvPr/>
          </p:nvSpPr>
          <p:spPr>
            <a:xfrm rot="10800000">
              <a:off x="6210367" y="4295463"/>
              <a:ext cx="45719" cy="16654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6" name="正方形/長方形 245">
              <a:extLst>
                <a:ext uri="{FF2B5EF4-FFF2-40B4-BE49-F238E27FC236}">
                  <a16:creationId xmlns="" xmlns:a16="http://schemas.microsoft.com/office/drawing/2014/main" id="{3E317519-FE47-4676-A2CA-C97B5D706545}"/>
                </a:ext>
              </a:extLst>
            </p:cNvPr>
            <p:cNvSpPr/>
            <p:nvPr/>
          </p:nvSpPr>
          <p:spPr>
            <a:xfrm rot="15259293">
              <a:off x="6330695" y="4364111"/>
              <a:ext cx="45719" cy="214481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7" name="正方形/長方形 246">
              <a:extLst>
                <a:ext uri="{FF2B5EF4-FFF2-40B4-BE49-F238E27FC236}">
                  <a16:creationId xmlns="" xmlns:a16="http://schemas.microsoft.com/office/drawing/2014/main" id="{FD632297-05C9-4E62-8690-44BF33430134}"/>
                </a:ext>
              </a:extLst>
            </p:cNvPr>
            <p:cNvSpPr/>
            <p:nvPr/>
          </p:nvSpPr>
          <p:spPr>
            <a:xfrm rot="20685564">
              <a:off x="6461577" y="4420932"/>
              <a:ext cx="45719" cy="32259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8" name="正方形/長方形 247">
              <a:extLst>
                <a:ext uri="{FF2B5EF4-FFF2-40B4-BE49-F238E27FC236}">
                  <a16:creationId xmlns="" xmlns:a16="http://schemas.microsoft.com/office/drawing/2014/main" id="{F06D4AC2-E04A-4CBF-A672-DA02B4337AC7}"/>
                </a:ext>
              </a:extLst>
            </p:cNvPr>
            <p:cNvSpPr/>
            <p:nvPr/>
          </p:nvSpPr>
          <p:spPr>
            <a:xfrm rot="14939079">
              <a:off x="5993568" y="4382812"/>
              <a:ext cx="120489" cy="44871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9" name="正方形/長方形 248">
              <a:extLst>
                <a:ext uri="{FF2B5EF4-FFF2-40B4-BE49-F238E27FC236}">
                  <a16:creationId xmlns="" xmlns:a16="http://schemas.microsoft.com/office/drawing/2014/main" id="{AEFF0BDD-F1AD-4FD0-A95C-B51C7ED6601B}"/>
                </a:ext>
              </a:extLst>
            </p:cNvPr>
            <p:cNvSpPr/>
            <p:nvPr/>
          </p:nvSpPr>
          <p:spPr>
            <a:xfrm rot="15259293">
              <a:off x="6477606" y="4694957"/>
              <a:ext cx="45719" cy="87833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0" name="正方形/長方形 249">
              <a:extLst>
                <a:ext uri="{FF2B5EF4-FFF2-40B4-BE49-F238E27FC236}">
                  <a16:creationId xmlns="" xmlns:a16="http://schemas.microsoft.com/office/drawing/2014/main" id="{833A73AE-34A3-480E-87D7-B0730AE50321}"/>
                </a:ext>
              </a:extLst>
            </p:cNvPr>
            <p:cNvSpPr/>
            <p:nvPr/>
          </p:nvSpPr>
          <p:spPr>
            <a:xfrm rot="20791380">
              <a:off x="6404794" y="4677708"/>
              <a:ext cx="45719" cy="10231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1" name="正方形/長方形 250">
              <a:extLst>
                <a:ext uri="{FF2B5EF4-FFF2-40B4-BE49-F238E27FC236}">
                  <a16:creationId xmlns="" xmlns:a16="http://schemas.microsoft.com/office/drawing/2014/main" id="{9284FBA7-E741-4F74-BE64-3B44990E948C}"/>
                </a:ext>
              </a:extLst>
            </p:cNvPr>
            <p:cNvSpPr/>
            <p:nvPr/>
          </p:nvSpPr>
          <p:spPr>
            <a:xfrm>
              <a:off x="5942838" y="4465312"/>
              <a:ext cx="45719" cy="214481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4" name="正方形/長方形 253">
              <a:extLst>
                <a:ext uri="{FF2B5EF4-FFF2-40B4-BE49-F238E27FC236}">
                  <a16:creationId xmlns="" xmlns:a16="http://schemas.microsoft.com/office/drawing/2014/main" id="{6A448125-42EC-4FD7-AC7D-CA4D83A25518}"/>
                </a:ext>
              </a:extLst>
            </p:cNvPr>
            <p:cNvSpPr/>
            <p:nvPr/>
          </p:nvSpPr>
          <p:spPr>
            <a:xfrm rot="16039237">
              <a:off x="6005603" y="4228660"/>
              <a:ext cx="45719" cy="13360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5" name="正方形/長方形 254">
              <a:extLst>
                <a:ext uri="{FF2B5EF4-FFF2-40B4-BE49-F238E27FC236}">
                  <a16:creationId xmlns="" xmlns:a16="http://schemas.microsoft.com/office/drawing/2014/main" id="{9E3BFFE5-BE74-42A2-AFE2-B599DF55E4EF}"/>
                </a:ext>
              </a:extLst>
            </p:cNvPr>
            <p:cNvSpPr/>
            <p:nvPr/>
          </p:nvSpPr>
          <p:spPr>
            <a:xfrm rot="14904751">
              <a:off x="5361721" y="4373268"/>
              <a:ext cx="71234" cy="1042787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6" name="正方形/長方形 255">
              <a:extLst>
                <a:ext uri="{FF2B5EF4-FFF2-40B4-BE49-F238E27FC236}">
                  <a16:creationId xmlns="" xmlns:a16="http://schemas.microsoft.com/office/drawing/2014/main" id="{B6948C22-837D-4494-84BA-DF77F2C2520F}"/>
                </a:ext>
              </a:extLst>
            </p:cNvPr>
            <p:cNvSpPr/>
            <p:nvPr/>
          </p:nvSpPr>
          <p:spPr>
            <a:xfrm rot="15259293">
              <a:off x="5953477" y="4795409"/>
              <a:ext cx="45719" cy="159096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7" name="正方形/長方形 256">
              <a:extLst>
                <a:ext uri="{FF2B5EF4-FFF2-40B4-BE49-F238E27FC236}">
                  <a16:creationId xmlns="" xmlns:a16="http://schemas.microsoft.com/office/drawing/2014/main" id="{0D924A34-1011-4949-A2BC-202ADA1FD8AD}"/>
                </a:ext>
              </a:extLst>
            </p:cNvPr>
            <p:cNvSpPr/>
            <p:nvPr/>
          </p:nvSpPr>
          <p:spPr>
            <a:xfrm rot="9746990">
              <a:off x="5939892" y="4692392"/>
              <a:ext cx="95881" cy="202701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8" name="正方形/長方形 257">
              <a:extLst>
                <a:ext uri="{FF2B5EF4-FFF2-40B4-BE49-F238E27FC236}">
                  <a16:creationId xmlns="" xmlns:a16="http://schemas.microsoft.com/office/drawing/2014/main" id="{A1660E5E-9B0F-4910-AF9F-EC6D97E7D6BA}"/>
                </a:ext>
              </a:extLst>
            </p:cNvPr>
            <p:cNvSpPr/>
            <p:nvPr/>
          </p:nvSpPr>
          <p:spPr>
            <a:xfrm rot="10121873">
              <a:off x="6187412" y="4633205"/>
              <a:ext cx="51078" cy="113617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9" name="正方形/長方形 258">
              <a:extLst>
                <a:ext uri="{FF2B5EF4-FFF2-40B4-BE49-F238E27FC236}">
                  <a16:creationId xmlns="" xmlns:a16="http://schemas.microsoft.com/office/drawing/2014/main" id="{022E77FF-9F3F-4D24-A6CD-F47F724849E4}"/>
                </a:ext>
              </a:extLst>
            </p:cNvPr>
            <p:cNvSpPr/>
            <p:nvPr/>
          </p:nvSpPr>
          <p:spPr>
            <a:xfrm rot="15259293">
              <a:off x="6239189" y="5677632"/>
              <a:ext cx="45719" cy="15554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0" name="正方形/長方形 259">
              <a:extLst>
                <a:ext uri="{FF2B5EF4-FFF2-40B4-BE49-F238E27FC236}">
                  <a16:creationId xmlns="" xmlns:a16="http://schemas.microsoft.com/office/drawing/2014/main" id="{8C460184-453C-4998-A75E-280884023DAD}"/>
                </a:ext>
              </a:extLst>
            </p:cNvPr>
            <p:cNvSpPr/>
            <p:nvPr/>
          </p:nvSpPr>
          <p:spPr>
            <a:xfrm rot="15259293">
              <a:off x="6147016" y="5780472"/>
              <a:ext cx="45719" cy="117693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1" name="正方形/長方形 260">
              <a:extLst>
                <a:ext uri="{FF2B5EF4-FFF2-40B4-BE49-F238E27FC236}">
                  <a16:creationId xmlns="" xmlns:a16="http://schemas.microsoft.com/office/drawing/2014/main" id="{33615E73-57CA-4C34-AABB-94B098287ABC}"/>
                </a:ext>
              </a:extLst>
            </p:cNvPr>
            <p:cNvSpPr/>
            <p:nvPr/>
          </p:nvSpPr>
          <p:spPr>
            <a:xfrm rot="14783953">
              <a:off x="4236208" y="4678848"/>
              <a:ext cx="73282" cy="1377112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2" name="正方形/長方形 261">
              <a:extLst>
                <a:ext uri="{FF2B5EF4-FFF2-40B4-BE49-F238E27FC236}">
                  <a16:creationId xmlns="" xmlns:a16="http://schemas.microsoft.com/office/drawing/2014/main" id="{9FDA3952-6A5F-4C36-ACF9-5533BEDB57AB}"/>
                </a:ext>
              </a:extLst>
            </p:cNvPr>
            <p:cNvSpPr/>
            <p:nvPr/>
          </p:nvSpPr>
          <p:spPr>
            <a:xfrm rot="14763023">
              <a:off x="4776688" y="5096140"/>
              <a:ext cx="45719" cy="215281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3" name="正方形/長方形 262">
              <a:extLst>
                <a:ext uri="{FF2B5EF4-FFF2-40B4-BE49-F238E27FC236}">
                  <a16:creationId xmlns="" xmlns:a16="http://schemas.microsoft.com/office/drawing/2014/main" id="{5EC30FDC-5A56-4C7C-B1D9-E00433CDABCD}"/>
                </a:ext>
              </a:extLst>
            </p:cNvPr>
            <p:cNvSpPr/>
            <p:nvPr/>
          </p:nvSpPr>
          <p:spPr>
            <a:xfrm rot="15259293">
              <a:off x="5498287" y="4578737"/>
              <a:ext cx="45719" cy="15554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4" name="正方形/長方形 263">
              <a:extLst>
                <a:ext uri="{FF2B5EF4-FFF2-40B4-BE49-F238E27FC236}">
                  <a16:creationId xmlns="" xmlns:a16="http://schemas.microsoft.com/office/drawing/2014/main" id="{6C2865BF-8989-48B3-A28A-A196341E4185}"/>
                </a:ext>
              </a:extLst>
            </p:cNvPr>
            <p:cNvSpPr/>
            <p:nvPr/>
          </p:nvSpPr>
          <p:spPr>
            <a:xfrm rot="15259293" flipH="1" flipV="1">
              <a:off x="4679642" y="4973845"/>
              <a:ext cx="271002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5" name="正方形/長方形 264">
              <a:extLst>
                <a:ext uri="{FF2B5EF4-FFF2-40B4-BE49-F238E27FC236}">
                  <a16:creationId xmlns="" xmlns:a16="http://schemas.microsoft.com/office/drawing/2014/main" id="{D7A0A932-038F-49D6-9239-50A675F93BDC}"/>
                </a:ext>
              </a:extLst>
            </p:cNvPr>
            <p:cNvSpPr/>
            <p:nvPr/>
          </p:nvSpPr>
          <p:spPr>
            <a:xfrm rot="20689283">
              <a:off x="5562369" y="4634921"/>
              <a:ext cx="45719" cy="15554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6" name="正方形/長方形 265">
              <a:extLst>
                <a:ext uri="{FF2B5EF4-FFF2-40B4-BE49-F238E27FC236}">
                  <a16:creationId xmlns="" xmlns:a16="http://schemas.microsoft.com/office/drawing/2014/main" id="{AC660389-EB82-4067-B70D-A9D5209ABA54}"/>
                </a:ext>
              </a:extLst>
            </p:cNvPr>
            <p:cNvSpPr/>
            <p:nvPr/>
          </p:nvSpPr>
          <p:spPr>
            <a:xfrm rot="15895699">
              <a:off x="4112779" y="5509358"/>
              <a:ext cx="45719" cy="27198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7" name="正方形/長方形 266">
              <a:extLst>
                <a:ext uri="{FF2B5EF4-FFF2-40B4-BE49-F238E27FC236}">
                  <a16:creationId xmlns="" xmlns:a16="http://schemas.microsoft.com/office/drawing/2014/main" id="{92FEDCCC-686A-4554-B3BD-5BAFB26870F5}"/>
                </a:ext>
              </a:extLst>
            </p:cNvPr>
            <p:cNvSpPr/>
            <p:nvPr/>
          </p:nvSpPr>
          <p:spPr>
            <a:xfrm rot="15259293">
              <a:off x="4774259" y="5322104"/>
              <a:ext cx="45719" cy="69392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8" name="正方形/長方形 267">
              <a:extLst>
                <a:ext uri="{FF2B5EF4-FFF2-40B4-BE49-F238E27FC236}">
                  <a16:creationId xmlns="" xmlns:a16="http://schemas.microsoft.com/office/drawing/2014/main" id="{44309DBA-7992-4CEE-B4FF-0B59C02C1511}"/>
                </a:ext>
              </a:extLst>
            </p:cNvPr>
            <p:cNvSpPr/>
            <p:nvPr/>
          </p:nvSpPr>
          <p:spPr>
            <a:xfrm>
              <a:off x="3993743" y="5502950"/>
              <a:ext cx="45719" cy="15554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9" name="正方形/長方形 268">
              <a:extLst>
                <a:ext uri="{FF2B5EF4-FFF2-40B4-BE49-F238E27FC236}">
                  <a16:creationId xmlns="" xmlns:a16="http://schemas.microsoft.com/office/drawing/2014/main" id="{C2B57595-13B8-454F-A91B-5457210141AF}"/>
                </a:ext>
              </a:extLst>
            </p:cNvPr>
            <p:cNvSpPr/>
            <p:nvPr/>
          </p:nvSpPr>
          <p:spPr>
            <a:xfrm rot="9401167">
              <a:off x="4789300" y="5215253"/>
              <a:ext cx="45719" cy="15554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0" name="正方形/長方形 269">
              <a:extLst>
                <a:ext uri="{FF2B5EF4-FFF2-40B4-BE49-F238E27FC236}">
                  <a16:creationId xmlns="" xmlns:a16="http://schemas.microsoft.com/office/drawing/2014/main" id="{C86E5165-D134-458F-B407-93F511CC1CF0}"/>
                </a:ext>
              </a:extLst>
            </p:cNvPr>
            <p:cNvSpPr/>
            <p:nvPr/>
          </p:nvSpPr>
          <p:spPr>
            <a:xfrm rot="20708914">
              <a:off x="4214861" y="5525294"/>
              <a:ext cx="46509" cy="116037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1" name="正方形/長方形 270">
              <a:extLst>
                <a:ext uri="{FF2B5EF4-FFF2-40B4-BE49-F238E27FC236}">
                  <a16:creationId xmlns="" xmlns:a16="http://schemas.microsoft.com/office/drawing/2014/main" id="{4D2B1ABA-C5FB-4932-A4EA-383262F4F6C8}"/>
                </a:ext>
              </a:extLst>
            </p:cNvPr>
            <p:cNvSpPr/>
            <p:nvPr/>
          </p:nvSpPr>
          <p:spPr>
            <a:xfrm rot="8965469" flipH="1">
              <a:off x="3528210" y="5204247"/>
              <a:ext cx="91917" cy="45577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2" name="正方形/長方形 271">
              <a:extLst>
                <a:ext uri="{FF2B5EF4-FFF2-40B4-BE49-F238E27FC236}">
                  <a16:creationId xmlns="" xmlns:a16="http://schemas.microsoft.com/office/drawing/2014/main" id="{FB30CD8F-8B41-4BC6-B073-E3D62ADC7887}"/>
                </a:ext>
              </a:extLst>
            </p:cNvPr>
            <p:cNvSpPr/>
            <p:nvPr/>
          </p:nvSpPr>
          <p:spPr>
            <a:xfrm rot="15871761">
              <a:off x="3018292" y="4835097"/>
              <a:ext cx="87911" cy="861124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3" name="正方形/長方形 272">
              <a:extLst>
                <a:ext uri="{FF2B5EF4-FFF2-40B4-BE49-F238E27FC236}">
                  <a16:creationId xmlns="" xmlns:a16="http://schemas.microsoft.com/office/drawing/2014/main" id="{4168DCB2-F105-4640-83EA-329C2655A38F}"/>
                </a:ext>
              </a:extLst>
            </p:cNvPr>
            <p:cNvSpPr/>
            <p:nvPr/>
          </p:nvSpPr>
          <p:spPr>
            <a:xfrm rot="21214996">
              <a:off x="2604360" y="5121113"/>
              <a:ext cx="45719" cy="336357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4" name="正方形/長方形 273">
              <a:extLst>
                <a:ext uri="{FF2B5EF4-FFF2-40B4-BE49-F238E27FC236}">
                  <a16:creationId xmlns="" xmlns:a16="http://schemas.microsoft.com/office/drawing/2014/main" id="{B9BE60BD-D165-40F5-8599-DDBDC2BEBF5A}"/>
                </a:ext>
              </a:extLst>
            </p:cNvPr>
            <p:cNvSpPr/>
            <p:nvPr/>
          </p:nvSpPr>
          <p:spPr>
            <a:xfrm rot="15907159">
              <a:off x="2647941" y="5382342"/>
              <a:ext cx="50934" cy="9447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5" name="正方形/長方形 274">
              <a:extLst>
                <a:ext uri="{FF2B5EF4-FFF2-40B4-BE49-F238E27FC236}">
                  <a16:creationId xmlns="" xmlns:a16="http://schemas.microsoft.com/office/drawing/2014/main" id="{8123A657-C5D0-4335-AFE1-955EA7A498FA}"/>
                </a:ext>
              </a:extLst>
            </p:cNvPr>
            <p:cNvSpPr/>
            <p:nvPr/>
          </p:nvSpPr>
          <p:spPr>
            <a:xfrm rot="20380491">
              <a:off x="3418771" y="5419870"/>
              <a:ext cx="45719" cy="9348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49" name="正方形/長方形 348">
              <a:extLst>
                <a:ext uri="{FF2B5EF4-FFF2-40B4-BE49-F238E27FC236}">
                  <a16:creationId xmlns="" xmlns:a16="http://schemas.microsoft.com/office/drawing/2014/main" id="{23336939-8C28-4CAA-9522-E3CCF9184BB7}"/>
                </a:ext>
              </a:extLst>
            </p:cNvPr>
            <p:cNvSpPr/>
            <p:nvPr/>
          </p:nvSpPr>
          <p:spPr>
            <a:xfrm rot="15259293">
              <a:off x="3476877" y="5351805"/>
              <a:ext cx="45719" cy="15554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0" name="正方形/長方形 349">
              <a:extLst>
                <a:ext uri="{FF2B5EF4-FFF2-40B4-BE49-F238E27FC236}">
                  <a16:creationId xmlns="" xmlns:a16="http://schemas.microsoft.com/office/drawing/2014/main" id="{9027E6D3-D516-4CC4-AAF9-D4D68C73A9CC}"/>
                </a:ext>
              </a:extLst>
            </p:cNvPr>
            <p:cNvSpPr/>
            <p:nvPr/>
          </p:nvSpPr>
          <p:spPr>
            <a:xfrm rot="15880583" flipH="1" flipV="1">
              <a:off x="4080832" y="5121338"/>
              <a:ext cx="371645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6" name="正方形/長方形 395">
              <a:extLst>
                <a:ext uri="{FF2B5EF4-FFF2-40B4-BE49-F238E27FC236}">
                  <a16:creationId xmlns="" xmlns:a16="http://schemas.microsoft.com/office/drawing/2014/main" id="{2CD49285-3C03-4C85-9C68-ED625C1B9022}"/>
                </a:ext>
              </a:extLst>
            </p:cNvPr>
            <p:cNvSpPr/>
            <p:nvPr/>
          </p:nvSpPr>
          <p:spPr>
            <a:xfrm rot="15814292" flipH="1" flipV="1">
              <a:off x="3921145" y="4955264"/>
              <a:ext cx="374490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7" name="正方形/長方形 396">
              <a:extLst>
                <a:ext uri="{FF2B5EF4-FFF2-40B4-BE49-F238E27FC236}">
                  <a16:creationId xmlns="" xmlns:a16="http://schemas.microsoft.com/office/drawing/2014/main" id="{C5F102FC-16C2-46B4-8CCE-7F7594824375}"/>
                </a:ext>
              </a:extLst>
            </p:cNvPr>
            <p:cNvSpPr/>
            <p:nvPr/>
          </p:nvSpPr>
          <p:spPr>
            <a:xfrm rot="20915167" flipH="1" flipV="1">
              <a:off x="4110679" y="4954676"/>
              <a:ext cx="164534" cy="4663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8" name="正方形/長方形 397">
              <a:extLst>
                <a:ext uri="{FF2B5EF4-FFF2-40B4-BE49-F238E27FC236}">
                  <a16:creationId xmlns="" xmlns:a16="http://schemas.microsoft.com/office/drawing/2014/main" id="{1134B157-A7EA-4625-831A-BB41CCD92A1F}"/>
                </a:ext>
              </a:extLst>
            </p:cNvPr>
            <p:cNvSpPr/>
            <p:nvPr/>
          </p:nvSpPr>
          <p:spPr>
            <a:xfrm rot="15880583" flipH="1" flipV="1">
              <a:off x="3689772" y="4507332"/>
              <a:ext cx="688258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3" name="正方形/長方形 402">
              <a:extLst>
                <a:ext uri="{FF2B5EF4-FFF2-40B4-BE49-F238E27FC236}">
                  <a16:creationId xmlns="" xmlns:a16="http://schemas.microsoft.com/office/drawing/2014/main" id="{6E034EC6-0CAB-463C-B52B-CC4208DA33DC}"/>
                </a:ext>
              </a:extLst>
            </p:cNvPr>
            <p:cNvSpPr/>
            <p:nvPr/>
          </p:nvSpPr>
          <p:spPr>
            <a:xfrm rot="15880583" flipH="1" flipV="1">
              <a:off x="4101316" y="5163761"/>
              <a:ext cx="102759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4" name="正方形/長方形 403">
              <a:extLst>
                <a:ext uri="{FF2B5EF4-FFF2-40B4-BE49-F238E27FC236}">
                  <a16:creationId xmlns="" xmlns:a16="http://schemas.microsoft.com/office/drawing/2014/main" id="{3CD52EC1-2D34-416E-80A8-AD58434A8074}"/>
                </a:ext>
              </a:extLst>
            </p:cNvPr>
            <p:cNvSpPr/>
            <p:nvPr/>
          </p:nvSpPr>
          <p:spPr>
            <a:xfrm rot="15880583" flipH="1" flipV="1">
              <a:off x="3412143" y="3637714"/>
              <a:ext cx="1036197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5" name="正方形/長方形 404">
              <a:extLst>
                <a:ext uri="{FF2B5EF4-FFF2-40B4-BE49-F238E27FC236}">
                  <a16:creationId xmlns="" xmlns:a16="http://schemas.microsoft.com/office/drawing/2014/main" id="{E7BB3055-A71D-432B-AF02-6697CF1AF590}"/>
                </a:ext>
              </a:extLst>
            </p:cNvPr>
            <p:cNvSpPr/>
            <p:nvPr/>
          </p:nvSpPr>
          <p:spPr>
            <a:xfrm rot="15880583" flipH="1" flipV="1">
              <a:off x="3878862" y="4219325"/>
              <a:ext cx="102759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6" name="正方形/長方形 405">
              <a:extLst>
                <a:ext uri="{FF2B5EF4-FFF2-40B4-BE49-F238E27FC236}">
                  <a16:creationId xmlns="" xmlns:a16="http://schemas.microsoft.com/office/drawing/2014/main" id="{DC822C15-462A-45FD-808D-EEC2824F9872}"/>
                </a:ext>
              </a:extLst>
            </p:cNvPr>
            <p:cNvSpPr/>
            <p:nvPr/>
          </p:nvSpPr>
          <p:spPr>
            <a:xfrm rot="21228266" flipH="1" flipV="1">
              <a:off x="3846860" y="4178800"/>
              <a:ext cx="182344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7" name="正方形/長方形 406">
              <a:extLst>
                <a:ext uri="{FF2B5EF4-FFF2-40B4-BE49-F238E27FC236}">
                  <a16:creationId xmlns="" xmlns:a16="http://schemas.microsoft.com/office/drawing/2014/main" id="{11E8A601-CF62-44A2-8751-13015446114C}"/>
                </a:ext>
              </a:extLst>
            </p:cNvPr>
            <p:cNvSpPr/>
            <p:nvPr/>
          </p:nvSpPr>
          <p:spPr>
            <a:xfrm rot="16200000" flipH="1" flipV="1">
              <a:off x="4577847" y="3104945"/>
              <a:ext cx="271002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8" name="正方形/長方形 407">
              <a:extLst>
                <a:ext uri="{FF2B5EF4-FFF2-40B4-BE49-F238E27FC236}">
                  <a16:creationId xmlns="" xmlns:a16="http://schemas.microsoft.com/office/drawing/2014/main" id="{E812F9BD-2726-435C-84F5-D8E82538E449}"/>
                </a:ext>
              </a:extLst>
            </p:cNvPr>
            <p:cNvSpPr/>
            <p:nvPr/>
          </p:nvSpPr>
          <p:spPr>
            <a:xfrm rot="16200000" flipH="1" flipV="1">
              <a:off x="4688621" y="3095646"/>
              <a:ext cx="271002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9" name="正方形/長方形 408">
              <a:extLst>
                <a:ext uri="{FF2B5EF4-FFF2-40B4-BE49-F238E27FC236}">
                  <a16:creationId xmlns="" xmlns:a16="http://schemas.microsoft.com/office/drawing/2014/main" id="{B25E52A8-9982-4F82-9748-A87A00C25808}"/>
                </a:ext>
              </a:extLst>
            </p:cNvPr>
            <p:cNvSpPr/>
            <p:nvPr/>
          </p:nvSpPr>
          <p:spPr>
            <a:xfrm rot="17594760" flipH="1" flipV="1">
              <a:off x="4656286" y="2672653"/>
              <a:ext cx="271002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0" name="正方形/長方形 409">
              <a:extLst>
                <a:ext uri="{FF2B5EF4-FFF2-40B4-BE49-F238E27FC236}">
                  <a16:creationId xmlns="" xmlns:a16="http://schemas.microsoft.com/office/drawing/2014/main" id="{5568A7AA-CAAF-4A5E-87D5-5DA70D43BC87}"/>
                </a:ext>
              </a:extLst>
            </p:cNvPr>
            <p:cNvSpPr/>
            <p:nvPr/>
          </p:nvSpPr>
          <p:spPr>
            <a:xfrm rot="17494588" flipH="1" flipV="1">
              <a:off x="4794086" y="2684707"/>
              <a:ext cx="210651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1" name="正方形/長方形 410">
              <a:extLst>
                <a:ext uri="{FF2B5EF4-FFF2-40B4-BE49-F238E27FC236}">
                  <a16:creationId xmlns="" xmlns:a16="http://schemas.microsoft.com/office/drawing/2014/main" id="{4DE908BD-BA5D-4438-9C8E-4EC001A214E3}"/>
                </a:ext>
              </a:extLst>
            </p:cNvPr>
            <p:cNvSpPr/>
            <p:nvPr/>
          </p:nvSpPr>
          <p:spPr>
            <a:xfrm flipH="1" flipV="1">
              <a:off x="4436205" y="2748368"/>
              <a:ext cx="134413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2" name="正方形/長方形 411">
              <a:extLst>
                <a:ext uri="{FF2B5EF4-FFF2-40B4-BE49-F238E27FC236}">
                  <a16:creationId xmlns="" xmlns:a16="http://schemas.microsoft.com/office/drawing/2014/main" id="{6E722624-D643-4B66-9D2B-9B5778C6EF71}"/>
                </a:ext>
              </a:extLst>
            </p:cNvPr>
            <p:cNvSpPr/>
            <p:nvPr/>
          </p:nvSpPr>
          <p:spPr>
            <a:xfrm rot="16200000" flipH="1" flipV="1">
              <a:off x="4123739" y="2757040"/>
              <a:ext cx="82075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3" name="正方形/長方形 412">
              <a:extLst>
                <a:ext uri="{FF2B5EF4-FFF2-40B4-BE49-F238E27FC236}">
                  <a16:creationId xmlns="" xmlns:a16="http://schemas.microsoft.com/office/drawing/2014/main" id="{CE99FCE8-CA7B-4CFA-981A-6292A897C081}"/>
                </a:ext>
              </a:extLst>
            </p:cNvPr>
            <p:cNvSpPr/>
            <p:nvPr/>
          </p:nvSpPr>
          <p:spPr>
            <a:xfrm rot="16200000" flipH="1" flipV="1">
              <a:off x="4943228" y="2741903"/>
              <a:ext cx="130019" cy="5823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4" name="正方形/長方形 413">
              <a:extLst>
                <a:ext uri="{FF2B5EF4-FFF2-40B4-BE49-F238E27FC236}">
                  <a16:creationId xmlns="" xmlns:a16="http://schemas.microsoft.com/office/drawing/2014/main" id="{77548ADF-7F11-48F5-98C4-1484B4E2B309}"/>
                </a:ext>
              </a:extLst>
            </p:cNvPr>
            <p:cNvSpPr/>
            <p:nvPr/>
          </p:nvSpPr>
          <p:spPr>
            <a:xfrm rot="18050935" flipH="1" flipV="1">
              <a:off x="6518651" y="2244642"/>
              <a:ext cx="364175" cy="186572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5" name="正方形/長方形 414">
              <a:extLst>
                <a:ext uri="{FF2B5EF4-FFF2-40B4-BE49-F238E27FC236}">
                  <a16:creationId xmlns="" xmlns:a16="http://schemas.microsoft.com/office/drawing/2014/main" id="{FBF27936-2BE3-4B5F-B508-45D8283C9B0E}"/>
                </a:ext>
              </a:extLst>
            </p:cNvPr>
            <p:cNvSpPr/>
            <p:nvPr/>
          </p:nvSpPr>
          <p:spPr>
            <a:xfrm flipH="1" flipV="1">
              <a:off x="5695757" y="2628316"/>
              <a:ext cx="130019" cy="5823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6" name="正方形/長方形 415">
              <a:extLst>
                <a:ext uri="{FF2B5EF4-FFF2-40B4-BE49-F238E27FC236}">
                  <a16:creationId xmlns="" xmlns:a16="http://schemas.microsoft.com/office/drawing/2014/main" id="{C517AB3B-EE92-4A52-AD6D-48581618C24B}"/>
                </a:ext>
              </a:extLst>
            </p:cNvPr>
            <p:cNvSpPr/>
            <p:nvPr/>
          </p:nvSpPr>
          <p:spPr>
            <a:xfrm flipH="1" flipV="1">
              <a:off x="5695757" y="2266795"/>
              <a:ext cx="130019" cy="5823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26" name="図形グループ 25"/>
          <p:cNvGrpSpPr/>
          <p:nvPr/>
        </p:nvGrpSpPr>
        <p:grpSpPr>
          <a:xfrm>
            <a:off x="6328285" y="5504746"/>
            <a:ext cx="851019" cy="1601772"/>
            <a:chOff x="6214495" y="2772522"/>
            <a:chExt cx="850908" cy="1601563"/>
          </a:xfrm>
        </p:grpSpPr>
        <p:sp>
          <p:nvSpPr>
            <p:cNvPr id="20" name="正方形/長方形 19">
              <a:extLst>
                <a:ext uri="{FF2B5EF4-FFF2-40B4-BE49-F238E27FC236}">
                  <a16:creationId xmlns="" xmlns:a16="http://schemas.microsoft.com/office/drawing/2014/main" id="{04FBCC50-E480-4069-961E-F4A24DC9A5B4}"/>
                </a:ext>
              </a:extLst>
            </p:cNvPr>
            <p:cNvSpPr/>
            <p:nvPr/>
          </p:nvSpPr>
          <p:spPr>
            <a:xfrm>
              <a:off x="6214495" y="4149569"/>
              <a:ext cx="308974" cy="57980"/>
            </a:xfrm>
            <a:prstGeom prst="rect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6" name="正方形/長方形 275">
              <a:extLst>
                <a:ext uri="{FF2B5EF4-FFF2-40B4-BE49-F238E27FC236}">
                  <a16:creationId xmlns="" xmlns:a16="http://schemas.microsoft.com/office/drawing/2014/main" id="{ED10A82A-73CF-4495-AD64-2E82B51608A5}"/>
                </a:ext>
              </a:extLst>
            </p:cNvPr>
            <p:cNvSpPr/>
            <p:nvPr/>
          </p:nvSpPr>
          <p:spPr>
            <a:xfrm rot="20788204">
              <a:off x="6516170" y="4084788"/>
              <a:ext cx="528788" cy="74129"/>
            </a:xfrm>
            <a:prstGeom prst="rect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7" name="正方形/長方形 276">
              <a:extLst>
                <a:ext uri="{FF2B5EF4-FFF2-40B4-BE49-F238E27FC236}">
                  <a16:creationId xmlns="" xmlns:a16="http://schemas.microsoft.com/office/drawing/2014/main" id="{38B58193-7DE0-4C43-A5EE-FDB33BDBAA92}"/>
                </a:ext>
              </a:extLst>
            </p:cNvPr>
            <p:cNvSpPr/>
            <p:nvPr/>
          </p:nvSpPr>
          <p:spPr>
            <a:xfrm rot="4398713">
              <a:off x="6889198" y="4138403"/>
              <a:ext cx="295343" cy="57066"/>
            </a:xfrm>
            <a:prstGeom prst="rect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8" name="正方形/長方形 277">
              <a:extLst>
                <a:ext uri="{FF2B5EF4-FFF2-40B4-BE49-F238E27FC236}">
                  <a16:creationId xmlns="" xmlns:a16="http://schemas.microsoft.com/office/drawing/2014/main" id="{FE5592A9-26EB-4DAF-A9C6-7ECC50E9D202}"/>
                </a:ext>
              </a:extLst>
            </p:cNvPr>
            <p:cNvSpPr/>
            <p:nvPr/>
          </p:nvSpPr>
          <p:spPr>
            <a:xfrm rot="4398713">
              <a:off x="6669171" y="4197881"/>
              <a:ext cx="295343" cy="57066"/>
            </a:xfrm>
            <a:prstGeom prst="rect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9" name="正方形/長方形 278">
              <a:extLst>
                <a:ext uri="{FF2B5EF4-FFF2-40B4-BE49-F238E27FC236}">
                  <a16:creationId xmlns="" xmlns:a16="http://schemas.microsoft.com/office/drawing/2014/main" id="{1BB92AB5-052B-40E4-84F1-418CCED8A237}"/>
                </a:ext>
              </a:extLst>
            </p:cNvPr>
            <p:cNvSpPr/>
            <p:nvPr/>
          </p:nvSpPr>
          <p:spPr>
            <a:xfrm rot="5400000" flipV="1">
              <a:off x="6280233" y="3785207"/>
              <a:ext cx="295343" cy="45719"/>
            </a:xfrm>
            <a:prstGeom prst="rect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6" name="正方形/長方形 285">
              <a:extLst>
                <a:ext uri="{FF2B5EF4-FFF2-40B4-BE49-F238E27FC236}">
                  <a16:creationId xmlns="" xmlns:a16="http://schemas.microsoft.com/office/drawing/2014/main" id="{87918953-5779-4707-9E19-A51189F70350}"/>
                </a:ext>
              </a:extLst>
            </p:cNvPr>
            <p:cNvSpPr/>
            <p:nvPr/>
          </p:nvSpPr>
          <p:spPr>
            <a:xfrm rot="5400000" flipV="1">
              <a:off x="6314437" y="4037480"/>
              <a:ext cx="266427" cy="45719"/>
            </a:xfrm>
            <a:prstGeom prst="rect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3" name="正方形/長方形 302">
              <a:extLst>
                <a:ext uri="{FF2B5EF4-FFF2-40B4-BE49-F238E27FC236}">
                  <a16:creationId xmlns="" xmlns:a16="http://schemas.microsoft.com/office/drawing/2014/main" id="{8304EAD9-F99A-474A-ADA4-84B78FB34962}"/>
                </a:ext>
              </a:extLst>
            </p:cNvPr>
            <p:cNvSpPr/>
            <p:nvPr/>
          </p:nvSpPr>
          <p:spPr>
            <a:xfrm rot="6142172">
              <a:off x="6341904" y="2840872"/>
              <a:ext cx="362923" cy="226223"/>
            </a:xfrm>
            <a:prstGeom prst="rect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9" name="正方形/長方形 308">
              <a:extLst>
                <a:ext uri="{FF2B5EF4-FFF2-40B4-BE49-F238E27FC236}">
                  <a16:creationId xmlns="" xmlns:a16="http://schemas.microsoft.com/office/drawing/2014/main" id="{24A9BA28-9366-4981-9B93-624C6BEBBF54}"/>
                </a:ext>
              </a:extLst>
            </p:cNvPr>
            <p:cNvSpPr/>
            <p:nvPr/>
          </p:nvSpPr>
          <p:spPr>
            <a:xfrm rot="5400000">
              <a:off x="6336862" y="3094848"/>
              <a:ext cx="362923" cy="158596"/>
            </a:xfrm>
            <a:prstGeom prst="rect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sp>
        <p:nvSpPr>
          <p:cNvPr id="314" name="正方形/長方形 313">
            <a:extLst>
              <a:ext uri="{FF2B5EF4-FFF2-40B4-BE49-F238E27FC236}">
                <a16:creationId xmlns="" xmlns:a16="http://schemas.microsoft.com/office/drawing/2014/main" id="{1CC5AF07-BAF8-43C8-9453-E259A0CD93D5}"/>
              </a:ext>
            </a:extLst>
          </p:cNvPr>
          <p:cNvSpPr/>
          <p:nvPr/>
        </p:nvSpPr>
        <p:spPr>
          <a:xfrm rot="1018406" flipH="1">
            <a:off x="7508841" y="4022098"/>
            <a:ext cx="45725" cy="8286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1605703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図形グループ 2"/>
          <p:cNvGrpSpPr/>
          <p:nvPr/>
        </p:nvGrpSpPr>
        <p:grpSpPr>
          <a:xfrm>
            <a:off x="2616540" y="2949959"/>
            <a:ext cx="8432441" cy="5723667"/>
            <a:chOff x="2616197" y="282575"/>
            <a:chExt cx="8431343" cy="5722922"/>
          </a:xfrm>
        </p:grpSpPr>
        <p:sp>
          <p:nvSpPr>
            <p:cNvPr id="4" name="円/楕円 3">
              <a:extLst>
                <a:ext uri="{FF2B5EF4-FFF2-40B4-BE49-F238E27FC236}">
                  <a16:creationId xmlns="" xmlns:a16="http://schemas.microsoft.com/office/drawing/2014/main" id="{DF6CBD6A-82B1-8E4E-B0A6-B83E3EBCE1AB}"/>
                </a:ext>
              </a:extLst>
            </p:cNvPr>
            <p:cNvSpPr/>
            <p:nvPr/>
          </p:nvSpPr>
          <p:spPr>
            <a:xfrm>
              <a:off x="10366375" y="1590675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" name="円/楕円 4">
              <a:extLst>
                <a:ext uri="{FF2B5EF4-FFF2-40B4-BE49-F238E27FC236}">
                  <a16:creationId xmlns="" xmlns:a16="http://schemas.microsoft.com/office/drawing/2014/main" id="{8518BFCE-5B68-A846-8CC7-2217516ABB37}"/>
                </a:ext>
              </a:extLst>
            </p:cNvPr>
            <p:cNvSpPr/>
            <p:nvPr/>
          </p:nvSpPr>
          <p:spPr>
            <a:xfrm>
              <a:off x="10156825" y="2012950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" name="円/楕円 5">
              <a:extLst>
                <a:ext uri="{FF2B5EF4-FFF2-40B4-BE49-F238E27FC236}">
                  <a16:creationId xmlns="" xmlns:a16="http://schemas.microsoft.com/office/drawing/2014/main" id="{96C570D2-DF1E-EB40-879D-41AEBB3D2F14}"/>
                </a:ext>
              </a:extLst>
            </p:cNvPr>
            <p:cNvSpPr/>
            <p:nvPr/>
          </p:nvSpPr>
          <p:spPr>
            <a:xfrm>
              <a:off x="8959850" y="1717675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" name="円/楕円 6">
              <a:extLst>
                <a:ext uri="{FF2B5EF4-FFF2-40B4-BE49-F238E27FC236}">
                  <a16:creationId xmlns="" xmlns:a16="http://schemas.microsoft.com/office/drawing/2014/main" id="{381CE1A5-FC86-674B-98DD-AC5F0F64B42A}"/>
                </a:ext>
              </a:extLst>
            </p:cNvPr>
            <p:cNvSpPr/>
            <p:nvPr/>
          </p:nvSpPr>
          <p:spPr>
            <a:xfrm>
              <a:off x="8794750" y="1790700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" name="円/楕円 7">
              <a:extLst>
                <a:ext uri="{FF2B5EF4-FFF2-40B4-BE49-F238E27FC236}">
                  <a16:creationId xmlns="" xmlns:a16="http://schemas.microsoft.com/office/drawing/2014/main" id="{88C80E9C-805D-7A46-ACBB-2E72F27138E9}"/>
                </a:ext>
              </a:extLst>
            </p:cNvPr>
            <p:cNvSpPr/>
            <p:nvPr/>
          </p:nvSpPr>
          <p:spPr>
            <a:xfrm>
              <a:off x="8667750" y="1747837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9" name="円/楕円 8">
              <a:extLst>
                <a:ext uri="{FF2B5EF4-FFF2-40B4-BE49-F238E27FC236}">
                  <a16:creationId xmlns="" xmlns:a16="http://schemas.microsoft.com/office/drawing/2014/main" id="{6E954643-3556-3942-9BF8-25205EA1AA84}"/>
                </a:ext>
              </a:extLst>
            </p:cNvPr>
            <p:cNvSpPr/>
            <p:nvPr/>
          </p:nvSpPr>
          <p:spPr>
            <a:xfrm>
              <a:off x="8378825" y="1635125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0" name="円/楕円 9">
              <a:extLst>
                <a:ext uri="{FF2B5EF4-FFF2-40B4-BE49-F238E27FC236}">
                  <a16:creationId xmlns="" xmlns:a16="http://schemas.microsoft.com/office/drawing/2014/main" id="{BB6AE936-EE6F-964E-A2E2-D03A32FAB956}"/>
                </a:ext>
              </a:extLst>
            </p:cNvPr>
            <p:cNvSpPr/>
            <p:nvPr/>
          </p:nvSpPr>
          <p:spPr>
            <a:xfrm>
              <a:off x="8258175" y="1577975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1" name="円/楕円 10">
              <a:extLst>
                <a:ext uri="{FF2B5EF4-FFF2-40B4-BE49-F238E27FC236}">
                  <a16:creationId xmlns="" xmlns:a16="http://schemas.microsoft.com/office/drawing/2014/main" id="{2F20C7F6-B3BC-E242-B5EB-D899BE26AEFB}"/>
                </a:ext>
              </a:extLst>
            </p:cNvPr>
            <p:cNvSpPr/>
            <p:nvPr/>
          </p:nvSpPr>
          <p:spPr>
            <a:xfrm>
              <a:off x="7997825" y="1470025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" name="円/楕円 11">
              <a:extLst>
                <a:ext uri="{FF2B5EF4-FFF2-40B4-BE49-F238E27FC236}">
                  <a16:creationId xmlns="" xmlns:a16="http://schemas.microsoft.com/office/drawing/2014/main" id="{934A8EFE-96CA-2742-A25D-932FE2CC865D}"/>
                </a:ext>
              </a:extLst>
            </p:cNvPr>
            <p:cNvSpPr/>
            <p:nvPr/>
          </p:nvSpPr>
          <p:spPr>
            <a:xfrm>
              <a:off x="7721600" y="1384300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" name="円/楕円 12">
              <a:extLst>
                <a:ext uri="{FF2B5EF4-FFF2-40B4-BE49-F238E27FC236}">
                  <a16:creationId xmlns="" xmlns:a16="http://schemas.microsoft.com/office/drawing/2014/main" id="{390D99F0-8813-3B4F-AA67-48459F220E35}"/>
                </a:ext>
              </a:extLst>
            </p:cNvPr>
            <p:cNvSpPr/>
            <p:nvPr/>
          </p:nvSpPr>
          <p:spPr>
            <a:xfrm>
              <a:off x="7073900" y="1273175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" name="円/楕円 13">
              <a:extLst>
                <a:ext uri="{FF2B5EF4-FFF2-40B4-BE49-F238E27FC236}">
                  <a16:creationId xmlns="" xmlns:a16="http://schemas.microsoft.com/office/drawing/2014/main" id="{0133C797-4B0B-9E4D-9E0F-C47191BCF3DB}"/>
                </a:ext>
              </a:extLst>
            </p:cNvPr>
            <p:cNvSpPr/>
            <p:nvPr/>
          </p:nvSpPr>
          <p:spPr>
            <a:xfrm>
              <a:off x="7108825" y="1127125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" name="円/楕円 14">
              <a:extLst>
                <a:ext uri="{FF2B5EF4-FFF2-40B4-BE49-F238E27FC236}">
                  <a16:creationId xmlns="" xmlns:a16="http://schemas.microsoft.com/office/drawing/2014/main" id="{747E0566-63B0-FC4A-BB41-D1F20ED0D419}"/>
                </a:ext>
              </a:extLst>
            </p:cNvPr>
            <p:cNvSpPr/>
            <p:nvPr/>
          </p:nvSpPr>
          <p:spPr>
            <a:xfrm>
              <a:off x="7264400" y="1635125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" name="円/楕円 15">
              <a:extLst>
                <a:ext uri="{FF2B5EF4-FFF2-40B4-BE49-F238E27FC236}">
                  <a16:creationId xmlns="" xmlns:a16="http://schemas.microsoft.com/office/drawing/2014/main" id="{5340CB14-D198-4946-8598-57F7D501AD9C}"/>
                </a:ext>
              </a:extLst>
            </p:cNvPr>
            <p:cNvSpPr/>
            <p:nvPr/>
          </p:nvSpPr>
          <p:spPr>
            <a:xfrm>
              <a:off x="7499349" y="1531937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" name="円/楕円 16">
              <a:extLst>
                <a:ext uri="{FF2B5EF4-FFF2-40B4-BE49-F238E27FC236}">
                  <a16:creationId xmlns="" xmlns:a16="http://schemas.microsoft.com/office/drawing/2014/main" id="{D1FD00CD-5316-7A46-A51F-739BA953F70A}"/>
                </a:ext>
              </a:extLst>
            </p:cNvPr>
            <p:cNvSpPr/>
            <p:nvPr/>
          </p:nvSpPr>
          <p:spPr>
            <a:xfrm>
              <a:off x="7640638" y="1574800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" name="円/楕円 17">
              <a:extLst>
                <a:ext uri="{FF2B5EF4-FFF2-40B4-BE49-F238E27FC236}">
                  <a16:creationId xmlns="" xmlns:a16="http://schemas.microsoft.com/office/drawing/2014/main" id="{E8CD95A5-8B91-384A-A20A-EF4C345EBCC3}"/>
                </a:ext>
              </a:extLst>
            </p:cNvPr>
            <p:cNvSpPr/>
            <p:nvPr/>
          </p:nvSpPr>
          <p:spPr>
            <a:xfrm>
              <a:off x="7881938" y="1665287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" name="円/楕円 18">
              <a:extLst>
                <a:ext uri="{FF2B5EF4-FFF2-40B4-BE49-F238E27FC236}">
                  <a16:creationId xmlns="" xmlns:a16="http://schemas.microsoft.com/office/drawing/2014/main" id="{68E0DC1E-3683-C546-B05B-A05AB9DBF596}"/>
                </a:ext>
              </a:extLst>
            </p:cNvPr>
            <p:cNvSpPr/>
            <p:nvPr/>
          </p:nvSpPr>
          <p:spPr>
            <a:xfrm>
              <a:off x="8258175" y="1820862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" name="円/楕円 19">
              <a:extLst>
                <a:ext uri="{FF2B5EF4-FFF2-40B4-BE49-F238E27FC236}">
                  <a16:creationId xmlns="" xmlns:a16="http://schemas.microsoft.com/office/drawing/2014/main" id="{51BA2A47-6E95-1F49-8C71-9FC7A3930921}"/>
                </a:ext>
              </a:extLst>
            </p:cNvPr>
            <p:cNvSpPr/>
            <p:nvPr/>
          </p:nvSpPr>
          <p:spPr>
            <a:xfrm>
              <a:off x="8553450" y="1952625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" name="円/楕円 20">
              <a:extLst>
                <a:ext uri="{FF2B5EF4-FFF2-40B4-BE49-F238E27FC236}">
                  <a16:creationId xmlns="" xmlns:a16="http://schemas.microsoft.com/office/drawing/2014/main" id="{96E4B60A-DF50-2E44-A2E4-EF0DCAF7910E}"/>
                </a:ext>
              </a:extLst>
            </p:cNvPr>
            <p:cNvSpPr/>
            <p:nvPr/>
          </p:nvSpPr>
          <p:spPr>
            <a:xfrm>
              <a:off x="8637587" y="1982787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" name="円/楕円 21">
              <a:extLst>
                <a:ext uri="{FF2B5EF4-FFF2-40B4-BE49-F238E27FC236}">
                  <a16:creationId xmlns="" xmlns:a16="http://schemas.microsoft.com/office/drawing/2014/main" id="{AA6A43EE-7688-7A46-ACA7-0E201EA1F73D}"/>
                </a:ext>
              </a:extLst>
            </p:cNvPr>
            <p:cNvSpPr/>
            <p:nvPr/>
          </p:nvSpPr>
          <p:spPr>
            <a:xfrm>
              <a:off x="6508745" y="998537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" name="円/楕円 22">
              <a:extLst>
                <a:ext uri="{FF2B5EF4-FFF2-40B4-BE49-F238E27FC236}">
                  <a16:creationId xmlns="" xmlns:a16="http://schemas.microsoft.com/office/drawing/2014/main" id="{51E69EFC-EAE2-6E4D-ADBE-F8FA4A9C2224}"/>
                </a:ext>
              </a:extLst>
            </p:cNvPr>
            <p:cNvSpPr/>
            <p:nvPr/>
          </p:nvSpPr>
          <p:spPr>
            <a:xfrm>
              <a:off x="6273799" y="1462081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" name="円/楕円 23">
              <a:extLst>
                <a:ext uri="{FF2B5EF4-FFF2-40B4-BE49-F238E27FC236}">
                  <a16:creationId xmlns="" xmlns:a16="http://schemas.microsoft.com/office/drawing/2014/main" id="{6A6A2DA2-4FD3-2446-B89D-1CDE55CFADFB}"/>
                </a:ext>
              </a:extLst>
            </p:cNvPr>
            <p:cNvSpPr/>
            <p:nvPr/>
          </p:nvSpPr>
          <p:spPr>
            <a:xfrm>
              <a:off x="6627018" y="1657350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" name="円/楕円 24">
              <a:extLst>
                <a:ext uri="{FF2B5EF4-FFF2-40B4-BE49-F238E27FC236}">
                  <a16:creationId xmlns="" xmlns:a16="http://schemas.microsoft.com/office/drawing/2014/main" id="{869C9A01-3F79-E049-A1C8-121B2699E83D}"/>
                </a:ext>
              </a:extLst>
            </p:cNvPr>
            <p:cNvSpPr/>
            <p:nvPr/>
          </p:nvSpPr>
          <p:spPr>
            <a:xfrm>
              <a:off x="6416675" y="1901824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" name="円/楕円 25">
              <a:extLst>
                <a:ext uri="{FF2B5EF4-FFF2-40B4-BE49-F238E27FC236}">
                  <a16:creationId xmlns="" xmlns:a16="http://schemas.microsoft.com/office/drawing/2014/main" id="{1FFB8F2F-A01C-4341-AAF7-30CAD67851DD}"/>
                </a:ext>
              </a:extLst>
            </p:cNvPr>
            <p:cNvSpPr/>
            <p:nvPr/>
          </p:nvSpPr>
          <p:spPr>
            <a:xfrm>
              <a:off x="6442075" y="2117724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" name="円/楕円 26">
              <a:extLst>
                <a:ext uri="{FF2B5EF4-FFF2-40B4-BE49-F238E27FC236}">
                  <a16:creationId xmlns="" xmlns:a16="http://schemas.microsoft.com/office/drawing/2014/main" id="{23FB342C-DE0F-B247-92C2-BFD28C9E66F0}"/>
                </a:ext>
              </a:extLst>
            </p:cNvPr>
            <p:cNvSpPr/>
            <p:nvPr/>
          </p:nvSpPr>
          <p:spPr>
            <a:xfrm>
              <a:off x="6646862" y="2165349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" name="円/楕円 27">
              <a:extLst>
                <a:ext uri="{FF2B5EF4-FFF2-40B4-BE49-F238E27FC236}">
                  <a16:creationId xmlns="" xmlns:a16="http://schemas.microsoft.com/office/drawing/2014/main" id="{3FD2A990-26F4-6945-9929-EE1483176EF4}"/>
                </a:ext>
              </a:extLst>
            </p:cNvPr>
            <p:cNvSpPr/>
            <p:nvPr/>
          </p:nvSpPr>
          <p:spPr>
            <a:xfrm>
              <a:off x="6653212" y="2238374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" name="円/楕円 28">
              <a:extLst>
                <a:ext uri="{FF2B5EF4-FFF2-40B4-BE49-F238E27FC236}">
                  <a16:creationId xmlns="" xmlns:a16="http://schemas.microsoft.com/office/drawing/2014/main" id="{4202D857-ABCA-AA46-A7C1-52D881E527E2}"/>
                </a:ext>
              </a:extLst>
            </p:cNvPr>
            <p:cNvSpPr/>
            <p:nvPr/>
          </p:nvSpPr>
          <p:spPr>
            <a:xfrm>
              <a:off x="6307137" y="2268536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" name="円/楕円 29">
              <a:extLst>
                <a:ext uri="{FF2B5EF4-FFF2-40B4-BE49-F238E27FC236}">
                  <a16:creationId xmlns="" xmlns:a16="http://schemas.microsoft.com/office/drawing/2014/main" id="{605DBB20-D06F-5641-89B0-FFEE56159C64}"/>
                </a:ext>
              </a:extLst>
            </p:cNvPr>
            <p:cNvSpPr/>
            <p:nvPr/>
          </p:nvSpPr>
          <p:spPr>
            <a:xfrm>
              <a:off x="6194425" y="2205035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1" name="円/楕円 30">
              <a:extLst>
                <a:ext uri="{FF2B5EF4-FFF2-40B4-BE49-F238E27FC236}">
                  <a16:creationId xmlns="" xmlns:a16="http://schemas.microsoft.com/office/drawing/2014/main" id="{82C55559-950B-6E4D-8289-61A4DD49C4EE}"/>
                </a:ext>
              </a:extLst>
            </p:cNvPr>
            <p:cNvSpPr/>
            <p:nvPr/>
          </p:nvSpPr>
          <p:spPr>
            <a:xfrm>
              <a:off x="5562600" y="1919286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" name="円/楕円 31">
              <a:extLst>
                <a:ext uri="{FF2B5EF4-FFF2-40B4-BE49-F238E27FC236}">
                  <a16:creationId xmlns="" xmlns:a16="http://schemas.microsoft.com/office/drawing/2014/main" id="{E3112F67-FF52-5F48-86E7-42DCA5341BFA}"/>
                </a:ext>
              </a:extLst>
            </p:cNvPr>
            <p:cNvSpPr/>
            <p:nvPr/>
          </p:nvSpPr>
          <p:spPr>
            <a:xfrm>
              <a:off x="5753228" y="2140739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3" name="円/楕円 32">
              <a:extLst>
                <a:ext uri="{FF2B5EF4-FFF2-40B4-BE49-F238E27FC236}">
                  <a16:creationId xmlns="" xmlns:a16="http://schemas.microsoft.com/office/drawing/2014/main" id="{B93FB5EB-6412-F540-88C5-527527715D1B}"/>
                </a:ext>
              </a:extLst>
            </p:cNvPr>
            <p:cNvSpPr/>
            <p:nvPr/>
          </p:nvSpPr>
          <p:spPr>
            <a:xfrm>
              <a:off x="6095999" y="2352674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4" name="円/楕円 33">
              <a:extLst>
                <a:ext uri="{FF2B5EF4-FFF2-40B4-BE49-F238E27FC236}">
                  <a16:creationId xmlns="" xmlns:a16="http://schemas.microsoft.com/office/drawing/2014/main" id="{E490AAC6-AF5A-0A45-B86D-3D87C5A09BDB}"/>
                </a:ext>
              </a:extLst>
            </p:cNvPr>
            <p:cNvSpPr/>
            <p:nvPr/>
          </p:nvSpPr>
          <p:spPr>
            <a:xfrm>
              <a:off x="5735637" y="2355849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" name="円/楕円 34">
              <a:extLst>
                <a:ext uri="{FF2B5EF4-FFF2-40B4-BE49-F238E27FC236}">
                  <a16:creationId xmlns="" xmlns:a16="http://schemas.microsoft.com/office/drawing/2014/main" id="{5C4AF34B-C297-6845-B25A-E18544FAD670}"/>
                </a:ext>
              </a:extLst>
            </p:cNvPr>
            <p:cNvSpPr/>
            <p:nvPr/>
          </p:nvSpPr>
          <p:spPr>
            <a:xfrm>
              <a:off x="5945187" y="2511424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" name="円/楕円 35">
              <a:extLst>
                <a:ext uri="{FF2B5EF4-FFF2-40B4-BE49-F238E27FC236}">
                  <a16:creationId xmlns="" xmlns:a16="http://schemas.microsoft.com/office/drawing/2014/main" id="{61882C1C-2C68-5546-9ABE-B3017F0629A6}"/>
                </a:ext>
              </a:extLst>
            </p:cNvPr>
            <p:cNvSpPr/>
            <p:nvPr/>
          </p:nvSpPr>
          <p:spPr>
            <a:xfrm>
              <a:off x="5945187" y="2578099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7" name="円/楕円 36">
              <a:extLst>
                <a:ext uri="{FF2B5EF4-FFF2-40B4-BE49-F238E27FC236}">
                  <a16:creationId xmlns="" xmlns:a16="http://schemas.microsoft.com/office/drawing/2014/main" id="{4E36245E-8F74-3F4F-9523-ABC47DC09EBF}"/>
                </a:ext>
              </a:extLst>
            </p:cNvPr>
            <p:cNvSpPr/>
            <p:nvPr/>
          </p:nvSpPr>
          <p:spPr>
            <a:xfrm>
              <a:off x="5945187" y="2646360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8" name="円/楕円 37">
              <a:extLst>
                <a:ext uri="{FF2B5EF4-FFF2-40B4-BE49-F238E27FC236}">
                  <a16:creationId xmlns="" xmlns:a16="http://schemas.microsoft.com/office/drawing/2014/main" id="{E67EA72D-131B-824E-846B-B2FEF5ABC3A7}"/>
                </a:ext>
              </a:extLst>
            </p:cNvPr>
            <p:cNvSpPr/>
            <p:nvPr/>
          </p:nvSpPr>
          <p:spPr>
            <a:xfrm>
              <a:off x="5945187" y="2714621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" name="円/楕円 38">
              <a:extLst>
                <a:ext uri="{FF2B5EF4-FFF2-40B4-BE49-F238E27FC236}">
                  <a16:creationId xmlns="" xmlns:a16="http://schemas.microsoft.com/office/drawing/2014/main" id="{9BF828B5-F3AC-C54A-889A-1A91AFE119BC}"/>
                </a:ext>
              </a:extLst>
            </p:cNvPr>
            <p:cNvSpPr/>
            <p:nvPr/>
          </p:nvSpPr>
          <p:spPr>
            <a:xfrm>
              <a:off x="6442075" y="2517774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" name="円/楕円 39">
              <a:extLst>
                <a:ext uri="{FF2B5EF4-FFF2-40B4-BE49-F238E27FC236}">
                  <a16:creationId xmlns="" xmlns:a16="http://schemas.microsoft.com/office/drawing/2014/main" id="{875F3B3A-9562-D341-9F73-DAB9C352DF45}"/>
                </a:ext>
              </a:extLst>
            </p:cNvPr>
            <p:cNvSpPr/>
            <p:nvPr/>
          </p:nvSpPr>
          <p:spPr>
            <a:xfrm>
              <a:off x="6434137" y="2586035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" name="円/楕円 40">
              <a:extLst>
                <a:ext uri="{FF2B5EF4-FFF2-40B4-BE49-F238E27FC236}">
                  <a16:creationId xmlns="" xmlns:a16="http://schemas.microsoft.com/office/drawing/2014/main" id="{EE5BE8E0-58C7-FE4F-94C6-A57E180A75B6}"/>
                </a:ext>
              </a:extLst>
            </p:cNvPr>
            <p:cNvSpPr/>
            <p:nvPr/>
          </p:nvSpPr>
          <p:spPr>
            <a:xfrm>
              <a:off x="6411912" y="2649535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2" name="円/楕円 41">
              <a:extLst>
                <a:ext uri="{FF2B5EF4-FFF2-40B4-BE49-F238E27FC236}">
                  <a16:creationId xmlns="" xmlns:a16="http://schemas.microsoft.com/office/drawing/2014/main" id="{CA21D755-5D51-5642-977C-7D06B3A942E9}"/>
                </a:ext>
              </a:extLst>
            </p:cNvPr>
            <p:cNvSpPr/>
            <p:nvPr/>
          </p:nvSpPr>
          <p:spPr>
            <a:xfrm>
              <a:off x="6386512" y="2714621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" name="円/楕円 42">
              <a:extLst>
                <a:ext uri="{FF2B5EF4-FFF2-40B4-BE49-F238E27FC236}">
                  <a16:creationId xmlns="" xmlns:a16="http://schemas.microsoft.com/office/drawing/2014/main" id="{F9A2231F-B7A7-5C4B-A123-9D3B778E427E}"/>
                </a:ext>
              </a:extLst>
            </p:cNvPr>
            <p:cNvSpPr/>
            <p:nvPr/>
          </p:nvSpPr>
          <p:spPr>
            <a:xfrm>
              <a:off x="6472236" y="2433635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4" name="円/楕円 43">
              <a:extLst>
                <a:ext uri="{FF2B5EF4-FFF2-40B4-BE49-F238E27FC236}">
                  <a16:creationId xmlns="" xmlns:a16="http://schemas.microsoft.com/office/drawing/2014/main" id="{3D3FE7CA-1B67-3849-ABA2-7783842C1166}"/>
                </a:ext>
              </a:extLst>
            </p:cNvPr>
            <p:cNvSpPr/>
            <p:nvPr/>
          </p:nvSpPr>
          <p:spPr>
            <a:xfrm>
              <a:off x="6666642" y="2541586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5" name="円/楕円 44">
              <a:extLst>
                <a:ext uri="{FF2B5EF4-FFF2-40B4-BE49-F238E27FC236}">
                  <a16:creationId xmlns="" xmlns:a16="http://schemas.microsoft.com/office/drawing/2014/main" id="{7BBB12BA-34E7-A846-B16E-8F90D25AD49A}"/>
                </a:ext>
              </a:extLst>
            </p:cNvPr>
            <p:cNvSpPr/>
            <p:nvPr/>
          </p:nvSpPr>
          <p:spPr>
            <a:xfrm>
              <a:off x="6825391" y="2544760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6" name="円/楕円 45">
              <a:extLst>
                <a:ext uri="{FF2B5EF4-FFF2-40B4-BE49-F238E27FC236}">
                  <a16:creationId xmlns="" xmlns:a16="http://schemas.microsoft.com/office/drawing/2014/main" id="{3A2315D0-1FF5-A146-8857-E3F998524593}"/>
                </a:ext>
              </a:extLst>
            </p:cNvPr>
            <p:cNvSpPr/>
            <p:nvPr/>
          </p:nvSpPr>
          <p:spPr>
            <a:xfrm>
              <a:off x="6752560" y="2706684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7" name="円/楕円 46">
              <a:extLst>
                <a:ext uri="{FF2B5EF4-FFF2-40B4-BE49-F238E27FC236}">
                  <a16:creationId xmlns="" xmlns:a16="http://schemas.microsoft.com/office/drawing/2014/main" id="{C33939C1-C67F-4C4C-A553-573E6A0A5D25}"/>
                </a:ext>
              </a:extLst>
            </p:cNvPr>
            <p:cNvSpPr/>
            <p:nvPr/>
          </p:nvSpPr>
          <p:spPr>
            <a:xfrm>
              <a:off x="6486523" y="2805105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8" name="円/楕円 47">
              <a:extLst>
                <a:ext uri="{FF2B5EF4-FFF2-40B4-BE49-F238E27FC236}">
                  <a16:creationId xmlns="" xmlns:a16="http://schemas.microsoft.com/office/drawing/2014/main" id="{B62BCAEF-6BD3-F84C-B4F5-07E0359191DA}"/>
                </a:ext>
              </a:extLst>
            </p:cNvPr>
            <p:cNvSpPr/>
            <p:nvPr/>
          </p:nvSpPr>
          <p:spPr>
            <a:xfrm>
              <a:off x="6432547" y="2997200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9" name="円/楕円 48">
              <a:extLst>
                <a:ext uri="{FF2B5EF4-FFF2-40B4-BE49-F238E27FC236}">
                  <a16:creationId xmlns="" xmlns:a16="http://schemas.microsoft.com/office/drawing/2014/main" id="{49EB0DA5-8F2A-2949-9377-23BAC815EDC4}"/>
                </a:ext>
              </a:extLst>
            </p:cNvPr>
            <p:cNvSpPr/>
            <p:nvPr/>
          </p:nvSpPr>
          <p:spPr>
            <a:xfrm>
              <a:off x="6254879" y="3186105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0" name="円/楕円 49">
              <a:extLst>
                <a:ext uri="{FF2B5EF4-FFF2-40B4-BE49-F238E27FC236}">
                  <a16:creationId xmlns="" xmlns:a16="http://schemas.microsoft.com/office/drawing/2014/main" id="{89339220-BF8C-9648-95A4-B5695787DBC1}"/>
                </a:ext>
              </a:extLst>
            </p:cNvPr>
            <p:cNvSpPr/>
            <p:nvPr/>
          </p:nvSpPr>
          <p:spPr>
            <a:xfrm>
              <a:off x="5754687" y="2706684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1" name="円/楕円 50">
              <a:extLst>
                <a:ext uri="{FF2B5EF4-FFF2-40B4-BE49-F238E27FC236}">
                  <a16:creationId xmlns="" xmlns:a16="http://schemas.microsoft.com/office/drawing/2014/main" id="{B59025CB-25C8-DC4B-AAAB-73ABEA9E97BD}"/>
                </a:ext>
              </a:extLst>
            </p:cNvPr>
            <p:cNvSpPr/>
            <p:nvPr/>
          </p:nvSpPr>
          <p:spPr>
            <a:xfrm>
              <a:off x="4995862" y="2676522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2" name="円/楕円 51">
              <a:extLst>
                <a:ext uri="{FF2B5EF4-FFF2-40B4-BE49-F238E27FC236}">
                  <a16:creationId xmlns="" xmlns:a16="http://schemas.microsoft.com/office/drawing/2014/main" id="{A5C83D14-97BD-3643-BB55-360FFAB2BED3}"/>
                </a:ext>
              </a:extLst>
            </p:cNvPr>
            <p:cNvSpPr/>
            <p:nvPr/>
          </p:nvSpPr>
          <p:spPr>
            <a:xfrm>
              <a:off x="4878387" y="2638424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3" name="円/楕円 52">
              <a:extLst>
                <a:ext uri="{FF2B5EF4-FFF2-40B4-BE49-F238E27FC236}">
                  <a16:creationId xmlns="" xmlns:a16="http://schemas.microsoft.com/office/drawing/2014/main" id="{D597FD65-FC9E-D642-A09E-2CAF14857404}"/>
                </a:ext>
              </a:extLst>
            </p:cNvPr>
            <p:cNvSpPr/>
            <p:nvPr/>
          </p:nvSpPr>
          <p:spPr>
            <a:xfrm>
              <a:off x="4595812" y="2765418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4" name="円/楕円 53">
              <a:extLst>
                <a:ext uri="{FF2B5EF4-FFF2-40B4-BE49-F238E27FC236}">
                  <a16:creationId xmlns="" xmlns:a16="http://schemas.microsoft.com/office/drawing/2014/main" id="{4F778496-7AEF-1F45-8576-1D0BBE5EAEDC}"/>
                </a:ext>
              </a:extLst>
            </p:cNvPr>
            <p:cNvSpPr/>
            <p:nvPr/>
          </p:nvSpPr>
          <p:spPr>
            <a:xfrm>
              <a:off x="4214812" y="2784462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5" name="円/楕円 54">
              <a:extLst>
                <a:ext uri="{FF2B5EF4-FFF2-40B4-BE49-F238E27FC236}">
                  <a16:creationId xmlns="" xmlns:a16="http://schemas.microsoft.com/office/drawing/2014/main" id="{7A9C4497-E167-614C-9959-26FCE4AC4E79}"/>
                </a:ext>
              </a:extLst>
            </p:cNvPr>
            <p:cNvSpPr/>
            <p:nvPr/>
          </p:nvSpPr>
          <p:spPr>
            <a:xfrm>
              <a:off x="4760912" y="3267068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6" name="円/楕円 55">
              <a:extLst>
                <a:ext uri="{FF2B5EF4-FFF2-40B4-BE49-F238E27FC236}">
                  <a16:creationId xmlns="" xmlns:a16="http://schemas.microsoft.com/office/drawing/2014/main" id="{0FA6D78D-0078-7E47-932D-4A88EE171B96}"/>
                </a:ext>
              </a:extLst>
            </p:cNvPr>
            <p:cNvSpPr/>
            <p:nvPr/>
          </p:nvSpPr>
          <p:spPr>
            <a:xfrm>
              <a:off x="4878386" y="3267068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7" name="円/楕円 56">
              <a:extLst>
                <a:ext uri="{FF2B5EF4-FFF2-40B4-BE49-F238E27FC236}">
                  <a16:creationId xmlns="" xmlns:a16="http://schemas.microsoft.com/office/drawing/2014/main" id="{F16425F5-A968-5641-9EA5-298647E0F253}"/>
                </a:ext>
              </a:extLst>
            </p:cNvPr>
            <p:cNvSpPr/>
            <p:nvPr/>
          </p:nvSpPr>
          <p:spPr>
            <a:xfrm>
              <a:off x="5056187" y="2795580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8" name="円/楕円 57">
              <a:extLst>
                <a:ext uri="{FF2B5EF4-FFF2-40B4-BE49-F238E27FC236}">
                  <a16:creationId xmlns="" xmlns:a16="http://schemas.microsoft.com/office/drawing/2014/main" id="{CE6A961A-7603-6742-BA7D-CB85A6827B75}"/>
                </a:ext>
              </a:extLst>
            </p:cNvPr>
            <p:cNvSpPr/>
            <p:nvPr/>
          </p:nvSpPr>
          <p:spPr>
            <a:xfrm>
              <a:off x="5622923" y="2806690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9" name="円/楕円 58">
              <a:extLst>
                <a:ext uri="{FF2B5EF4-FFF2-40B4-BE49-F238E27FC236}">
                  <a16:creationId xmlns="" xmlns:a16="http://schemas.microsoft.com/office/drawing/2014/main" id="{E21E2557-33AA-8D4B-B592-14CE41506F1F}"/>
                </a:ext>
              </a:extLst>
            </p:cNvPr>
            <p:cNvSpPr/>
            <p:nvPr/>
          </p:nvSpPr>
          <p:spPr>
            <a:xfrm>
              <a:off x="5826125" y="3186105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0" name="円/楕円 59">
              <a:extLst>
                <a:ext uri="{FF2B5EF4-FFF2-40B4-BE49-F238E27FC236}">
                  <a16:creationId xmlns="" xmlns:a16="http://schemas.microsoft.com/office/drawing/2014/main" id="{9D83D633-A9E9-FC43-AC34-0A53CD39F6E3}"/>
                </a:ext>
              </a:extLst>
            </p:cNvPr>
            <p:cNvSpPr/>
            <p:nvPr/>
          </p:nvSpPr>
          <p:spPr>
            <a:xfrm>
              <a:off x="5826125" y="3398837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1" name="円/楕円 60">
              <a:extLst>
                <a:ext uri="{FF2B5EF4-FFF2-40B4-BE49-F238E27FC236}">
                  <a16:creationId xmlns="" xmlns:a16="http://schemas.microsoft.com/office/drawing/2014/main" id="{948ACC68-A8AB-5144-B1AF-3B4D2E3787C8}"/>
                </a:ext>
              </a:extLst>
            </p:cNvPr>
            <p:cNvSpPr/>
            <p:nvPr/>
          </p:nvSpPr>
          <p:spPr>
            <a:xfrm>
              <a:off x="5899150" y="3659187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2" name="円/楕円 61">
              <a:extLst>
                <a:ext uri="{FF2B5EF4-FFF2-40B4-BE49-F238E27FC236}">
                  <a16:creationId xmlns="" xmlns:a16="http://schemas.microsoft.com/office/drawing/2014/main" id="{907810C8-4A25-9341-AD55-3D37BCF9FF79}"/>
                </a:ext>
              </a:extLst>
            </p:cNvPr>
            <p:cNvSpPr/>
            <p:nvPr/>
          </p:nvSpPr>
          <p:spPr>
            <a:xfrm>
              <a:off x="6005511" y="3722595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3" name="円/楕円 62">
              <a:extLst>
                <a:ext uri="{FF2B5EF4-FFF2-40B4-BE49-F238E27FC236}">
                  <a16:creationId xmlns="" xmlns:a16="http://schemas.microsoft.com/office/drawing/2014/main" id="{14D25126-D738-0144-9344-ACCCE19A9D0D}"/>
                </a:ext>
              </a:extLst>
            </p:cNvPr>
            <p:cNvSpPr/>
            <p:nvPr/>
          </p:nvSpPr>
          <p:spPr>
            <a:xfrm>
              <a:off x="6219823" y="3499643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4" name="円/楕円 63">
              <a:extLst>
                <a:ext uri="{FF2B5EF4-FFF2-40B4-BE49-F238E27FC236}">
                  <a16:creationId xmlns="" xmlns:a16="http://schemas.microsoft.com/office/drawing/2014/main" id="{BD907E1E-86F7-E743-B4A9-EDA3F1C2F0F2}"/>
                </a:ext>
              </a:extLst>
            </p:cNvPr>
            <p:cNvSpPr/>
            <p:nvPr/>
          </p:nvSpPr>
          <p:spPr>
            <a:xfrm>
              <a:off x="6175375" y="3659186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5" name="円/楕円 64">
              <a:extLst>
                <a:ext uri="{FF2B5EF4-FFF2-40B4-BE49-F238E27FC236}">
                  <a16:creationId xmlns="" xmlns:a16="http://schemas.microsoft.com/office/drawing/2014/main" id="{E3DB90A3-DB79-2244-8C1A-C9C7DDB92D02}"/>
                </a:ext>
              </a:extLst>
            </p:cNvPr>
            <p:cNvSpPr/>
            <p:nvPr/>
          </p:nvSpPr>
          <p:spPr>
            <a:xfrm>
              <a:off x="6189661" y="3879054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6" name="円/楕円 65">
              <a:extLst>
                <a:ext uri="{FF2B5EF4-FFF2-40B4-BE49-F238E27FC236}">
                  <a16:creationId xmlns="" xmlns:a16="http://schemas.microsoft.com/office/drawing/2014/main" id="{F7CAC0FC-B5FE-D249-B4E8-4AE1F6534706}"/>
                </a:ext>
              </a:extLst>
            </p:cNvPr>
            <p:cNvSpPr/>
            <p:nvPr/>
          </p:nvSpPr>
          <p:spPr>
            <a:xfrm>
              <a:off x="6007099" y="3886198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7" name="円/楕円 66">
              <a:extLst>
                <a:ext uri="{FF2B5EF4-FFF2-40B4-BE49-F238E27FC236}">
                  <a16:creationId xmlns="" xmlns:a16="http://schemas.microsoft.com/office/drawing/2014/main" id="{85D0D786-4A6F-B74F-9164-394E6803DF1F}"/>
                </a:ext>
              </a:extLst>
            </p:cNvPr>
            <p:cNvSpPr/>
            <p:nvPr/>
          </p:nvSpPr>
          <p:spPr>
            <a:xfrm>
              <a:off x="6011862" y="3976684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8" name="円/楕円 67">
              <a:extLst>
                <a:ext uri="{FF2B5EF4-FFF2-40B4-BE49-F238E27FC236}">
                  <a16:creationId xmlns="" xmlns:a16="http://schemas.microsoft.com/office/drawing/2014/main" id="{72BEBD2C-929C-EE4F-9079-BFB8F04EA0B8}"/>
                </a:ext>
              </a:extLst>
            </p:cNvPr>
            <p:cNvSpPr/>
            <p:nvPr/>
          </p:nvSpPr>
          <p:spPr>
            <a:xfrm>
              <a:off x="6213474" y="3984625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9" name="円/楕円 68">
              <a:extLst>
                <a:ext uri="{FF2B5EF4-FFF2-40B4-BE49-F238E27FC236}">
                  <a16:creationId xmlns="" xmlns:a16="http://schemas.microsoft.com/office/drawing/2014/main" id="{69087D9A-6859-F042-A230-C7CC94398B82}"/>
                </a:ext>
              </a:extLst>
            </p:cNvPr>
            <p:cNvSpPr/>
            <p:nvPr/>
          </p:nvSpPr>
          <p:spPr>
            <a:xfrm>
              <a:off x="6016624" y="4475150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0" name="円/楕円 69">
              <a:extLst>
                <a:ext uri="{FF2B5EF4-FFF2-40B4-BE49-F238E27FC236}">
                  <a16:creationId xmlns="" xmlns:a16="http://schemas.microsoft.com/office/drawing/2014/main" id="{0FCCC46B-FE3F-9E41-B2F5-0D8305C68922}"/>
                </a:ext>
              </a:extLst>
            </p:cNvPr>
            <p:cNvSpPr/>
            <p:nvPr/>
          </p:nvSpPr>
          <p:spPr>
            <a:xfrm>
              <a:off x="6011862" y="4243375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1" name="円/楕円 70">
              <a:extLst>
                <a:ext uri="{FF2B5EF4-FFF2-40B4-BE49-F238E27FC236}">
                  <a16:creationId xmlns="" xmlns:a16="http://schemas.microsoft.com/office/drawing/2014/main" id="{02589BAC-CE7F-894C-8C70-724AD5DEE1D2}"/>
                </a:ext>
              </a:extLst>
            </p:cNvPr>
            <p:cNvSpPr/>
            <p:nvPr/>
          </p:nvSpPr>
          <p:spPr>
            <a:xfrm>
              <a:off x="6035674" y="4565636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2" name="円/楕円 71">
              <a:extLst>
                <a:ext uri="{FF2B5EF4-FFF2-40B4-BE49-F238E27FC236}">
                  <a16:creationId xmlns="" xmlns:a16="http://schemas.microsoft.com/office/drawing/2014/main" id="{B7D45A19-0047-344F-81CB-D580B50089CB}"/>
                </a:ext>
              </a:extLst>
            </p:cNvPr>
            <p:cNvSpPr/>
            <p:nvPr/>
          </p:nvSpPr>
          <p:spPr>
            <a:xfrm>
              <a:off x="5502275" y="4718036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3" name="円/楕円 72">
              <a:extLst>
                <a:ext uri="{FF2B5EF4-FFF2-40B4-BE49-F238E27FC236}">
                  <a16:creationId xmlns="" xmlns:a16="http://schemas.microsoft.com/office/drawing/2014/main" id="{C05A0CA7-FE41-C145-A9AF-4BE254F36045}"/>
                </a:ext>
              </a:extLst>
            </p:cNvPr>
            <p:cNvSpPr/>
            <p:nvPr/>
          </p:nvSpPr>
          <p:spPr>
            <a:xfrm>
              <a:off x="4848223" y="4921236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4" name="円/楕円 73">
              <a:extLst>
                <a:ext uri="{FF2B5EF4-FFF2-40B4-BE49-F238E27FC236}">
                  <a16:creationId xmlns="" xmlns:a16="http://schemas.microsoft.com/office/drawing/2014/main" id="{475E30F7-B326-AD4F-AB87-26B9F02C3825}"/>
                </a:ext>
              </a:extLst>
            </p:cNvPr>
            <p:cNvSpPr/>
            <p:nvPr/>
          </p:nvSpPr>
          <p:spPr>
            <a:xfrm>
              <a:off x="4818061" y="5410186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5" name="円/楕円 74">
              <a:extLst>
                <a:ext uri="{FF2B5EF4-FFF2-40B4-BE49-F238E27FC236}">
                  <a16:creationId xmlns="" xmlns:a16="http://schemas.microsoft.com/office/drawing/2014/main" id="{8D0425C6-AF9F-944A-9A38-DBCFDB8242C6}"/>
                </a:ext>
              </a:extLst>
            </p:cNvPr>
            <p:cNvSpPr/>
            <p:nvPr/>
          </p:nvSpPr>
          <p:spPr>
            <a:xfrm>
              <a:off x="4656137" y="5235560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6" name="円/楕円 75">
              <a:extLst>
                <a:ext uri="{FF2B5EF4-FFF2-40B4-BE49-F238E27FC236}">
                  <a16:creationId xmlns="" xmlns:a16="http://schemas.microsoft.com/office/drawing/2014/main" id="{2FAAE3C9-E841-EF49-B7DE-320C93393A5E}"/>
                </a:ext>
              </a:extLst>
            </p:cNvPr>
            <p:cNvSpPr/>
            <p:nvPr/>
          </p:nvSpPr>
          <p:spPr>
            <a:xfrm>
              <a:off x="4257672" y="5629249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7" name="円/楕円 76">
              <a:extLst>
                <a:ext uri="{FF2B5EF4-FFF2-40B4-BE49-F238E27FC236}">
                  <a16:creationId xmlns="" xmlns:a16="http://schemas.microsoft.com/office/drawing/2014/main" id="{EC83164C-80C5-A44B-9AB6-8CC94DBF8FD7}"/>
                </a:ext>
              </a:extLst>
            </p:cNvPr>
            <p:cNvSpPr/>
            <p:nvPr/>
          </p:nvSpPr>
          <p:spPr>
            <a:xfrm>
              <a:off x="4214811" y="5295886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8" name="円/楕円 77">
              <a:extLst>
                <a:ext uri="{FF2B5EF4-FFF2-40B4-BE49-F238E27FC236}">
                  <a16:creationId xmlns="" xmlns:a16="http://schemas.microsoft.com/office/drawing/2014/main" id="{66F7205D-1AAD-2844-B4C6-64EBF9A09C2E}"/>
                </a:ext>
              </a:extLst>
            </p:cNvPr>
            <p:cNvSpPr/>
            <p:nvPr/>
          </p:nvSpPr>
          <p:spPr>
            <a:xfrm>
              <a:off x="3527422" y="5543524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9" name="円/楕円 78">
              <a:extLst>
                <a:ext uri="{FF2B5EF4-FFF2-40B4-BE49-F238E27FC236}">
                  <a16:creationId xmlns="" xmlns:a16="http://schemas.microsoft.com/office/drawing/2014/main" id="{CCF49ED4-3D3C-B44B-802B-539E9056A9B7}"/>
                </a:ext>
              </a:extLst>
            </p:cNvPr>
            <p:cNvSpPr/>
            <p:nvPr/>
          </p:nvSpPr>
          <p:spPr>
            <a:xfrm>
              <a:off x="2616197" y="5205398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0" name="円/楕円 79">
              <a:extLst>
                <a:ext uri="{FF2B5EF4-FFF2-40B4-BE49-F238E27FC236}">
                  <a16:creationId xmlns="" xmlns:a16="http://schemas.microsoft.com/office/drawing/2014/main" id="{C8DDB15A-31D4-5E48-80E1-5A33891D2834}"/>
                </a:ext>
              </a:extLst>
            </p:cNvPr>
            <p:cNvSpPr/>
            <p:nvPr/>
          </p:nvSpPr>
          <p:spPr>
            <a:xfrm>
              <a:off x="2746372" y="5516522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1" name="円/楕円 80">
              <a:extLst>
                <a:ext uri="{FF2B5EF4-FFF2-40B4-BE49-F238E27FC236}">
                  <a16:creationId xmlns="" xmlns:a16="http://schemas.microsoft.com/office/drawing/2014/main" id="{3B51FF79-D325-734B-B50A-FDB43B3419E9}"/>
                </a:ext>
              </a:extLst>
            </p:cNvPr>
            <p:cNvSpPr/>
            <p:nvPr/>
          </p:nvSpPr>
          <p:spPr>
            <a:xfrm>
              <a:off x="4171949" y="4821231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2" name="円/楕円 81">
              <a:extLst>
                <a:ext uri="{FF2B5EF4-FFF2-40B4-BE49-F238E27FC236}">
                  <a16:creationId xmlns="" xmlns:a16="http://schemas.microsoft.com/office/drawing/2014/main" id="{9F8CE127-B781-2B42-84B4-759280F2EC8D}"/>
                </a:ext>
              </a:extLst>
            </p:cNvPr>
            <p:cNvSpPr/>
            <p:nvPr/>
          </p:nvSpPr>
          <p:spPr>
            <a:xfrm>
              <a:off x="4114799" y="4541825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3" name="円/楕円 82">
              <a:extLst>
                <a:ext uri="{FF2B5EF4-FFF2-40B4-BE49-F238E27FC236}">
                  <a16:creationId xmlns="" xmlns:a16="http://schemas.microsoft.com/office/drawing/2014/main" id="{0FCC8187-DFBF-0944-8CA9-B63F1B8225FF}"/>
                </a:ext>
              </a:extLst>
            </p:cNvPr>
            <p:cNvSpPr/>
            <p:nvPr/>
          </p:nvSpPr>
          <p:spPr>
            <a:xfrm>
              <a:off x="3892549" y="4273537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4" name="円/楕円 83">
              <a:extLst>
                <a:ext uri="{FF2B5EF4-FFF2-40B4-BE49-F238E27FC236}">
                  <a16:creationId xmlns="" xmlns:a16="http://schemas.microsoft.com/office/drawing/2014/main" id="{38CF0247-3A9D-4248-A18E-8515EA7D0BE6}"/>
                </a:ext>
              </a:extLst>
            </p:cNvPr>
            <p:cNvSpPr/>
            <p:nvPr/>
          </p:nvSpPr>
          <p:spPr>
            <a:xfrm>
              <a:off x="5945186" y="4967287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5" name="円/楕円 84">
              <a:extLst>
                <a:ext uri="{FF2B5EF4-FFF2-40B4-BE49-F238E27FC236}">
                  <a16:creationId xmlns="" xmlns:a16="http://schemas.microsoft.com/office/drawing/2014/main" id="{05F175A5-450A-5746-A29D-6EF56ECDCED0}"/>
                </a:ext>
              </a:extLst>
            </p:cNvPr>
            <p:cNvSpPr/>
            <p:nvPr/>
          </p:nvSpPr>
          <p:spPr>
            <a:xfrm>
              <a:off x="6489697" y="4738687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6" name="円/楕円 85">
              <a:extLst>
                <a:ext uri="{FF2B5EF4-FFF2-40B4-BE49-F238E27FC236}">
                  <a16:creationId xmlns="" xmlns:a16="http://schemas.microsoft.com/office/drawing/2014/main" id="{A5ED3A5E-AD23-AE4B-AB6C-0FAEF426253F}"/>
                </a:ext>
              </a:extLst>
            </p:cNvPr>
            <p:cNvSpPr/>
            <p:nvPr/>
          </p:nvSpPr>
          <p:spPr>
            <a:xfrm>
              <a:off x="6848474" y="4386262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7" name="円/楕円 86">
              <a:extLst>
                <a:ext uri="{FF2B5EF4-FFF2-40B4-BE49-F238E27FC236}">
                  <a16:creationId xmlns="" xmlns:a16="http://schemas.microsoft.com/office/drawing/2014/main" id="{4B2FD8A7-32AC-3541-9AE0-E36E001DE1E6}"/>
                </a:ext>
              </a:extLst>
            </p:cNvPr>
            <p:cNvSpPr/>
            <p:nvPr/>
          </p:nvSpPr>
          <p:spPr>
            <a:xfrm>
              <a:off x="7061199" y="4333862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8" name="円/楕円 87">
              <a:extLst>
                <a:ext uri="{FF2B5EF4-FFF2-40B4-BE49-F238E27FC236}">
                  <a16:creationId xmlns="" xmlns:a16="http://schemas.microsoft.com/office/drawing/2014/main" id="{169EE6E1-3C16-4642-AFA9-04B84CBE10F0}"/>
                </a:ext>
              </a:extLst>
            </p:cNvPr>
            <p:cNvSpPr/>
            <p:nvPr/>
          </p:nvSpPr>
          <p:spPr>
            <a:xfrm>
              <a:off x="7793037" y="4325937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9" name="円/楕円 88">
              <a:extLst>
                <a:ext uri="{FF2B5EF4-FFF2-40B4-BE49-F238E27FC236}">
                  <a16:creationId xmlns="" xmlns:a16="http://schemas.microsoft.com/office/drawing/2014/main" id="{7923FA77-17EC-664F-9CB5-06FEFC81D05C}"/>
                </a:ext>
              </a:extLst>
            </p:cNvPr>
            <p:cNvSpPr/>
            <p:nvPr/>
          </p:nvSpPr>
          <p:spPr>
            <a:xfrm>
              <a:off x="8583612" y="4119562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90" name="円/楕円 89">
              <a:extLst>
                <a:ext uri="{FF2B5EF4-FFF2-40B4-BE49-F238E27FC236}">
                  <a16:creationId xmlns="" xmlns:a16="http://schemas.microsoft.com/office/drawing/2014/main" id="{19092F4E-3D8C-EF4D-AEDC-74B4D4823018}"/>
                </a:ext>
              </a:extLst>
            </p:cNvPr>
            <p:cNvSpPr/>
            <p:nvPr/>
          </p:nvSpPr>
          <p:spPr>
            <a:xfrm>
              <a:off x="8348662" y="4921235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91" name="円/楕円 90">
              <a:extLst>
                <a:ext uri="{FF2B5EF4-FFF2-40B4-BE49-F238E27FC236}">
                  <a16:creationId xmlns="" xmlns:a16="http://schemas.microsoft.com/office/drawing/2014/main" id="{34175A48-CFC3-2444-87B5-A8AB4E4B4B1E}"/>
                </a:ext>
              </a:extLst>
            </p:cNvPr>
            <p:cNvSpPr/>
            <p:nvPr/>
          </p:nvSpPr>
          <p:spPr>
            <a:xfrm>
              <a:off x="8643937" y="5005372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92" name="円/楕円 91">
              <a:extLst>
                <a:ext uri="{FF2B5EF4-FFF2-40B4-BE49-F238E27FC236}">
                  <a16:creationId xmlns="" xmlns:a16="http://schemas.microsoft.com/office/drawing/2014/main" id="{ECBB0531-F433-B94F-B9BA-AB5136D8B252}"/>
                </a:ext>
              </a:extLst>
            </p:cNvPr>
            <p:cNvSpPr/>
            <p:nvPr/>
          </p:nvSpPr>
          <p:spPr>
            <a:xfrm>
              <a:off x="9013824" y="4481500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93" name="円/楕円 92">
              <a:extLst>
                <a:ext uri="{FF2B5EF4-FFF2-40B4-BE49-F238E27FC236}">
                  <a16:creationId xmlns="" xmlns:a16="http://schemas.microsoft.com/office/drawing/2014/main" id="{9F5C6264-A1F4-C847-A542-4A4997A3101B}"/>
                </a:ext>
              </a:extLst>
            </p:cNvPr>
            <p:cNvSpPr/>
            <p:nvPr/>
          </p:nvSpPr>
          <p:spPr>
            <a:xfrm>
              <a:off x="8228012" y="5945172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94" name="円/楕円 93">
              <a:extLst>
                <a:ext uri="{FF2B5EF4-FFF2-40B4-BE49-F238E27FC236}">
                  <a16:creationId xmlns="" xmlns:a16="http://schemas.microsoft.com/office/drawing/2014/main" id="{8029FC21-EA2F-024C-BD01-BA5BDA9FEF33}"/>
                </a:ext>
              </a:extLst>
            </p:cNvPr>
            <p:cNvSpPr/>
            <p:nvPr/>
          </p:nvSpPr>
          <p:spPr>
            <a:xfrm>
              <a:off x="8091487" y="5689574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95" name="円/楕円 94">
              <a:extLst>
                <a:ext uri="{FF2B5EF4-FFF2-40B4-BE49-F238E27FC236}">
                  <a16:creationId xmlns="" xmlns:a16="http://schemas.microsoft.com/office/drawing/2014/main" id="{CCC065E7-F702-4A45-BA62-973E1841F20E}"/>
                </a:ext>
              </a:extLst>
            </p:cNvPr>
            <p:cNvSpPr/>
            <p:nvPr/>
          </p:nvSpPr>
          <p:spPr>
            <a:xfrm>
              <a:off x="10547349" y="3805224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96" name="円/楕円 95">
              <a:extLst>
                <a:ext uri="{FF2B5EF4-FFF2-40B4-BE49-F238E27FC236}">
                  <a16:creationId xmlns="" xmlns:a16="http://schemas.microsoft.com/office/drawing/2014/main" id="{DBC3AD74-E1EA-4344-B4D4-76F4DAB1509E}"/>
                </a:ext>
              </a:extLst>
            </p:cNvPr>
            <p:cNvSpPr/>
            <p:nvPr/>
          </p:nvSpPr>
          <p:spPr>
            <a:xfrm>
              <a:off x="9810749" y="3814762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97" name="円/楕円 96">
              <a:extLst>
                <a:ext uri="{FF2B5EF4-FFF2-40B4-BE49-F238E27FC236}">
                  <a16:creationId xmlns="" xmlns:a16="http://schemas.microsoft.com/office/drawing/2014/main" id="{71A89922-0BD4-664F-A30E-7A3142F275D2}"/>
                </a:ext>
              </a:extLst>
            </p:cNvPr>
            <p:cNvSpPr/>
            <p:nvPr/>
          </p:nvSpPr>
          <p:spPr>
            <a:xfrm>
              <a:off x="9801224" y="3625834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98" name="円/楕円 97">
              <a:extLst>
                <a:ext uri="{FF2B5EF4-FFF2-40B4-BE49-F238E27FC236}">
                  <a16:creationId xmlns="" xmlns:a16="http://schemas.microsoft.com/office/drawing/2014/main" id="{10943A17-D5BE-3347-A976-211A98862A1D}"/>
                </a:ext>
              </a:extLst>
            </p:cNvPr>
            <p:cNvSpPr/>
            <p:nvPr/>
          </p:nvSpPr>
          <p:spPr>
            <a:xfrm>
              <a:off x="9944099" y="3598861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99" name="円/楕円 98">
              <a:extLst>
                <a:ext uri="{FF2B5EF4-FFF2-40B4-BE49-F238E27FC236}">
                  <a16:creationId xmlns="" xmlns:a16="http://schemas.microsoft.com/office/drawing/2014/main" id="{C0152CFE-1307-CB4F-A2C8-3370250BE3A1}"/>
                </a:ext>
              </a:extLst>
            </p:cNvPr>
            <p:cNvSpPr/>
            <p:nvPr/>
          </p:nvSpPr>
          <p:spPr>
            <a:xfrm>
              <a:off x="10633074" y="3360736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00" name="円/楕円 99">
              <a:extLst>
                <a:ext uri="{FF2B5EF4-FFF2-40B4-BE49-F238E27FC236}">
                  <a16:creationId xmlns="" xmlns:a16="http://schemas.microsoft.com/office/drawing/2014/main" id="{9BDBFFBB-5D99-E347-A074-4637961866E8}"/>
                </a:ext>
              </a:extLst>
            </p:cNvPr>
            <p:cNvSpPr/>
            <p:nvPr/>
          </p:nvSpPr>
          <p:spPr>
            <a:xfrm>
              <a:off x="10861933" y="3168644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01" name="円/楕円 100">
              <a:extLst>
                <a:ext uri="{FF2B5EF4-FFF2-40B4-BE49-F238E27FC236}">
                  <a16:creationId xmlns="" xmlns:a16="http://schemas.microsoft.com/office/drawing/2014/main" id="{CD50E2AF-C0C4-EE46-BE4F-94BA0EFDB285}"/>
                </a:ext>
              </a:extLst>
            </p:cNvPr>
            <p:cNvSpPr/>
            <p:nvPr/>
          </p:nvSpPr>
          <p:spPr>
            <a:xfrm>
              <a:off x="10987215" y="3409941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02" name="円/楕円 101">
              <a:extLst>
                <a:ext uri="{FF2B5EF4-FFF2-40B4-BE49-F238E27FC236}">
                  <a16:creationId xmlns="" xmlns:a16="http://schemas.microsoft.com/office/drawing/2014/main" id="{4C458A99-AED7-1E4E-B083-2EE2046C58F1}"/>
                </a:ext>
              </a:extLst>
            </p:cNvPr>
            <p:cNvSpPr/>
            <p:nvPr/>
          </p:nvSpPr>
          <p:spPr>
            <a:xfrm>
              <a:off x="9740899" y="3349616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03" name="円/楕円 102">
              <a:extLst>
                <a:ext uri="{FF2B5EF4-FFF2-40B4-BE49-F238E27FC236}">
                  <a16:creationId xmlns="" xmlns:a16="http://schemas.microsoft.com/office/drawing/2014/main" id="{37D00FB3-E905-324E-A0E8-C52A81D96738}"/>
                </a:ext>
              </a:extLst>
            </p:cNvPr>
            <p:cNvSpPr/>
            <p:nvPr/>
          </p:nvSpPr>
          <p:spPr>
            <a:xfrm>
              <a:off x="9883774" y="3127368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04" name="円/楕円 103">
              <a:extLst>
                <a:ext uri="{FF2B5EF4-FFF2-40B4-BE49-F238E27FC236}">
                  <a16:creationId xmlns="" xmlns:a16="http://schemas.microsoft.com/office/drawing/2014/main" id="{6D6391CB-2ECB-C44A-9AD6-1A09AF21EF57}"/>
                </a:ext>
              </a:extLst>
            </p:cNvPr>
            <p:cNvSpPr/>
            <p:nvPr/>
          </p:nvSpPr>
          <p:spPr>
            <a:xfrm>
              <a:off x="9913936" y="3044820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05" name="円/楕円 104">
              <a:extLst>
                <a:ext uri="{FF2B5EF4-FFF2-40B4-BE49-F238E27FC236}">
                  <a16:creationId xmlns="" xmlns:a16="http://schemas.microsoft.com/office/drawing/2014/main" id="{66D4F696-A662-9B4E-A151-4ABB8AED0941}"/>
                </a:ext>
              </a:extLst>
            </p:cNvPr>
            <p:cNvSpPr/>
            <p:nvPr/>
          </p:nvSpPr>
          <p:spPr>
            <a:xfrm>
              <a:off x="9529761" y="3338512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06" name="円/楕円 105">
              <a:extLst>
                <a:ext uri="{FF2B5EF4-FFF2-40B4-BE49-F238E27FC236}">
                  <a16:creationId xmlns="" xmlns:a16="http://schemas.microsoft.com/office/drawing/2014/main" id="{55717DB1-2C53-9D4B-857E-07A5D638C701}"/>
                </a:ext>
              </a:extLst>
            </p:cNvPr>
            <p:cNvSpPr/>
            <p:nvPr/>
          </p:nvSpPr>
          <p:spPr>
            <a:xfrm>
              <a:off x="9345611" y="3479799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07" name="円/楕円 106">
              <a:extLst>
                <a:ext uri="{FF2B5EF4-FFF2-40B4-BE49-F238E27FC236}">
                  <a16:creationId xmlns="" xmlns:a16="http://schemas.microsoft.com/office/drawing/2014/main" id="{A90927CB-2B45-5240-94B3-E4ADBE080EED}"/>
                </a:ext>
              </a:extLst>
            </p:cNvPr>
            <p:cNvSpPr/>
            <p:nvPr/>
          </p:nvSpPr>
          <p:spPr>
            <a:xfrm>
              <a:off x="9255121" y="3440103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08" name="円/楕円 107">
              <a:extLst>
                <a:ext uri="{FF2B5EF4-FFF2-40B4-BE49-F238E27FC236}">
                  <a16:creationId xmlns="" xmlns:a16="http://schemas.microsoft.com/office/drawing/2014/main" id="{3CDE46E9-D3CE-6C47-B4E4-DE020479D33E}"/>
                </a:ext>
              </a:extLst>
            </p:cNvPr>
            <p:cNvSpPr/>
            <p:nvPr/>
          </p:nvSpPr>
          <p:spPr>
            <a:xfrm>
              <a:off x="9224961" y="3159117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09" name="円/楕円 108">
              <a:extLst>
                <a:ext uri="{FF2B5EF4-FFF2-40B4-BE49-F238E27FC236}">
                  <a16:creationId xmlns="" xmlns:a16="http://schemas.microsoft.com/office/drawing/2014/main" id="{02260EA3-B5C3-F240-BEB3-B592BF1BB529}"/>
                </a:ext>
              </a:extLst>
            </p:cNvPr>
            <p:cNvSpPr/>
            <p:nvPr/>
          </p:nvSpPr>
          <p:spPr>
            <a:xfrm>
              <a:off x="9123361" y="2924170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="" xmlns:a16="http://schemas.microsoft.com/office/drawing/2014/main" id="{9C610F43-76D9-0A4D-923F-C735A6141CF3}"/>
                </a:ext>
              </a:extLst>
            </p:cNvPr>
            <p:cNvSpPr/>
            <p:nvPr/>
          </p:nvSpPr>
          <p:spPr>
            <a:xfrm>
              <a:off x="8929687" y="3246430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11" name="円/楕円 110">
              <a:extLst>
                <a:ext uri="{FF2B5EF4-FFF2-40B4-BE49-F238E27FC236}">
                  <a16:creationId xmlns="" xmlns:a16="http://schemas.microsoft.com/office/drawing/2014/main" id="{B8E4C809-B195-244B-B3BF-4C75E610CC9E}"/>
                </a:ext>
              </a:extLst>
            </p:cNvPr>
            <p:cNvSpPr/>
            <p:nvPr/>
          </p:nvSpPr>
          <p:spPr>
            <a:xfrm>
              <a:off x="8770937" y="3138481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12" name="円/楕円 111">
              <a:extLst>
                <a:ext uri="{FF2B5EF4-FFF2-40B4-BE49-F238E27FC236}">
                  <a16:creationId xmlns="" xmlns:a16="http://schemas.microsoft.com/office/drawing/2014/main" id="{D01EC889-5CA2-B740-A3D8-874AE82B2FA0}"/>
                </a:ext>
              </a:extLst>
            </p:cNvPr>
            <p:cNvSpPr/>
            <p:nvPr/>
          </p:nvSpPr>
          <p:spPr>
            <a:xfrm>
              <a:off x="8647110" y="2801935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13" name="円/楕円 112">
              <a:extLst>
                <a:ext uri="{FF2B5EF4-FFF2-40B4-BE49-F238E27FC236}">
                  <a16:creationId xmlns="" xmlns:a16="http://schemas.microsoft.com/office/drawing/2014/main" id="{13DE0430-A940-7643-9455-F7750535D096}"/>
                </a:ext>
              </a:extLst>
            </p:cNvPr>
            <p:cNvSpPr/>
            <p:nvPr/>
          </p:nvSpPr>
          <p:spPr>
            <a:xfrm>
              <a:off x="8523286" y="2714620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14" name="円/楕円 113">
              <a:extLst>
                <a:ext uri="{FF2B5EF4-FFF2-40B4-BE49-F238E27FC236}">
                  <a16:creationId xmlns="" xmlns:a16="http://schemas.microsoft.com/office/drawing/2014/main" id="{3893E864-EB15-7043-B254-F9F1F1992832}"/>
                </a:ext>
              </a:extLst>
            </p:cNvPr>
            <p:cNvSpPr/>
            <p:nvPr/>
          </p:nvSpPr>
          <p:spPr>
            <a:xfrm>
              <a:off x="8385175" y="2497130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15" name="円/楕円 114">
              <a:extLst>
                <a:ext uri="{FF2B5EF4-FFF2-40B4-BE49-F238E27FC236}">
                  <a16:creationId xmlns="" xmlns:a16="http://schemas.microsoft.com/office/drawing/2014/main" id="{ADA52363-ED6D-E346-AAC0-4B003FBEB66E}"/>
                </a:ext>
              </a:extLst>
            </p:cNvPr>
            <p:cNvSpPr/>
            <p:nvPr/>
          </p:nvSpPr>
          <p:spPr>
            <a:xfrm>
              <a:off x="8100346" y="2714611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16" name="円/楕円 115">
              <a:extLst>
                <a:ext uri="{FF2B5EF4-FFF2-40B4-BE49-F238E27FC236}">
                  <a16:creationId xmlns="" xmlns:a16="http://schemas.microsoft.com/office/drawing/2014/main" id="{9021020C-101C-464D-BB9F-0A39ED047CF5}"/>
                </a:ext>
              </a:extLst>
            </p:cNvPr>
            <p:cNvSpPr/>
            <p:nvPr/>
          </p:nvSpPr>
          <p:spPr>
            <a:xfrm>
              <a:off x="7997825" y="2586035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17" name="円/楕円 116">
              <a:extLst>
                <a:ext uri="{FF2B5EF4-FFF2-40B4-BE49-F238E27FC236}">
                  <a16:creationId xmlns="" xmlns:a16="http://schemas.microsoft.com/office/drawing/2014/main" id="{1EA2CB2F-88BE-5245-97CA-C10F54A675B3}"/>
                </a:ext>
              </a:extLst>
            </p:cNvPr>
            <p:cNvSpPr/>
            <p:nvPr/>
          </p:nvSpPr>
          <p:spPr>
            <a:xfrm>
              <a:off x="7920165" y="2555869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18" name="円/楕円 117">
              <a:extLst>
                <a:ext uri="{FF2B5EF4-FFF2-40B4-BE49-F238E27FC236}">
                  <a16:creationId xmlns="" xmlns:a16="http://schemas.microsoft.com/office/drawing/2014/main" id="{E244BC16-B4C6-F44B-83D1-39C3DDB86639}"/>
                </a:ext>
              </a:extLst>
            </p:cNvPr>
            <p:cNvSpPr/>
            <p:nvPr/>
          </p:nvSpPr>
          <p:spPr>
            <a:xfrm>
              <a:off x="7820947" y="2706684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19" name="円/楕円 118">
              <a:extLst>
                <a:ext uri="{FF2B5EF4-FFF2-40B4-BE49-F238E27FC236}">
                  <a16:creationId xmlns="" xmlns:a16="http://schemas.microsoft.com/office/drawing/2014/main" id="{6F309F3E-6196-2946-AEB1-A8035A50DEEB}"/>
                </a:ext>
              </a:extLst>
            </p:cNvPr>
            <p:cNvSpPr/>
            <p:nvPr/>
          </p:nvSpPr>
          <p:spPr>
            <a:xfrm>
              <a:off x="7819360" y="2784462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0" name="円/楕円 119">
              <a:extLst>
                <a:ext uri="{FF2B5EF4-FFF2-40B4-BE49-F238E27FC236}">
                  <a16:creationId xmlns="" xmlns:a16="http://schemas.microsoft.com/office/drawing/2014/main" id="{5EBEBF1B-E8A0-3047-B24F-462E9B402195}"/>
                </a:ext>
              </a:extLst>
            </p:cNvPr>
            <p:cNvSpPr/>
            <p:nvPr/>
          </p:nvSpPr>
          <p:spPr>
            <a:xfrm>
              <a:off x="7818695" y="3368674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1" name="円/楕円 120">
              <a:extLst>
                <a:ext uri="{FF2B5EF4-FFF2-40B4-BE49-F238E27FC236}">
                  <a16:creationId xmlns="" xmlns:a16="http://schemas.microsoft.com/office/drawing/2014/main" id="{9FAF8185-C1BB-CD4E-99D4-BC0794C40423}"/>
                </a:ext>
              </a:extLst>
            </p:cNvPr>
            <p:cNvSpPr/>
            <p:nvPr/>
          </p:nvSpPr>
          <p:spPr>
            <a:xfrm>
              <a:off x="8288337" y="1974064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2" name="円/楕円 121">
              <a:extLst>
                <a:ext uri="{FF2B5EF4-FFF2-40B4-BE49-F238E27FC236}">
                  <a16:creationId xmlns="" xmlns:a16="http://schemas.microsoft.com/office/drawing/2014/main" id="{7A8412DD-3FD1-C442-841F-29015374F691}"/>
                </a:ext>
              </a:extLst>
            </p:cNvPr>
            <p:cNvSpPr/>
            <p:nvPr/>
          </p:nvSpPr>
          <p:spPr>
            <a:xfrm>
              <a:off x="8412162" y="2035964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3" name="円/楕円 122">
              <a:extLst>
                <a:ext uri="{FF2B5EF4-FFF2-40B4-BE49-F238E27FC236}">
                  <a16:creationId xmlns="" xmlns:a16="http://schemas.microsoft.com/office/drawing/2014/main" id="{D195DD4E-7AA6-2F43-B3FB-80E5A3599D63}"/>
                </a:ext>
              </a:extLst>
            </p:cNvPr>
            <p:cNvSpPr/>
            <p:nvPr/>
          </p:nvSpPr>
          <p:spPr>
            <a:xfrm>
              <a:off x="7970965" y="2077240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4" name="円/楕円 123">
              <a:extLst>
                <a:ext uri="{FF2B5EF4-FFF2-40B4-BE49-F238E27FC236}">
                  <a16:creationId xmlns="" xmlns:a16="http://schemas.microsoft.com/office/drawing/2014/main" id="{21ED026D-BAA6-1E46-AF07-A058C34453C8}"/>
                </a:ext>
              </a:extLst>
            </p:cNvPr>
            <p:cNvSpPr/>
            <p:nvPr/>
          </p:nvSpPr>
          <p:spPr>
            <a:xfrm>
              <a:off x="7513637" y="2210588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5" name="円/楕円 124">
              <a:extLst>
                <a:ext uri="{FF2B5EF4-FFF2-40B4-BE49-F238E27FC236}">
                  <a16:creationId xmlns="" xmlns:a16="http://schemas.microsoft.com/office/drawing/2014/main" id="{249C76A1-24EA-6749-AAAB-113069F23C4D}"/>
                </a:ext>
              </a:extLst>
            </p:cNvPr>
            <p:cNvSpPr/>
            <p:nvPr/>
          </p:nvSpPr>
          <p:spPr>
            <a:xfrm>
              <a:off x="7721599" y="2282020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6" name="円/楕円 125">
              <a:extLst>
                <a:ext uri="{FF2B5EF4-FFF2-40B4-BE49-F238E27FC236}">
                  <a16:creationId xmlns="" xmlns:a16="http://schemas.microsoft.com/office/drawing/2014/main" id="{40478BE1-8E60-D046-AFA6-711AD0AAD6CA}"/>
                </a:ext>
              </a:extLst>
            </p:cNvPr>
            <p:cNvSpPr/>
            <p:nvPr/>
          </p:nvSpPr>
          <p:spPr>
            <a:xfrm>
              <a:off x="7907722" y="2316554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7" name="円/楕円 126">
              <a:extLst>
                <a:ext uri="{FF2B5EF4-FFF2-40B4-BE49-F238E27FC236}">
                  <a16:creationId xmlns="" xmlns:a16="http://schemas.microsoft.com/office/drawing/2014/main" id="{25A3D1EA-C19C-B246-82C8-BC66A8540DD7}"/>
                </a:ext>
              </a:extLst>
            </p:cNvPr>
            <p:cNvSpPr/>
            <p:nvPr/>
          </p:nvSpPr>
          <p:spPr>
            <a:xfrm>
              <a:off x="7485317" y="2562217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8" name="円/楕円 127">
              <a:extLst>
                <a:ext uri="{FF2B5EF4-FFF2-40B4-BE49-F238E27FC236}">
                  <a16:creationId xmlns="" xmlns:a16="http://schemas.microsoft.com/office/drawing/2014/main" id="{D5489E66-3A65-FC43-B0B8-B2E5AA9EF40F}"/>
                </a:ext>
              </a:extLst>
            </p:cNvPr>
            <p:cNvSpPr/>
            <p:nvPr/>
          </p:nvSpPr>
          <p:spPr>
            <a:xfrm>
              <a:off x="7758112" y="2473327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9" name="円/楕円 128">
              <a:extLst>
                <a:ext uri="{FF2B5EF4-FFF2-40B4-BE49-F238E27FC236}">
                  <a16:creationId xmlns="" xmlns:a16="http://schemas.microsoft.com/office/drawing/2014/main" id="{D4681391-4633-7F42-B087-AEA096421140}"/>
                </a:ext>
              </a:extLst>
            </p:cNvPr>
            <p:cNvSpPr/>
            <p:nvPr/>
          </p:nvSpPr>
          <p:spPr>
            <a:xfrm>
              <a:off x="7215878" y="282575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0" name="円/楕円 129">
              <a:extLst>
                <a:ext uri="{FF2B5EF4-FFF2-40B4-BE49-F238E27FC236}">
                  <a16:creationId xmlns="" xmlns:a16="http://schemas.microsoft.com/office/drawing/2014/main" id="{649057F9-698D-7C4C-ACE4-62F6896CD273}"/>
                </a:ext>
              </a:extLst>
            </p:cNvPr>
            <p:cNvSpPr/>
            <p:nvPr/>
          </p:nvSpPr>
          <p:spPr>
            <a:xfrm>
              <a:off x="7221331" y="513659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1" name="円/楕円 130">
              <a:extLst>
                <a:ext uri="{FF2B5EF4-FFF2-40B4-BE49-F238E27FC236}">
                  <a16:creationId xmlns="" xmlns:a16="http://schemas.microsoft.com/office/drawing/2014/main" id="{824A7957-4DCD-C74B-8F00-0F59BA5A98F4}"/>
                </a:ext>
              </a:extLst>
            </p:cNvPr>
            <p:cNvSpPr/>
            <p:nvPr/>
          </p:nvSpPr>
          <p:spPr>
            <a:xfrm>
              <a:off x="7548561" y="1315246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2" name="円/楕円 131">
              <a:extLst>
                <a:ext uri="{FF2B5EF4-FFF2-40B4-BE49-F238E27FC236}">
                  <a16:creationId xmlns="" xmlns:a16="http://schemas.microsoft.com/office/drawing/2014/main" id="{27E20345-347F-0F4B-8255-1B4C485F87FC}"/>
                </a:ext>
              </a:extLst>
            </p:cNvPr>
            <p:cNvSpPr/>
            <p:nvPr/>
          </p:nvSpPr>
          <p:spPr>
            <a:xfrm>
              <a:off x="6508745" y="1265235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3" name="円/楕円 132">
              <a:extLst>
                <a:ext uri="{FF2B5EF4-FFF2-40B4-BE49-F238E27FC236}">
                  <a16:creationId xmlns="" xmlns:a16="http://schemas.microsoft.com/office/drawing/2014/main" id="{198B94CE-3984-774B-8188-C860B5CA139C}"/>
                </a:ext>
              </a:extLst>
            </p:cNvPr>
            <p:cNvSpPr/>
            <p:nvPr/>
          </p:nvSpPr>
          <p:spPr>
            <a:xfrm>
              <a:off x="6538907" y="1870073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4" name="円/楕円 133">
              <a:extLst>
                <a:ext uri="{FF2B5EF4-FFF2-40B4-BE49-F238E27FC236}">
                  <a16:creationId xmlns="" xmlns:a16="http://schemas.microsoft.com/office/drawing/2014/main" id="{484D6264-1AF5-E24C-8D4C-77F8DE06FA93}"/>
                </a:ext>
              </a:extLst>
            </p:cNvPr>
            <p:cNvSpPr/>
            <p:nvPr/>
          </p:nvSpPr>
          <p:spPr>
            <a:xfrm>
              <a:off x="7561261" y="2389578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5" name="円/楕円 134">
              <a:extLst>
                <a:ext uri="{FF2B5EF4-FFF2-40B4-BE49-F238E27FC236}">
                  <a16:creationId xmlns="" xmlns:a16="http://schemas.microsoft.com/office/drawing/2014/main" id="{6B8903E7-1BCD-C541-95CC-5C84A6E694F9}"/>
                </a:ext>
              </a:extLst>
            </p:cNvPr>
            <p:cNvSpPr/>
            <p:nvPr/>
          </p:nvSpPr>
          <p:spPr>
            <a:xfrm>
              <a:off x="6797674" y="2382836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6" name="円/楕円 135">
              <a:extLst>
                <a:ext uri="{FF2B5EF4-FFF2-40B4-BE49-F238E27FC236}">
                  <a16:creationId xmlns="" xmlns:a16="http://schemas.microsoft.com/office/drawing/2014/main" id="{F6CAF28A-1C07-314E-885A-E2337BAC2124}"/>
                </a:ext>
              </a:extLst>
            </p:cNvPr>
            <p:cNvSpPr/>
            <p:nvPr/>
          </p:nvSpPr>
          <p:spPr>
            <a:xfrm>
              <a:off x="6751635" y="2994020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7" name="円/楕円 136">
              <a:extLst>
                <a:ext uri="{FF2B5EF4-FFF2-40B4-BE49-F238E27FC236}">
                  <a16:creationId xmlns="" xmlns:a16="http://schemas.microsoft.com/office/drawing/2014/main" id="{975475E1-95F9-5D41-B61A-9D80201EFB0C}"/>
                </a:ext>
              </a:extLst>
            </p:cNvPr>
            <p:cNvSpPr/>
            <p:nvPr/>
          </p:nvSpPr>
          <p:spPr>
            <a:xfrm>
              <a:off x="6572249" y="3381369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8" name="円/楕円 137">
              <a:extLst>
                <a:ext uri="{FF2B5EF4-FFF2-40B4-BE49-F238E27FC236}">
                  <a16:creationId xmlns="" xmlns:a16="http://schemas.microsoft.com/office/drawing/2014/main" id="{FF4D6928-CBD4-2F48-89C8-F0F10FA61BC5}"/>
                </a:ext>
              </a:extLst>
            </p:cNvPr>
            <p:cNvSpPr/>
            <p:nvPr/>
          </p:nvSpPr>
          <p:spPr>
            <a:xfrm>
              <a:off x="6653211" y="3444873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9" name="円/楕円 138">
              <a:extLst>
                <a:ext uri="{FF2B5EF4-FFF2-40B4-BE49-F238E27FC236}">
                  <a16:creationId xmlns="" xmlns:a16="http://schemas.microsoft.com/office/drawing/2014/main" id="{D9031AE9-9272-F84A-BD51-3BF6F5294401}"/>
                </a:ext>
              </a:extLst>
            </p:cNvPr>
            <p:cNvSpPr/>
            <p:nvPr/>
          </p:nvSpPr>
          <p:spPr>
            <a:xfrm>
              <a:off x="6732651" y="3544886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0" name="円/楕円 139">
              <a:extLst>
                <a:ext uri="{FF2B5EF4-FFF2-40B4-BE49-F238E27FC236}">
                  <a16:creationId xmlns="" xmlns:a16="http://schemas.microsoft.com/office/drawing/2014/main" id="{F44577E1-5FB3-3346-B5D9-D7302B8BCA68}"/>
                </a:ext>
              </a:extLst>
            </p:cNvPr>
            <p:cNvSpPr/>
            <p:nvPr/>
          </p:nvSpPr>
          <p:spPr>
            <a:xfrm>
              <a:off x="6367462" y="3409949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1" name="円/楕円 140">
              <a:extLst>
                <a:ext uri="{FF2B5EF4-FFF2-40B4-BE49-F238E27FC236}">
                  <a16:creationId xmlns="" xmlns:a16="http://schemas.microsoft.com/office/drawing/2014/main" id="{D69CED3B-B3D2-764C-992D-7ABDF72F836A}"/>
                </a:ext>
              </a:extLst>
            </p:cNvPr>
            <p:cNvSpPr/>
            <p:nvPr/>
          </p:nvSpPr>
          <p:spPr>
            <a:xfrm>
              <a:off x="6305549" y="3655996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2" name="円/楕円 141">
              <a:extLst>
                <a:ext uri="{FF2B5EF4-FFF2-40B4-BE49-F238E27FC236}">
                  <a16:creationId xmlns="" xmlns:a16="http://schemas.microsoft.com/office/drawing/2014/main" id="{6138BC06-40EB-1442-8088-474A9D515D0D}"/>
                </a:ext>
              </a:extLst>
            </p:cNvPr>
            <p:cNvSpPr/>
            <p:nvPr/>
          </p:nvSpPr>
          <p:spPr>
            <a:xfrm>
              <a:off x="6405556" y="3710584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3" name="円/楕円 142">
              <a:extLst>
                <a:ext uri="{FF2B5EF4-FFF2-40B4-BE49-F238E27FC236}">
                  <a16:creationId xmlns="" xmlns:a16="http://schemas.microsoft.com/office/drawing/2014/main" id="{3EBE4DB9-6BC6-7641-9E17-242CE5A0DC7F}"/>
                </a:ext>
              </a:extLst>
            </p:cNvPr>
            <p:cNvSpPr/>
            <p:nvPr/>
          </p:nvSpPr>
          <p:spPr>
            <a:xfrm>
              <a:off x="6646861" y="4183050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4" name="円/楕円 143">
              <a:extLst>
                <a:ext uri="{FF2B5EF4-FFF2-40B4-BE49-F238E27FC236}">
                  <a16:creationId xmlns="" xmlns:a16="http://schemas.microsoft.com/office/drawing/2014/main" id="{9A44E15A-5228-6647-AB8F-95D810C934FB}"/>
                </a:ext>
              </a:extLst>
            </p:cNvPr>
            <p:cNvSpPr/>
            <p:nvPr/>
          </p:nvSpPr>
          <p:spPr>
            <a:xfrm>
              <a:off x="7043737" y="4119561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5" name="円/楕円 144">
              <a:extLst>
                <a:ext uri="{FF2B5EF4-FFF2-40B4-BE49-F238E27FC236}">
                  <a16:creationId xmlns="" xmlns:a16="http://schemas.microsoft.com/office/drawing/2014/main" id="{FDBD4D8A-6DC4-0440-AB84-53F8DC47A970}"/>
                </a:ext>
              </a:extLst>
            </p:cNvPr>
            <p:cNvSpPr/>
            <p:nvPr/>
          </p:nvSpPr>
          <p:spPr>
            <a:xfrm>
              <a:off x="7493000" y="4119561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6" name="円/楕円 145">
              <a:extLst>
                <a:ext uri="{FF2B5EF4-FFF2-40B4-BE49-F238E27FC236}">
                  <a16:creationId xmlns="" xmlns:a16="http://schemas.microsoft.com/office/drawing/2014/main" id="{6EA51E88-97F7-074E-9539-A036A9C06C77}"/>
                </a:ext>
              </a:extLst>
            </p:cNvPr>
            <p:cNvSpPr/>
            <p:nvPr/>
          </p:nvSpPr>
          <p:spPr>
            <a:xfrm>
              <a:off x="5983285" y="4708524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7" name="円/楕円 146">
              <a:extLst>
                <a:ext uri="{FF2B5EF4-FFF2-40B4-BE49-F238E27FC236}">
                  <a16:creationId xmlns="" xmlns:a16="http://schemas.microsoft.com/office/drawing/2014/main" id="{B185B7CD-7CD9-674D-A390-B8EB1ED0BACB}"/>
                </a:ext>
              </a:extLst>
            </p:cNvPr>
            <p:cNvSpPr/>
            <p:nvPr/>
          </p:nvSpPr>
          <p:spPr>
            <a:xfrm>
              <a:off x="6142037" y="4748198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9" name="円/楕円 148">
              <a:extLst>
                <a:ext uri="{FF2B5EF4-FFF2-40B4-BE49-F238E27FC236}">
                  <a16:creationId xmlns="" xmlns:a16="http://schemas.microsoft.com/office/drawing/2014/main" id="{6556A805-F278-844C-9F64-0F79865FAAE7}"/>
                </a:ext>
              </a:extLst>
            </p:cNvPr>
            <p:cNvSpPr/>
            <p:nvPr/>
          </p:nvSpPr>
          <p:spPr>
            <a:xfrm>
              <a:off x="6340473" y="5689574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0" name="円/楕円 149">
              <a:extLst>
                <a:ext uri="{FF2B5EF4-FFF2-40B4-BE49-F238E27FC236}">
                  <a16:creationId xmlns="" xmlns:a16="http://schemas.microsoft.com/office/drawing/2014/main" id="{14F21153-7BE2-C04F-8FFD-606274FC861C}"/>
                </a:ext>
              </a:extLst>
            </p:cNvPr>
            <p:cNvSpPr/>
            <p:nvPr/>
          </p:nvSpPr>
          <p:spPr>
            <a:xfrm>
              <a:off x="7523162" y="5092674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1" name="円/楕円 150">
              <a:extLst>
                <a:ext uri="{FF2B5EF4-FFF2-40B4-BE49-F238E27FC236}">
                  <a16:creationId xmlns="" xmlns:a16="http://schemas.microsoft.com/office/drawing/2014/main" id="{F62FFF26-A3B4-0D4C-A6FE-AB80914EADD8}"/>
                </a:ext>
              </a:extLst>
            </p:cNvPr>
            <p:cNvSpPr/>
            <p:nvPr/>
          </p:nvSpPr>
          <p:spPr>
            <a:xfrm>
              <a:off x="7818695" y="4778361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2" name="円/楕円 151">
              <a:extLst>
                <a:ext uri="{FF2B5EF4-FFF2-40B4-BE49-F238E27FC236}">
                  <a16:creationId xmlns="" xmlns:a16="http://schemas.microsoft.com/office/drawing/2014/main" id="{50C4B9E8-8A6F-3F49-B07A-F5E7F0D8AD7C}"/>
                </a:ext>
              </a:extLst>
            </p:cNvPr>
            <p:cNvSpPr/>
            <p:nvPr/>
          </p:nvSpPr>
          <p:spPr>
            <a:xfrm>
              <a:off x="7469444" y="4648989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3" name="円/楕円 152">
              <a:extLst>
                <a:ext uri="{FF2B5EF4-FFF2-40B4-BE49-F238E27FC236}">
                  <a16:creationId xmlns="" xmlns:a16="http://schemas.microsoft.com/office/drawing/2014/main" id="{297323B4-A8FF-334F-95B8-00ADFC6EE3D5}"/>
                </a:ext>
              </a:extLst>
            </p:cNvPr>
            <p:cNvSpPr/>
            <p:nvPr/>
          </p:nvSpPr>
          <p:spPr>
            <a:xfrm>
              <a:off x="8637587" y="4799804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4" name="円/楕円 153">
              <a:extLst>
                <a:ext uri="{FF2B5EF4-FFF2-40B4-BE49-F238E27FC236}">
                  <a16:creationId xmlns="" xmlns:a16="http://schemas.microsoft.com/office/drawing/2014/main" id="{8F4CE269-1AFE-3A49-AC1A-BBBF987F5C76}"/>
                </a:ext>
              </a:extLst>
            </p:cNvPr>
            <p:cNvSpPr/>
            <p:nvPr/>
          </p:nvSpPr>
          <p:spPr>
            <a:xfrm>
              <a:off x="9274173" y="3868723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5" name="円/楕円 154">
              <a:extLst>
                <a:ext uri="{FF2B5EF4-FFF2-40B4-BE49-F238E27FC236}">
                  <a16:creationId xmlns="" xmlns:a16="http://schemas.microsoft.com/office/drawing/2014/main" id="{B5ECAC78-72A0-D942-A977-CB9DCEF9AF7D}"/>
                </a:ext>
              </a:extLst>
            </p:cNvPr>
            <p:cNvSpPr/>
            <p:nvPr/>
          </p:nvSpPr>
          <p:spPr>
            <a:xfrm>
              <a:off x="9537656" y="3552808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6" name="円/楕円 155">
              <a:extLst>
                <a:ext uri="{FF2B5EF4-FFF2-40B4-BE49-F238E27FC236}">
                  <a16:creationId xmlns="" xmlns:a16="http://schemas.microsoft.com/office/drawing/2014/main" id="{2FD79DF5-9D51-2D42-A7D0-9BB9128B0F8D}"/>
                </a:ext>
              </a:extLst>
            </p:cNvPr>
            <p:cNvSpPr/>
            <p:nvPr/>
          </p:nvSpPr>
          <p:spPr>
            <a:xfrm>
              <a:off x="9274171" y="3359139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7" name="円/楕円 156">
              <a:extLst>
                <a:ext uri="{FF2B5EF4-FFF2-40B4-BE49-F238E27FC236}">
                  <a16:creationId xmlns="" xmlns:a16="http://schemas.microsoft.com/office/drawing/2014/main" id="{369D62F7-285B-5C43-8E88-DB3A32993F39}"/>
                </a:ext>
              </a:extLst>
            </p:cNvPr>
            <p:cNvSpPr/>
            <p:nvPr/>
          </p:nvSpPr>
          <p:spPr>
            <a:xfrm>
              <a:off x="10452098" y="3540124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8" name="円/楕円 157">
              <a:extLst>
                <a:ext uri="{FF2B5EF4-FFF2-40B4-BE49-F238E27FC236}">
                  <a16:creationId xmlns="" xmlns:a16="http://schemas.microsoft.com/office/drawing/2014/main" id="{A40159F5-63E9-634D-808C-F0382684D287}"/>
                </a:ext>
              </a:extLst>
            </p:cNvPr>
            <p:cNvSpPr/>
            <p:nvPr/>
          </p:nvSpPr>
          <p:spPr>
            <a:xfrm>
              <a:off x="7401180" y="2922577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9" name="円/楕円 158">
              <a:extLst>
                <a:ext uri="{FF2B5EF4-FFF2-40B4-BE49-F238E27FC236}">
                  <a16:creationId xmlns="" xmlns:a16="http://schemas.microsoft.com/office/drawing/2014/main" id="{E57A6699-5574-AB42-8A68-6B24C595D411}"/>
                </a:ext>
              </a:extLst>
            </p:cNvPr>
            <p:cNvSpPr/>
            <p:nvPr/>
          </p:nvSpPr>
          <p:spPr>
            <a:xfrm>
              <a:off x="7418642" y="3349616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grpSp>
          <p:nvGrpSpPr>
            <p:cNvPr id="2" name="図形グループ 1"/>
            <p:cNvGrpSpPr/>
            <p:nvPr/>
          </p:nvGrpSpPr>
          <p:grpSpPr>
            <a:xfrm>
              <a:off x="5675312" y="695325"/>
              <a:ext cx="4692649" cy="4518818"/>
              <a:chOff x="5675312" y="695325"/>
              <a:chExt cx="4692649" cy="4518818"/>
            </a:xfrm>
          </p:grpSpPr>
          <p:sp>
            <p:nvSpPr>
              <p:cNvPr id="160" name="円/楕円 159">
                <a:extLst>
                  <a:ext uri="{FF2B5EF4-FFF2-40B4-BE49-F238E27FC236}">
                    <a16:creationId xmlns="" xmlns:a16="http://schemas.microsoft.com/office/drawing/2014/main" id="{A2655EB7-56A4-6249-A4D8-1F92380E5F2C}"/>
                  </a:ext>
                </a:extLst>
              </p:cNvPr>
              <p:cNvSpPr/>
              <p:nvPr/>
            </p:nvSpPr>
            <p:spPr>
              <a:xfrm>
                <a:off x="7164387" y="695325"/>
                <a:ext cx="60325" cy="60325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161" name="円/楕円 160">
                <a:extLst>
                  <a:ext uri="{FF2B5EF4-FFF2-40B4-BE49-F238E27FC236}">
                    <a16:creationId xmlns="" xmlns:a16="http://schemas.microsoft.com/office/drawing/2014/main" id="{089D73A2-ED69-7048-BB7B-B284B7EE1952}"/>
                  </a:ext>
                </a:extLst>
              </p:cNvPr>
              <p:cNvSpPr/>
              <p:nvPr/>
            </p:nvSpPr>
            <p:spPr>
              <a:xfrm>
                <a:off x="6578343" y="1760537"/>
                <a:ext cx="60325" cy="60325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162" name="円/楕円 161">
                <a:extLst>
                  <a:ext uri="{FF2B5EF4-FFF2-40B4-BE49-F238E27FC236}">
                    <a16:creationId xmlns="" xmlns:a16="http://schemas.microsoft.com/office/drawing/2014/main" id="{A3EE4680-C570-4F44-BAFE-8A4B71711E77}"/>
                  </a:ext>
                </a:extLst>
              </p:cNvPr>
              <p:cNvSpPr/>
              <p:nvPr/>
            </p:nvSpPr>
            <p:spPr>
              <a:xfrm>
                <a:off x="6924737" y="2373320"/>
                <a:ext cx="60325" cy="60325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163" name="円/楕円 162">
                <a:extLst>
                  <a:ext uri="{FF2B5EF4-FFF2-40B4-BE49-F238E27FC236}">
                    <a16:creationId xmlns="" xmlns:a16="http://schemas.microsoft.com/office/drawing/2014/main" id="{DC792135-9ECF-5E4F-AD7B-C201E632705A}"/>
                  </a:ext>
                </a:extLst>
              </p:cNvPr>
              <p:cNvSpPr/>
              <p:nvPr/>
            </p:nvSpPr>
            <p:spPr>
              <a:xfrm>
                <a:off x="7054185" y="3206738"/>
                <a:ext cx="60325" cy="60325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164" name="円/楕円 163">
                <a:extLst>
                  <a:ext uri="{FF2B5EF4-FFF2-40B4-BE49-F238E27FC236}">
                    <a16:creationId xmlns="" xmlns:a16="http://schemas.microsoft.com/office/drawing/2014/main" id="{F3F557B1-0756-BB4F-BA6C-B30E9CFC28DF}"/>
                  </a:ext>
                </a:extLst>
              </p:cNvPr>
              <p:cNvSpPr/>
              <p:nvPr/>
            </p:nvSpPr>
            <p:spPr>
              <a:xfrm>
                <a:off x="6623048" y="3779836"/>
                <a:ext cx="60325" cy="60325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165" name="円/楕円 164">
                <a:extLst>
                  <a:ext uri="{FF2B5EF4-FFF2-40B4-BE49-F238E27FC236}">
                    <a16:creationId xmlns="" xmlns:a16="http://schemas.microsoft.com/office/drawing/2014/main" id="{4A1717D4-1556-3445-9EB7-0F50689C6C6A}"/>
                  </a:ext>
                </a:extLst>
              </p:cNvPr>
              <p:cNvSpPr/>
              <p:nvPr/>
            </p:nvSpPr>
            <p:spPr>
              <a:xfrm>
                <a:off x="6388099" y="3561554"/>
                <a:ext cx="60325" cy="60325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166" name="円/楕円 165">
                <a:extLst>
                  <a:ext uri="{FF2B5EF4-FFF2-40B4-BE49-F238E27FC236}">
                    <a16:creationId xmlns="" xmlns:a16="http://schemas.microsoft.com/office/drawing/2014/main" id="{80A3333C-F1A9-9A43-97C1-6BB2BD3925B2}"/>
                  </a:ext>
                </a:extLst>
              </p:cNvPr>
              <p:cNvSpPr/>
              <p:nvPr/>
            </p:nvSpPr>
            <p:spPr>
              <a:xfrm>
                <a:off x="5675312" y="4786292"/>
                <a:ext cx="60325" cy="60325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="" xmlns:a16="http://schemas.microsoft.com/office/drawing/2014/main" id="{F516855C-6946-B640-A909-6E56EACEB976}"/>
                  </a:ext>
                </a:extLst>
              </p:cNvPr>
              <p:cNvSpPr/>
              <p:nvPr/>
            </p:nvSpPr>
            <p:spPr>
              <a:xfrm>
                <a:off x="5675312" y="4948207"/>
                <a:ext cx="60325" cy="60325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="" xmlns:a16="http://schemas.microsoft.com/office/drawing/2014/main" id="{684BED2C-C26D-F44A-AFC2-C3C01B177A54}"/>
                  </a:ext>
                </a:extLst>
              </p:cNvPr>
              <p:cNvSpPr/>
              <p:nvPr/>
            </p:nvSpPr>
            <p:spPr>
              <a:xfrm>
                <a:off x="6224587" y="5153818"/>
                <a:ext cx="60325" cy="60325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="" xmlns:a16="http://schemas.microsoft.com/office/drawing/2014/main" id="{F6C31AEC-5FDA-2E46-B3E1-6B64E4133330}"/>
                  </a:ext>
                </a:extLst>
              </p:cNvPr>
              <p:cNvSpPr/>
              <p:nvPr/>
            </p:nvSpPr>
            <p:spPr>
              <a:xfrm>
                <a:off x="9210672" y="4006846"/>
                <a:ext cx="60325" cy="60325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="" xmlns:a16="http://schemas.microsoft.com/office/drawing/2014/main" id="{D3D94654-3FEA-A049-A007-FB75DD75D356}"/>
                  </a:ext>
                </a:extLst>
              </p:cNvPr>
              <p:cNvSpPr/>
              <p:nvPr/>
            </p:nvSpPr>
            <p:spPr>
              <a:xfrm>
                <a:off x="10307636" y="3655996"/>
                <a:ext cx="60325" cy="60325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="" xmlns:a16="http://schemas.microsoft.com/office/drawing/2014/main" id="{743935B0-D6E3-5540-90D1-781F9380CA7D}"/>
                  </a:ext>
                </a:extLst>
              </p:cNvPr>
              <p:cNvSpPr/>
              <p:nvPr/>
            </p:nvSpPr>
            <p:spPr>
              <a:xfrm>
                <a:off x="9066211" y="3225794"/>
                <a:ext cx="60325" cy="60325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  <p:sp>
          <p:nvSpPr>
            <p:cNvPr id="172" name="円/楕円 171">
              <a:extLst>
                <a:ext uri="{FF2B5EF4-FFF2-40B4-BE49-F238E27FC236}">
                  <a16:creationId xmlns="" xmlns:a16="http://schemas.microsoft.com/office/drawing/2014/main" id="{F64FE21D-3D5B-6E40-BF6A-940185358E0C}"/>
                </a:ext>
              </a:extLst>
            </p:cNvPr>
            <p:cNvSpPr/>
            <p:nvPr/>
          </p:nvSpPr>
          <p:spPr>
            <a:xfrm>
              <a:off x="7294562" y="1073150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3" name="円/楕円 172">
              <a:extLst>
                <a:ext uri="{FF2B5EF4-FFF2-40B4-BE49-F238E27FC236}">
                  <a16:creationId xmlns="" xmlns:a16="http://schemas.microsoft.com/office/drawing/2014/main" id="{7DFE037B-5E50-A643-B840-1A9C60DA30CB}"/>
                </a:ext>
              </a:extLst>
            </p:cNvPr>
            <p:cNvSpPr/>
            <p:nvPr/>
          </p:nvSpPr>
          <p:spPr>
            <a:xfrm>
              <a:off x="7294562" y="1281112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4" name="円/楕円 173">
              <a:extLst>
                <a:ext uri="{FF2B5EF4-FFF2-40B4-BE49-F238E27FC236}">
                  <a16:creationId xmlns="" xmlns:a16="http://schemas.microsoft.com/office/drawing/2014/main" id="{9887C09D-067D-764D-B159-D95D997D2063}"/>
                </a:ext>
              </a:extLst>
            </p:cNvPr>
            <p:cNvSpPr/>
            <p:nvPr/>
          </p:nvSpPr>
          <p:spPr>
            <a:xfrm>
              <a:off x="7264400" y="1392236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5" name="円/楕円 174">
              <a:extLst>
                <a:ext uri="{FF2B5EF4-FFF2-40B4-BE49-F238E27FC236}">
                  <a16:creationId xmlns="" xmlns:a16="http://schemas.microsoft.com/office/drawing/2014/main" id="{7DA1B7D7-514A-5E42-A1D9-7603711EFA2B}"/>
                </a:ext>
              </a:extLst>
            </p:cNvPr>
            <p:cNvSpPr/>
            <p:nvPr/>
          </p:nvSpPr>
          <p:spPr>
            <a:xfrm>
              <a:off x="7277100" y="1512887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6" name="円/楕円 175">
              <a:extLst>
                <a:ext uri="{FF2B5EF4-FFF2-40B4-BE49-F238E27FC236}">
                  <a16:creationId xmlns="" xmlns:a16="http://schemas.microsoft.com/office/drawing/2014/main" id="{9561227C-746A-6046-90A7-EE401CFDEDFC}"/>
                </a:ext>
              </a:extLst>
            </p:cNvPr>
            <p:cNvSpPr/>
            <p:nvPr/>
          </p:nvSpPr>
          <p:spPr>
            <a:xfrm>
              <a:off x="7393115" y="1500187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7" name="円/楕円 176">
              <a:extLst>
                <a:ext uri="{FF2B5EF4-FFF2-40B4-BE49-F238E27FC236}">
                  <a16:creationId xmlns="" xmlns:a16="http://schemas.microsoft.com/office/drawing/2014/main" id="{866DF1FE-7C7E-1147-BAA4-E7169DE236A7}"/>
                </a:ext>
              </a:extLst>
            </p:cNvPr>
            <p:cNvSpPr/>
            <p:nvPr/>
          </p:nvSpPr>
          <p:spPr>
            <a:xfrm>
              <a:off x="7432674" y="1427161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8" name="円/楕円 177">
              <a:extLst>
                <a:ext uri="{FF2B5EF4-FFF2-40B4-BE49-F238E27FC236}">
                  <a16:creationId xmlns="" xmlns:a16="http://schemas.microsoft.com/office/drawing/2014/main" id="{356AA8EB-D035-2543-886B-B84266FC259C}"/>
                </a:ext>
              </a:extLst>
            </p:cNvPr>
            <p:cNvSpPr/>
            <p:nvPr/>
          </p:nvSpPr>
          <p:spPr>
            <a:xfrm>
              <a:off x="7445502" y="1347392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9" name="円/楕円 178">
              <a:extLst>
                <a:ext uri="{FF2B5EF4-FFF2-40B4-BE49-F238E27FC236}">
                  <a16:creationId xmlns="" xmlns:a16="http://schemas.microsoft.com/office/drawing/2014/main" id="{F60EEBDB-AF72-AB4A-92C8-DAA6B3001227}"/>
                </a:ext>
              </a:extLst>
            </p:cNvPr>
            <p:cNvSpPr/>
            <p:nvPr/>
          </p:nvSpPr>
          <p:spPr>
            <a:xfrm>
              <a:off x="7792500" y="1563686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0" name="円/楕円 179">
              <a:extLst>
                <a:ext uri="{FF2B5EF4-FFF2-40B4-BE49-F238E27FC236}">
                  <a16:creationId xmlns="" xmlns:a16="http://schemas.microsoft.com/office/drawing/2014/main" id="{28A64638-2CC4-7243-AAB1-C798B4C543D7}"/>
                </a:ext>
              </a:extLst>
            </p:cNvPr>
            <p:cNvSpPr/>
            <p:nvPr/>
          </p:nvSpPr>
          <p:spPr>
            <a:xfrm>
              <a:off x="7821613" y="1486697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1" name="円/楕円 180">
              <a:extLst>
                <a:ext uri="{FF2B5EF4-FFF2-40B4-BE49-F238E27FC236}">
                  <a16:creationId xmlns="" xmlns:a16="http://schemas.microsoft.com/office/drawing/2014/main" id="{D5604D7F-97BE-8544-BE90-35D430AF5F52}"/>
                </a:ext>
              </a:extLst>
            </p:cNvPr>
            <p:cNvSpPr/>
            <p:nvPr/>
          </p:nvSpPr>
          <p:spPr>
            <a:xfrm>
              <a:off x="8091487" y="1590674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2" name="円/楕円 181">
              <a:extLst>
                <a:ext uri="{FF2B5EF4-FFF2-40B4-BE49-F238E27FC236}">
                  <a16:creationId xmlns="" xmlns:a16="http://schemas.microsoft.com/office/drawing/2014/main" id="{E73A4ED9-6F06-C144-8F4A-7C2BC0FD5034}"/>
                </a:ext>
              </a:extLst>
            </p:cNvPr>
            <p:cNvSpPr/>
            <p:nvPr/>
          </p:nvSpPr>
          <p:spPr>
            <a:xfrm>
              <a:off x="8070056" y="1673224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3" name="円/楕円 182">
              <a:extLst>
                <a:ext uri="{FF2B5EF4-FFF2-40B4-BE49-F238E27FC236}">
                  <a16:creationId xmlns="" xmlns:a16="http://schemas.microsoft.com/office/drawing/2014/main" id="{CC2AF7A7-53D4-E446-9303-2BEAA84389B3}"/>
                </a:ext>
              </a:extLst>
            </p:cNvPr>
            <p:cNvSpPr/>
            <p:nvPr/>
          </p:nvSpPr>
          <p:spPr>
            <a:xfrm>
              <a:off x="8472487" y="1744661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4" name="円/楕円 183">
              <a:extLst>
                <a:ext uri="{FF2B5EF4-FFF2-40B4-BE49-F238E27FC236}">
                  <a16:creationId xmlns="" xmlns:a16="http://schemas.microsoft.com/office/drawing/2014/main" id="{F58613FD-EF29-E54C-A76C-C14866DA51B2}"/>
                </a:ext>
              </a:extLst>
            </p:cNvPr>
            <p:cNvSpPr/>
            <p:nvPr/>
          </p:nvSpPr>
          <p:spPr>
            <a:xfrm>
              <a:off x="8439150" y="1820861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5" name="円/楕円 184">
              <a:extLst>
                <a:ext uri="{FF2B5EF4-FFF2-40B4-BE49-F238E27FC236}">
                  <a16:creationId xmlns="" xmlns:a16="http://schemas.microsoft.com/office/drawing/2014/main" id="{BF0A49B4-8194-3249-8EE7-24AEC5303239}"/>
                </a:ext>
              </a:extLst>
            </p:cNvPr>
            <p:cNvSpPr/>
            <p:nvPr/>
          </p:nvSpPr>
          <p:spPr>
            <a:xfrm>
              <a:off x="8879015" y="1908173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6" name="円/楕円 185">
              <a:extLst>
                <a:ext uri="{FF2B5EF4-FFF2-40B4-BE49-F238E27FC236}">
                  <a16:creationId xmlns="" xmlns:a16="http://schemas.microsoft.com/office/drawing/2014/main" id="{667E1B93-C0C2-DB48-9676-7995F2B78BD6}"/>
                </a:ext>
              </a:extLst>
            </p:cNvPr>
            <p:cNvSpPr/>
            <p:nvPr/>
          </p:nvSpPr>
          <p:spPr>
            <a:xfrm>
              <a:off x="8402637" y="1940724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7" name="円/楕円 186">
              <a:extLst>
                <a:ext uri="{FF2B5EF4-FFF2-40B4-BE49-F238E27FC236}">
                  <a16:creationId xmlns="" xmlns:a16="http://schemas.microsoft.com/office/drawing/2014/main" id="{BF6D81E2-1F89-4A47-BBA5-DF5E60D67B83}"/>
                </a:ext>
              </a:extLst>
            </p:cNvPr>
            <p:cNvSpPr/>
            <p:nvPr/>
          </p:nvSpPr>
          <p:spPr>
            <a:xfrm>
              <a:off x="8258968" y="2166932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8" name="円/楕円 187">
              <a:extLst>
                <a:ext uri="{FF2B5EF4-FFF2-40B4-BE49-F238E27FC236}">
                  <a16:creationId xmlns="" xmlns:a16="http://schemas.microsoft.com/office/drawing/2014/main" id="{B1D56069-0331-A34D-ADDA-42AC07AB7855}"/>
                </a:ext>
              </a:extLst>
            </p:cNvPr>
            <p:cNvSpPr/>
            <p:nvPr/>
          </p:nvSpPr>
          <p:spPr>
            <a:xfrm>
              <a:off x="8255000" y="2298698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9" name="円/楕円 188">
              <a:extLst>
                <a:ext uri="{FF2B5EF4-FFF2-40B4-BE49-F238E27FC236}">
                  <a16:creationId xmlns="" xmlns:a16="http://schemas.microsoft.com/office/drawing/2014/main" id="{68D61995-6411-2C4E-B1D6-078BABBCB8BA}"/>
                </a:ext>
              </a:extLst>
            </p:cNvPr>
            <p:cNvSpPr/>
            <p:nvPr/>
          </p:nvSpPr>
          <p:spPr>
            <a:xfrm>
              <a:off x="8142288" y="2241550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0" name="円/楕円 189">
              <a:extLst>
                <a:ext uri="{FF2B5EF4-FFF2-40B4-BE49-F238E27FC236}">
                  <a16:creationId xmlns="" xmlns:a16="http://schemas.microsoft.com/office/drawing/2014/main" id="{6EB79A5D-2F38-F44E-8F31-084338567FEE}"/>
                </a:ext>
              </a:extLst>
            </p:cNvPr>
            <p:cNvSpPr/>
            <p:nvPr/>
          </p:nvSpPr>
          <p:spPr>
            <a:xfrm>
              <a:off x="8096376" y="2317746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1" name="円/楕円 190">
              <a:extLst>
                <a:ext uri="{FF2B5EF4-FFF2-40B4-BE49-F238E27FC236}">
                  <a16:creationId xmlns="" xmlns:a16="http://schemas.microsoft.com/office/drawing/2014/main" id="{9A9B06D3-718D-1C4A-A482-7AFF7DFA4D8F}"/>
                </a:ext>
              </a:extLst>
            </p:cNvPr>
            <p:cNvSpPr/>
            <p:nvPr/>
          </p:nvSpPr>
          <p:spPr>
            <a:xfrm>
              <a:off x="8208297" y="2387597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2" name="円/楕円 191">
              <a:extLst>
                <a:ext uri="{FF2B5EF4-FFF2-40B4-BE49-F238E27FC236}">
                  <a16:creationId xmlns="" xmlns:a16="http://schemas.microsoft.com/office/drawing/2014/main" id="{BBB51F92-2B3C-624B-A929-4554320294F8}"/>
                </a:ext>
              </a:extLst>
            </p:cNvPr>
            <p:cNvSpPr/>
            <p:nvPr/>
          </p:nvSpPr>
          <p:spPr>
            <a:xfrm>
              <a:off x="8013700" y="2389576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3" name="円/楕円 192">
              <a:extLst>
                <a:ext uri="{FF2B5EF4-FFF2-40B4-BE49-F238E27FC236}">
                  <a16:creationId xmlns="" xmlns:a16="http://schemas.microsoft.com/office/drawing/2014/main" id="{C25F6A81-FE7C-3540-B735-3A0B83E62F7C}"/>
                </a:ext>
              </a:extLst>
            </p:cNvPr>
            <p:cNvSpPr/>
            <p:nvPr/>
          </p:nvSpPr>
          <p:spPr>
            <a:xfrm>
              <a:off x="8027987" y="2497130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4" name="円/楕円 193">
              <a:extLst>
                <a:ext uri="{FF2B5EF4-FFF2-40B4-BE49-F238E27FC236}">
                  <a16:creationId xmlns="" xmlns:a16="http://schemas.microsoft.com/office/drawing/2014/main" id="{5C245BE4-070F-AD46-84B2-713872A19710}"/>
                </a:ext>
              </a:extLst>
            </p:cNvPr>
            <p:cNvSpPr/>
            <p:nvPr/>
          </p:nvSpPr>
          <p:spPr>
            <a:xfrm>
              <a:off x="7878761" y="2425690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5" name="円/楕円 194">
              <a:extLst>
                <a:ext uri="{FF2B5EF4-FFF2-40B4-BE49-F238E27FC236}">
                  <a16:creationId xmlns="" xmlns:a16="http://schemas.microsoft.com/office/drawing/2014/main" id="{8EEAA41D-2E41-A441-B107-7FDD8B8D8442}"/>
                </a:ext>
              </a:extLst>
            </p:cNvPr>
            <p:cNvSpPr/>
            <p:nvPr/>
          </p:nvSpPr>
          <p:spPr>
            <a:xfrm>
              <a:off x="7773988" y="2389966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6" name="円/楕円 195">
              <a:extLst>
                <a:ext uri="{FF2B5EF4-FFF2-40B4-BE49-F238E27FC236}">
                  <a16:creationId xmlns="" xmlns:a16="http://schemas.microsoft.com/office/drawing/2014/main" id="{77CFEEFA-0105-EA4A-A31B-0220808A9BC5}"/>
                </a:ext>
              </a:extLst>
            </p:cNvPr>
            <p:cNvSpPr/>
            <p:nvPr/>
          </p:nvSpPr>
          <p:spPr>
            <a:xfrm>
              <a:off x="7480298" y="2383230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197" name="直線コネクタ 196">
              <a:extLst>
                <a:ext uri="{FF2B5EF4-FFF2-40B4-BE49-F238E27FC236}">
                  <a16:creationId xmlns="" xmlns:a16="http://schemas.microsoft.com/office/drawing/2014/main" id="{1E31780D-2633-2048-A07C-CEDDAF013A0B}"/>
                </a:ext>
              </a:extLst>
            </p:cNvPr>
            <p:cNvCxnSpPr>
              <a:cxnSpLocks/>
              <a:stCxn id="129" idx="3"/>
              <a:endCxn id="160" idx="7"/>
            </p:cNvCxnSpPr>
            <p:nvPr/>
          </p:nvCxnSpPr>
          <p:spPr>
            <a:xfrm flipH="1">
              <a:off x="7215878" y="334066"/>
              <a:ext cx="8834" cy="370093"/>
            </a:xfrm>
            <a:prstGeom prst="lin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98" name="直線コネクタ 197">
              <a:extLst>
                <a:ext uri="{FF2B5EF4-FFF2-40B4-BE49-F238E27FC236}">
                  <a16:creationId xmlns="" xmlns:a16="http://schemas.microsoft.com/office/drawing/2014/main" id="{E9AE4691-A99E-304C-86E5-78D87C9D938D}"/>
                </a:ext>
              </a:extLst>
            </p:cNvPr>
            <p:cNvCxnSpPr>
              <a:cxnSpLocks/>
              <a:stCxn id="160" idx="0"/>
              <a:endCxn id="130" idx="1"/>
            </p:cNvCxnSpPr>
            <p:nvPr/>
          </p:nvCxnSpPr>
          <p:spPr>
            <a:xfrm flipV="1">
              <a:off x="7194550" y="522493"/>
              <a:ext cx="35615" cy="172832"/>
            </a:xfrm>
            <a:prstGeom prst="lin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99" name="直線コネクタ 198">
              <a:extLst>
                <a:ext uri="{FF2B5EF4-FFF2-40B4-BE49-F238E27FC236}">
                  <a16:creationId xmlns="" xmlns:a16="http://schemas.microsoft.com/office/drawing/2014/main" id="{0550B972-52EF-214C-8301-F653BC572A7D}"/>
                </a:ext>
              </a:extLst>
            </p:cNvPr>
            <p:cNvCxnSpPr>
              <a:cxnSpLocks/>
              <a:stCxn id="130" idx="4"/>
              <a:endCxn id="172" idx="0"/>
            </p:cNvCxnSpPr>
            <p:nvPr/>
          </p:nvCxnSpPr>
          <p:spPr>
            <a:xfrm>
              <a:off x="7251494" y="573984"/>
              <a:ext cx="73231" cy="49916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0" name="直線コネクタ 199">
              <a:extLst>
                <a:ext uri="{FF2B5EF4-FFF2-40B4-BE49-F238E27FC236}">
                  <a16:creationId xmlns="" xmlns:a16="http://schemas.microsoft.com/office/drawing/2014/main" id="{4DDF9FF5-336F-974D-9502-44CC7A3B2C66}"/>
                </a:ext>
              </a:extLst>
            </p:cNvPr>
            <p:cNvCxnSpPr>
              <a:cxnSpLocks/>
              <a:stCxn id="172" idx="4"/>
              <a:endCxn id="173" idx="0"/>
            </p:cNvCxnSpPr>
            <p:nvPr/>
          </p:nvCxnSpPr>
          <p:spPr>
            <a:xfrm>
              <a:off x="7324725" y="1133475"/>
              <a:ext cx="0" cy="14763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="" xmlns:a16="http://schemas.microsoft.com/office/drawing/2014/main" id="{04F365D2-D628-7E43-B1F3-6D04F8EB7FAB}"/>
                </a:ext>
              </a:extLst>
            </p:cNvPr>
            <p:cNvCxnSpPr>
              <a:cxnSpLocks/>
              <a:stCxn id="173" idx="4"/>
              <a:endCxn id="174" idx="0"/>
            </p:cNvCxnSpPr>
            <p:nvPr/>
          </p:nvCxnSpPr>
          <p:spPr>
            <a:xfrm flipH="1">
              <a:off x="7294563" y="1341437"/>
              <a:ext cx="30162" cy="5079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2" name="直線コネクタ 201">
              <a:extLst>
                <a:ext uri="{FF2B5EF4-FFF2-40B4-BE49-F238E27FC236}">
                  <a16:creationId xmlns="" xmlns:a16="http://schemas.microsoft.com/office/drawing/2014/main" id="{42D0CE57-2E6E-5044-A77A-62243DC32210}"/>
                </a:ext>
              </a:extLst>
            </p:cNvPr>
            <p:cNvCxnSpPr>
              <a:cxnSpLocks/>
              <a:stCxn id="174" idx="4"/>
              <a:endCxn id="175" idx="0"/>
            </p:cNvCxnSpPr>
            <p:nvPr/>
          </p:nvCxnSpPr>
          <p:spPr>
            <a:xfrm>
              <a:off x="7294563" y="1452561"/>
              <a:ext cx="12700" cy="6032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3" name="直線コネクタ 202">
              <a:extLst>
                <a:ext uri="{FF2B5EF4-FFF2-40B4-BE49-F238E27FC236}">
                  <a16:creationId xmlns="" xmlns:a16="http://schemas.microsoft.com/office/drawing/2014/main" id="{AE2E1877-E7F1-4040-9D20-EE68CC7124B0}"/>
                </a:ext>
              </a:extLst>
            </p:cNvPr>
            <p:cNvCxnSpPr>
              <a:cxnSpLocks/>
              <a:stCxn id="172" idx="3"/>
              <a:endCxn id="14" idx="6"/>
            </p:cNvCxnSpPr>
            <p:nvPr/>
          </p:nvCxnSpPr>
          <p:spPr>
            <a:xfrm flipH="1">
              <a:off x="7169150" y="1124641"/>
              <a:ext cx="134246" cy="3264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="" xmlns:a16="http://schemas.microsoft.com/office/drawing/2014/main" id="{E25934BB-D53A-4B4D-B533-6027DCCFE1F0}"/>
                </a:ext>
              </a:extLst>
            </p:cNvPr>
            <p:cNvCxnSpPr>
              <a:cxnSpLocks/>
              <a:stCxn id="173" idx="1"/>
              <a:endCxn id="13" idx="0"/>
            </p:cNvCxnSpPr>
            <p:nvPr/>
          </p:nvCxnSpPr>
          <p:spPr>
            <a:xfrm flipH="1" flipV="1">
              <a:off x="7104063" y="1273175"/>
              <a:ext cx="199333" cy="1677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5" name="直線コネクタ 204">
              <a:extLst>
                <a:ext uri="{FF2B5EF4-FFF2-40B4-BE49-F238E27FC236}">
                  <a16:creationId xmlns="" xmlns:a16="http://schemas.microsoft.com/office/drawing/2014/main" id="{2BF51E1B-3A97-6543-9D0C-990041D2C200}"/>
                </a:ext>
              </a:extLst>
            </p:cNvPr>
            <p:cNvCxnSpPr>
              <a:cxnSpLocks/>
              <a:stCxn id="173" idx="6"/>
              <a:endCxn id="178" idx="2"/>
            </p:cNvCxnSpPr>
            <p:nvPr/>
          </p:nvCxnSpPr>
          <p:spPr>
            <a:xfrm>
              <a:off x="7354887" y="1311275"/>
              <a:ext cx="90615" cy="6628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6" name="直線コネクタ 205">
              <a:extLst>
                <a:ext uri="{FF2B5EF4-FFF2-40B4-BE49-F238E27FC236}">
                  <a16:creationId xmlns="" xmlns:a16="http://schemas.microsoft.com/office/drawing/2014/main" id="{F90631A4-27E3-2840-8DF4-53FEC71F22B6}"/>
                </a:ext>
              </a:extLst>
            </p:cNvPr>
            <p:cNvCxnSpPr>
              <a:cxnSpLocks/>
              <a:stCxn id="174" idx="6"/>
              <a:endCxn id="177" idx="2"/>
            </p:cNvCxnSpPr>
            <p:nvPr/>
          </p:nvCxnSpPr>
          <p:spPr>
            <a:xfrm>
              <a:off x="7324725" y="1422399"/>
              <a:ext cx="107949" cy="3492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7" name="直線コネクタ 206">
              <a:extLst>
                <a:ext uri="{FF2B5EF4-FFF2-40B4-BE49-F238E27FC236}">
                  <a16:creationId xmlns="" xmlns:a16="http://schemas.microsoft.com/office/drawing/2014/main" id="{9833675E-340F-6E49-AC3E-22535113F1BE}"/>
                </a:ext>
              </a:extLst>
            </p:cNvPr>
            <p:cNvCxnSpPr>
              <a:cxnSpLocks/>
              <a:stCxn id="175" idx="6"/>
              <a:endCxn id="176" idx="2"/>
            </p:cNvCxnSpPr>
            <p:nvPr/>
          </p:nvCxnSpPr>
          <p:spPr>
            <a:xfrm flipV="1">
              <a:off x="7337425" y="1530350"/>
              <a:ext cx="55690" cy="1270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8" name="直線コネクタ 207">
              <a:extLst>
                <a:ext uri="{FF2B5EF4-FFF2-40B4-BE49-F238E27FC236}">
                  <a16:creationId xmlns="" xmlns:a16="http://schemas.microsoft.com/office/drawing/2014/main" id="{6F9AD14F-3773-404E-8CE5-A4493BCBCC26}"/>
                </a:ext>
              </a:extLst>
            </p:cNvPr>
            <p:cNvCxnSpPr>
              <a:cxnSpLocks/>
              <a:stCxn id="178" idx="0"/>
              <a:endCxn id="131" idx="1"/>
            </p:cNvCxnSpPr>
            <p:nvPr/>
          </p:nvCxnSpPr>
          <p:spPr>
            <a:xfrm flipV="1">
              <a:off x="7475665" y="1324080"/>
              <a:ext cx="81730" cy="23312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="" xmlns:a16="http://schemas.microsoft.com/office/drawing/2014/main" id="{DF63F690-CB0A-C94B-AE21-6ED869BFB25D}"/>
                </a:ext>
              </a:extLst>
            </p:cNvPr>
            <p:cNvCxnSpPr>
              <a:cxnSpLocks/>
              <a:stCxn id="178" idx="6"/>
              <a:endCxn id="180" idx="2"/>
            </p:cNvCxnSpPr>
            <p:nvPr/>
          </p:nvCxnSpPr>
          <p:spPr>
            <a:xfrm>
              <a:off x="7505827" y="1377555"/>
              <a:ext cx="315786" cy="13930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10" name="直線コネクタ 209">
              <a:extLst>
                <a:ext uri="{FF2B5EF4-FFF2-40B4-BE49-F238E27FC236}">
                  <a16:creationId xmlns="" xmlns:a16="http://schemas.microsoft.com/office/drawing/2014/main" id="{7D9C7537-EC1D-1C4B-9EF8-D8D43A9289B6}"/>
                </a:ext>
              </a:extLst>
            </p:cNvPr>
            <p:cNvCxnSpPr>
              <a:cxnSpLocks/>
              <a:stCxn id="12" idx="5"/>
              <a:endCxn id="180" idx="0"/>
            </p:cNvCxnSpPr>
            <p:nvPr/>
          </p:nvCxnSpPr>
          <p:spPr>
            <a:xfrm>
              <a:off x="7773091" y="1435791"/>
              <a:ext cx="78685" cy="5090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11" name="直線コネクタ 210">
              <a:extLst>
                <a:ext uri="{FF2B5EF4-FFF2-40B4-BE49-F238E27FC236}">
                  <a16:creationId xmlns="" xmlns:a16="http://schemas.microsoft.com/office/drawing/2014/main" id="{98F80871-7046-5E49-9207-37ACC01AAC64}"/>
                </a:ext>
              </a:extLst>
            </p:cNvPr>
            <p:cNvCxnSpPr>
              <a:cxnSpLocks/>
              <a:stCxn id="180" idx="7"/>
              <a:endCxn id="11" idx="2"/>
            </p:cNvCxnSpPr>
            <p:nvPr/>
          </p:nvCxnSpPr>
          <p:spPr>
            <a:xfrm>
              <a:off x="7873104" y="1495531"/>
              <a:ext cx="124721" cy="465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="" xmlns:a16="http://schemas.microsoft.com/office/drawing/2014/main" id="{CE3EDAB8-C4E7-8F4E-A104-34A20CE9F34A}"/>
                </a:ext>
              </a:extLst>
            </p:cNvPr>
            <p:cNvCxnSpPr>
              <a:cxnSpLocks/>
              <a:stCxn id="180" idx="4"/>
              <a:endCxn id="179" idx="0"/>
            </p:cNvCxnSpPr>
            <p:nvPr/>
          </p:nvCxnSpPr>
          <p:spPr>
            <a:xfrm flipH="1">
              <a:off x="7822663" y="1547022"/>
              <a:ext cx="29113" cy="16664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13" name="直線コネクタ 212">
              <a:extLst>
                <a:ext uri="{FF2B5EF4-FFF2-40B4-BE49-F238E27FC236}">
                  <a16:creationId xmlns="" xmlns:a16="http://schemas.microsoft.com/office/drawing/2014/main" id="{35E1E47B-530B-3345-9132-C1D400668B6C}"/>
                </a:ext>
              </a:extLst>
            </p:cNvPr>
            <p:cNvCxnSpPr>
              <a:cxnSpLocks/>
              <a:stCxn id="177" idx="6"/>
              <a:endCxn id="179" idx="1"/>
            </p:cNvCxnSpPr>
            <p:nvPr/>
          </p:nvCxnSpPr>
          <p:spPr>
            <a:xfrm>
              <a:off x="7492999" y="1457324"/>
              <a:ext cx="308335" cy="11519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14" name="直線コネクタ 213">
              <a:extLst>
                <a:ext uri="{FF2B5EF4-FFF2-40B4-BE49-F238E27FC236}">
                  <a16:creationId xmlns="" xmlns:a16="http://schemas.microsoft.com/office/drawing/2014/main" id="{9C46877C-EF8C-E34B-B250-AFA82BE13D24}"/>
                </a:ext>
              </a:extLst>
            </p:cNvPr>
            <p:cNvCxnSpPr>
              <a:cxnSpLocks/>
              <a:stCxn id="176" idx="6"/>
              <a:endCxn id="16" idx="2"/>
            </p:cNvCxnSpPr>
            <p:nvPr/>
          </p:nvCxnSpPr>
          <p:spPr>
            <a:xfrm>
              <a:off x="7453440" y="1530350"/>
              <a:ext cx="45909" cy="3175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="" xmlns:a16="http://schemas.microsoft.com/office/drawing/2014/main" id="{BAC08E7E-399A-9E40-B158-1D463157C347}"/>
                </a:ext>
              </a:extLst>
            </p:cNvPr>
            <p:cNvCxnSpPr>
              <a:cxnSpLocks/>
              <a:stCxn id="15" idx="0"/>
              <a:endCxn id="175" idx="5"/>
            </p:cNvCxnSpPr>
            <p:nvPr/>
          </p:nvCxnSpPr>
          <p:spPr>
            <a:xfrm flipV="1">
              <a:off x="7294563" y="1564378"/>
              <a:ext cx="34028" cy="7074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16" name="直線コネクタ 215">
              <a:extLst>
                <a:ext uri="{FF2B5EF4-FFF2-40B4-BE49-F238E27FC236}">
                  <a16:creationId xmlns="" xmlns:a16="http://schemas.microsoft.com/office/drawing/2014/main" id="{559BF5A5-4293-634F-ADFD-E4742A6FD0F4}"/>
                </a:ext>
              </a:extLst>
            </p:cNvPr>
            <p:cNvCxnSpPr>
              <a:cxnSpLocks/>
              <a:stCxn id="179" idx="3"/>
              <a:endCxn id="17" idx="5"/>
            </p:cNvCxnSpPr>
            <p:nvPr/>
          </p:nvCxnSpPr>
          <p:spPr>
            <a:xfrm flipH="1">
              <a:off x="7692129" y="1615177"/>
              <a:ext cx="109205" cy="11114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17" name="直線コネクタ 216">
              <a:extLst>
                <a:ext uri="{FF2B5EF4-FFF2-40B4-BE49-F238E27FC236}">
                  <a16:creationId xmlns="" xmlns:a16="http://schemas.microsoft.com/office/drawing/2014/main" id="{9ABA3597-0365-7949-8397-AB842B5CCF76}"/>
                </a:ext>
              </a:extLst>
            </p:cNvPr>
            <p:cNvCxnSpPr>
              <a:cxnSpLocks/>
              <a:stCxn id="18" idx="2"/>
              <a:endCxn id="179" idx="4"/>
            </p:cNvCxnSpPr>
            <p:nvPr/>
          </p:nvCxnSpPr>
          <p:spPr>
            <a:xfrm flipH="1" flipV="1">
              <a:off x="7822663" y="1624011"/>
              <a:ext cx="59275" cy="7143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="" xmlns:a16="http://schemas.microsoft.com/office/drawing/2014/main" id="{DF3D3515-14EB-4645-BA87-03F4222ADE81}"/>
                </a:ext>
              </a:extLst>
            </p:cNvPr>
            <p:cNvCxnSpPr>
              <a:cxnSpLocks/>
              <a:stCxn id="181" idx="2"/>
              <a:endCxn id="180" idx="5"/>
            </p:cNvCxnSpPr>
            <p:nvPr/>
          </p:nvCxnSpPr>
          <p:spPr>
            <a:xfrm flipH="1" flipV="1">
              <a:off x="7873104" y="1538188"/>
              <a:ext cx="218383" cy="8264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19" name="直線コネクタ 218">
              <a:extLst>
                <a:ext uri="{FF2B5EF4-FFF2-40B4-BE49-F238E27FC236}">
                  <a16:creationId xmlns="" xmlns:a16="http://schemas.microsoft.com/office/drawing/2014/main" id="{32AE39DE-551A-7C48-BAFD-B4DF0C93D4C3}"/>
                </a:ext>
              </a:extLst>
            </p:cNvPr>
            <p:cNvCxnSpPr>
              <a:cxnSpLocks/>
              <a:stCxn id="182" idx="1"/>
              <a:endCxn id="179" idx="6"/>
            </p:cNvCxnSpPr>
            <p:nvPr/>
          </p:nvCxnSpPr>
          <p:spPr>
            <a:xfrm flipH="1" flipV="1">
              <a:off x="7852825" y="1593849"/>
              <a:ext cx="226065" cy="8820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0" name="直線コネクタ 219">
              <a:extLst>
                <a:ext uri="{FF2B5EF4-FFF2-40B4-BE49-F238E27FC236}">
                  <a16:creationId xmlns="" xmlns:a16="http://schemas.microsoft.com/office/drawing/2014/main" id="{3A622F15-8375-174B-B950-1BCBF3C06C6E}"/>
                </a:ext>
              </a:extLst>
            </p:cNvPr>
            <p:cNvCxnSpPr>
              <a:cxnSpLocks/>
              <a:stCxn id="10" idx="1"/>
              <a:endCxn id="181" idx="7"/>
            </p:cNvCxnSpPr>
            <p:nvPr/>
          </p:nvCxnSpPr>
          <p:spPr>
            <a:xfrm flipH="1">
              <a:off x="8142978" y="1586809"/>
              <a:ext cx="124031" cy="1269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="" xmlns:a16="http://schemas.microsoft.com/office/drawing/2014/main" id="{3A083A97-FB4E-D94E-AA00-500C29B9DACD}"/>
                </a:ext>
              </a:extLst>
            </p:cNvPr>
            <p:cNvCxnSpPr>
              <a:cxnSpLocks/>
              <a:stCxn id="184" idx="2"/>
              <a:endCxn id="182" idx="5"/>
            </p:cNvCxnSpPr>
            <p:nvPr/>
          </p:nvCxnSpPr>
          <p:spPr>
            <a:xfrm flipH="1" flipV="1">
              <a:off x="8121547" y="1724715"/>
              <a:ext cx="317603" cy="12630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2" name="直線コネクタ 221">
              <a:extLst>
                <a:ext uri="{FF2B5EF4-FFF2-40B4-BE49-F238E27FC236}">
                  <a16:creationId xmlns="" xmlns:a16="http://schemas.microsoft.com/office/drawing/2014/main" id="{9B83A79C-12BC-C448-B6F0-B3F868727B69}"/>
                </a:ext>
              </a:extLst>
            </p:cNvPr>
            <p:cNvCxnSpPr>
              <a:cxnSpLocks/>
              <a:stCxn id="183" idx="2"/>
              <a:endCxn id="181" idx="5"/>
            </p:cNvCxnSpPr>
            <p:nvPr/>
          </p:nvCxnSpPr>
          <p:spPr>
            <a:xfrm flipH="1" flipV="1">
              <a:off x="8142978" y="1642165"/>
              <a:ext cx="329509" cy="13265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3" name="直線コネクタ 222">
              <a:extLst>
                <a:ext uri="{FF2B5EF4-FFF2-40B4-BE49-F238E27FC236}">
                  <a16:creationId xmlns="" xmlns:a16="http://schemas.microsoft.com/office/drawing/2014/main" id="{DA84AD63-F70D-FD4A-9B2D-52B9F500524A}"/>
                </a:ext>
              </a:extLst>
            </p:cNvPr>
            <p:cNvCxnSpPr>
              <a:cxnSpLocks/>
              <a:stCxn id="183" idx="0"/>
              <a:endCxn id="9" idx="6"/>
            </p:cNvCxnSpPr>
            <p:nvPr/>
          </p:nvCxnSpPr>
          <p:spPr>
            <a:xfrm flipH="1" flipV="1">
              <a:off x="8439150" y="1665288"/>
              <a:ext cx="63500" cy="7937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="" xmlns:a16="http://schemas.microsoft.com/office/drawing/2014/main" id="{2B0AB95B-D0AC-8E45-B889-AC1863047652}"/>
                </a:ext>
              </a:extLst>
            </p:cNvPr>
            <p:cNvCxnSpPr>
              <a:cxnSpLocks/>
              <a:stCxn id="183" idx="7"/>
              <a:endCxn id="8" idx="1"/>
            </p:cNvCxnSpPr>
            <p:nvPr/>
          </p:nvCxnSpPr>
          <p:spPr>
            <a:xfrm>
              <a:off x="8523978" y="1753495"/>
              <a:ext cx="152606" cy="317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5" name="直線コネクタ 224">
              <a:extLst>
                <a:ext uri="{FF2B5EF4-FFF2-40B4-BE49-F238E27FC236}">
                  <a16:creationId xmlns="" xmlns:a16="http://schemas.microsoft.com/office/drawing/2014/main" id="{455BCF44-9FBA-834F-AECE-7998CC08B95E}"/>
                </a:ext>
              </a:extLst>
            </p:cNvPr>
            <p:cNvCxnSpPr>
              <a:cxnSpLocks/>
              <a:stCxn id="183" idx="5"/>
              <a:endCxn id="185" idx="2"/>
            </p:cNvCxnSpPr>
            <p:nvPr/>
          </p:nvCxnSpPr>
          <p:spPr>
            <a:xfrm>
              <a:off x="8523978" y="1796152"/>
              <a:ext cx="355037" cy="142184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6" name="直線コネクタ 225">
              <a:extLst>
                <a:ext uri="{FF2B5EF4-FFF2-40B4-BE49-F238E27FC236}">
                  <a16:creationId xmlns="" xmlns:a16="http://schemas.microsoft.com/office/drawing/2014/main" id="{BF4DF5B2-02DB-E046-AF5A-1479BF627D41}"/>
                </a:ext>
              </a:extLst>
            </p:cNvPr>
            <p:cNvCxnSpPr>
              <a:cxnSpLocks/>
              <a:stCxn id="6" idx="4"/>
              <a:endCxn id="185" idx="7"/>
            </p:cNvCxnSpPr>
            <p:nvPr/>
          </p:nvCxnSpPr>
          <p:spPr>
            <a:xfrm flipH="1">
              <a:off x="8930506" y="1778000"/>
              <a:ext cx="59507" cy="1390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="" xmlns:a16="http://schemas.microsoft.com/office/drawing/2014/main" id="{A206A8B2-33BD-EE44-96F2-E962196AE92A}"/>
                </a:ext>
              </a:extLst>
            </p:cNvPr>
            <p:cNvCxnSpPr>
              <a:cxnSpLocks/>
              <a:stCxn id="7" idx="5"/>
              <a:endCxn id="185" idx="7"/>
            </p:cNvCxnSpPr>
            <p:nvPr/>
          </p:nvCxnSpPr>
          <p:spPr>
            <a:xfrm>
              <a:off x="8846241" y="1842191"/>
              <a:ext cx="84265" cy="7481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8" name="直線コネクタ 227">
              <a:extLst>
                <a:ext uri="{FF2B5EF4-FFF2-40B4-BE49-F238E27FC236}">
                  <a16:creationId xmlns="" xmlns:a16="http://schemas.microsoft.com/office/drawing/2014/main" id="{1F80FF56-539E-4E4B-A43F-88A450FE0D48}"/>
                </a:ext>
              </a:extLst>
            </p:cNvPr>
            <p:cNvCxnSpPr>
              <a:cxnSpLocks/>
              <a:stCxn id="184" idx="5"/>
              <a:endCxn id="677" idx="2"/>
            </p:cNvCxnSpPr>
            <p:nvPr/>
          </p:nvCxnSpPr>
          <p:spPr>
            <a:xfrm>
              <a:off x="8490641" y="1872352"/>
              <a:ext cx="348685" cy="14773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9" name="直線コネクタ 228">
              <a:extLst>
                <a:ext uri="{FF2B5EF4-FFF2-40B4-BE49-F238E27FC236}">
                  <a16:creationId xmlns="" xmlns:a16="http://schemas.microsoft.com/office/drawing/2014/main" id="{15B272C4-0D9F-CE4F-AC17-3EED388F393E}"/>
                </a:ext>
              </a:extLst>
            </p:cNvPr>
            <p:cNvCxnSpPr>
              <a:cxnSpLocks/>
              <a:stCxn id="21" idx="5"/>
              <a:endCxn id="677" idx="4"/>
            </p:cNvCxnSpPr>
            <p:nvPr/>
          </p:nvCxnSpPr>
          <p:spPr>
            <a:xfrm>
              <a:off x="8689078" y="2034278"/>
              <a:ext cx="180411" cy="1597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="" xmlns:a16="http://schemas.microsoft.com/office/drawing/2014/main" id="{012F3542-8D74-5C4F-BD7E-A92B5B68CB78}"/>
                </a:ext>
              </a:extLst>
            </p:cNvPr>
            <p:cNvCxnSpPr>
              <a:cxnSpLocks/>
              <a:stCxn id="19" idx="6"/>
              <a:endCxn id="184" idx="3"/>
            </p:cNvCxnSpPr>
            <p:nvPr/>
          </p:nvCxnSpPr>
          <p:spPr>
            <a:xfrm>
              <a:off x="8318500" y="1851025"/>
              <a:ext cx="129484" cy="2132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1" name="直線コネクタ 230">
              <a:extLst>
                <a:ext uri="{FF2B5EF4-FFF2-40B4-BE49-F238E27FC236}">
                  <a16:creationId xmlns="" xmlns:a16="http://schemas.microsoft.com/office/drawing/2014/main" id="{08286644-C0F5-2D4C-A1DB-32AEC1A56F2B}"/>
                </a:ext>
              </a:extLst>
            </p:cNvPr>
            <p:cNvCxnSpPr>
              <a:cxnSpLocks/>
              <a:stCxn id="184" idx="4"/>
              <a:endCxn id="20" idx="1"/>
            </p:cNvCxnSpPr>
            <p:nvPr/>
          </p:nvCxnSpPr>
          <p:spPr>
            <a:xfrm>
              <a:off x="8469313" y="1881186"/>
              <a:ext cx="92971" cy="8027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2" name="直線コネクタ 231">
              <a:extLst>
                <a:ext uri="{FF2B5EF4-FFF2-40B4-BE49-F238E27FC236}">
                  <a16:creationId xmlns="" xmlns:a16="http://schemas.microsoft.com/office/drawing/2014/main" id="{90085D0A-7A0B-314F-AAE5-D579FB79E6AC}"/>
                </a:ext>
              </a:extLst>
            </p:cNvPr>
            <p:cNvCxnSpPr>
              <a:cxnSpLocks/>
              <a:stCxn id="184" idx="4"/>
              <a:endCxn id="186" idx="0"/>
            </p:cNvCxnSpPr>
            <p:nvPr/>
          </p:nvCxnSpPr>
          <p:spPr>
            <a:xfrm flipH="1">
              <a:off x="8432800" y="1881186"/>
              <a:ext cx="36513" cy="5953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="" xmlns:a16="http://schemas.microsoft.com/office/drawing/2014/main" id="{93DDD7B9-A7D0-5E4D-A976-2420D44D1497}"/>
                </a:ext>
              </a:extLst>
            </p:cNvPr>
            <p:cNvCxnSpPr>
              <a:cxnSpLocks/>
              <a:stCxn id="186" idx="2"/>
              <a:endCxn id="121" idx="7"/>
            </p:cNvCxnSpPr>
            <p:nvPr/>
          </p:nvCxnSpPr>
          <p:spPr>
            <a:xfrm flipH="1">
              <a:off x="8339828" y="1970887"/>
              <a:ext cx="62809" cy="1201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4" name="直線コネクタ 233">
              <a:extLst>
                <a:ext uri="{FF2B5EF4-FFF2-40B4-BE49-F238E27FC236}">
                  <a16:creationId xmlns="" xmlns:a16="http://schemas.microsoft.com/office/drawing/2014/main" id="{308E06EC-4DC0-3840-9B1B-9A86971912F8}"/>
                </a:ext>
              </a:extLst>
            </p:cNvPr>
            <p:cNvCxnSpPr>
              <a:cxnSpLocks/>
              <a:stCxn id="186" idx="4"/>
              <a:endCxn id="122" idx="0"/>
            </p:cNvCxnSpPr>
            <p:nvPr/>
          </p:nvCxnSpPr>
          <p:spPr>
            <a:xfrm>
              <a:off x="8432800" y="2001049"/>
              <a:ext cx="9525" cy="3491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5" name="直線コネクタ 234">
              <a:extLst>
                <a:ext uri="{FF2B5EF4-FFF2-40B4-BE49-F238E27FC236}">
                  <a16:creationId xmlns="" xmlns:a16="http://schemas.microsoft.com/office/drawing/2014/main" id="{CC4EBFEB-BA3D-0245-8171-980F203B45B3}"/>
                </a:ext>
              </a:extLst>
            </p:cNvPr>
            <p:cNvCxnSpPr>
              <a:cxnSpLocks/>
              <a:stCxn id="186" idx="3"/>
              <a:endCxn id="187" idx="7"/>
            </p:cNvCxnSpPr>
            <p:nvPr/>
          </p:nvCxnSpPr>
          <p:spPr>
            <a:xfrm flipH="1">
              <a:off x="8310459" y="1992215"/>
              <a:ext cx="101012" cy="18355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="" xmlns:a16="http://schemas.microsoft.com/office/drawing/2014/main" id="{BAAE0784-2742-8C4A-BE8B-5910594D3499}"/>
                </a:ext>
              </a:extLst>
            </p:cNvPr>
            <p:cNvCxnSpPr>
              <a:cxnSpLocks/>
              <a:stCxn id="187" idx="3"/>
              <a:endCxn id="193" idx="7"/>
            </p:cNvCxnSpPr>
            <p:nvPr/>
          </p:nvCxnSpPr>
          <p:spPr>
            <a:xfrm flipH="1">
              <a:off x="8079478" y="2218423"/>
              <a:ext cx="188324" cy="28754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7" name="直線コネクタ 236">
              <a:extLst>
                <a:ext uri="{FF2B5EF4-FFF2-40B4-BE49-F238E27FC236}">
                  <a16:creationId xmlns="" xmlns:a16="http://schemas.microsoft.com/office/drawing/2014/main" id="{AE8F1070-708E-7147-84D5-3A7FDA82FAC8}"/>
                </a:ext>
              </a:extLst>
            </p:cNvPr>
            <p:cNvCxnSpPr>
              <a:cxnSpLocks/>
              <a:stCxn id="187" idx="1"/>
              <a:endCxn id="189" idx="7"/>
            </p:cNvCxnSpPr>
            <p:nvPr/>
          </p:nvCxnSpPr>
          <p:spPr>
            <a:xfrm flipH="1">
              <a:off x="8193779" y="2175766"/>
              <a:ext cx="74023" cy="7461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8" name="直線コネクタ 237">
              <a:extLst>
                <a:ext uri="{FF2B5EF4-FFF2-40B4-BE49-F238E27FC236}">
                  <a16:creationId xmlns="" xmlns:a16="http://schemas.microsoft.com/office/drawing/2014/main" id="{CFF3A70D-E8EA-7B4B-A132-D0B44938D073}"/>
                </a:ext>
              </a:extLst>
            </p:cNvPr>
            <p:cNvCxnSpPr>
              <a:cxnSpLocks/>
              <a:stCxn id="187" idx="5"/>
              <a:endCxn id="188" idx="0"/>
            </p:cNvCxnSpPr>
            <p:nvPr/>
          </p:nvCxnSpPr>
          <p:spPr>
            <a:xfrm flipH="1">
              <a:off x="8285163" y="2218423"/>
              <a:ext cx="25296" cy="8027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="" xmlns:a16="http://schemas.microsoft.com/office/drawing/2014/main" id="{9718B23A-6368-4844-8769-E9EF000949ED}"/>
                </a:ext>
              </a:extLst>
            </p:cNvPr>
            <p:cNvCxnSpPr>
              <a:cxnSpLocks/>
              <a:stCxn id="190" idx="3"/>
              <a:endCxn id="193" idx="7"/>
            </p:cNvCxnSpPr>
            <p:nvPr/>
          </p:nvCxnSpPr>
          <p:spPr>
            <a:xfrm flipH="1">
              <a:off x="8079478" y="2369237"/>
              <a:ext cx="25732" cy="13672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0" name="直線コネクタ 239">
              <a:extLst>
                <a:ext uri="{FF2B5EF4-FFF2-40B4-BE49-F238E27FC236}">
                  <a16:creationId xmlns="" xmlns:a16="http://schemas.microsoft.com/office/drawing/2014/main" id="{8186A113-7D87-6146-BEE6-19729890B760}"/>
                </a:ext>
              </a:extLst>
            </p:cNvPr>
            <p:cNvCxnSpPr>
              <a:cxnSpLocks/>
              <a:stCxn id="191" idx="3"/>
              <a:endCxn id="193" idx="7"/>
            </p:cNvCxnSpPr>
            <p:nvPr/>
          </p:nvCxnSpPr>
          <p:spPr>
            <a:xfrm flipH="1">
              <a:off x="8079478" y="2439088"/>
              <a:ext cx="137653" cy="6687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1" name="直線コネクタ 240">
              <a:extLst>
                <a:ext uri="{FF2B5EF4-FFF2-40B4-BE49-F238E27FC236}">
                  <a16:creationId xmlns="" xmlns:a16="http://schemas.microsoft.com/office/drawing/2014/main" id="{4B010FF8-5752-7D4F-9697-12A3467A4C13}"/>
                </a:ext>
              </a:extLst>
            </p:cNvPr>
            <p:cNvCxnSpPr>
              <a:cxnSpLocks/>
              <a:stCxn id="192" idx="4"/>
              <a:endCxn id="193" idx="0"/>
            </p:cNvCxnSpPr>
            <p:nvPr/>
          </p:nvCxnSpPr>
          <p:spPr>
            <a:xfrm>
              <a:off x="8043863" y="2449901"/>
              <a:ext cx="14287" cy="4722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2" name="直線コネクタ 241">
              <a:extLst>
                <a:ext uri="{FF2B5EF4-FFF2-40B4-BE49-F238E27FC236}">
                  <a16:creationId xmlns="" xmlns:a16="http://schemas.microsoft.com/office/drawing/2014/main" id="{B5785B1B-5759-9A43-9D26-EAE9B3A3215F}"/>
                </a:ext>
              </a:extLst>
            </p:cNvPr>
            <p:cNvCxnSpPr>
              <a:cxnSpLocks/>
              <a:stCxn id="193" idx="1"/>
              <a:endCxn id="194" idx="6"/>
            </p:cNvCxnSpPr>
            <p:nvPr/>
          </p:nvCxnSpPr>
          <p:spPr>
            <a:xfrm flipH="1" flipV="1">
              <a:off x="7939086" y="2455853"/>
              <a:ext cx="97735" cy="5011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3" name="直線コネクタ 242">
              <a:extLst>
                <a:ext uri="{FF2B5EF4-FFF2-40B4-BE49-F238E27FC236}">
                  <a16:creationId xmlns="" xmlns:a16="http://schemas.microsoft.com/office/drawing/2014/main" id="{4D342E65-3C2E-1144-B0A4-0DCC71C24EC2}"/>
                </a:ext>
              </a:extLst>
            </p:cNvPr>
            <p:cNvCxnSpPr>
              <a:cxnSpLocks/>
              <a:stCxn id="194" idx="1"/>
              <a:endCxn id="195" idx="6"/>
            </p:cNvCxnSpPr>
            <p:nvPr/>
          </p:nvCxnSpPr>
          <p:spPr>
            <a:xfrm flipH="1" flipV="1">
              <a:off x="7834313" y="2420129"/>
              <a:ext cx="53282" cy="1439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4" name="直線コネクタ 243">
              <a:extLst>
                <a:ext uri="{FF2B5EF4-FFF2-40B4-BE49-F238E27FC236}">
                  <a16:creationId xmlns="" xmlns:a16="http://schemas.microsoft.com/office/drawing/2014/main" id="{2ED91996-FE07-394A-8256-4237C7755B48}"/>
                </a:ext>
              </a:extLst>
            </p:cNvPr>
            <p:cNvCxnSpPr>
              <a:cxnSpLocks/>
              <a:stCxn id="195" idx="2"/>
              <a:endCxn id="196" idx="6"/>
            </p:cNvCxnSpPr>
            <p:nvPr/>
          </p:nvCxnSpPr>
          <p:spPr>
            <a:xfrm flipH="1" flipV="1">
              <a:off x="7540623" y="2413393"/>
              <a:ext cx="233365" cy="673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5" name="直線コネクタ 244">
              <a:extLst>
                <a:ext uri="{FF2B5EF4-FFF2-40B4-BE49-F238E27FC236}">
                  <a16:creationId xmlns="" xmlns:a16="http://schemas.microsoft.com/office/drawing/2014/main" id="{A0BA9495-1923-A548-956E-D792FE0948D7}"/>
                </a:ext>
              </a:extLst>
            </p:cNvPr>
            <p:cNvCxnSpPr>
              <a:cxnSpLocks/>
              <a:stCxn id="196" idx="6"/>
              <a:endCxn id="134" idx="1"/>
            </p:cNvCxnSpPr>
            <p:nvPr/>
          </p:nvCxnSpPr>
          <p:spPr>
            <a:xfrm flipV="1">
              <a:off x="7540623" y="2398412"/>
              <a:ext cx="29472" cy="1498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6" name="直線コネクタ 245">
              <a:extLst>
                <a:ext uri="{FF2B5EF4-FFF2-40B4-BE49-F238E27FC236}">
                  <a16:creationId xmlns="" xmlns:a16="http://schemas.microsoft.com/office/drawing/2014/main" id="{3C0ED163-9360-CB4D-AC97-4BED1E8933E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983475" y="2417377"/>
              <a:ext cx="576199" cy="16258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47" name="直線コネクタ 246">
              <a:extLst>
                <a:ext uri="{FF2B5EF4-FFF2-40B4-BE49-F238E27FC236}">
                  <a16:creationId xmlns="" xmlns:a16="http://schemas.microsoft.com/office/drawing/2014/main" id="{0234E527-25B8-B54C-8D6A-D96CC0798ACF}"/>
                </a:ext>
              </a:extLst>
            </p:cNvPr>
            <p:cNvCxnSpPr>
              <a:cxnSpLocks/>
              <a:stCxn id="162" idx="2"/>
              <a:endCxn id="135" idx="6"/>
            </p:cNvCxnSpPr>
            <p:nvPr/>
          </p:nvCxnSpPr>
          <p:spPr>
            <a:xfrm flipH="1">
              <a:off x="6857999" y="2403483"/>
              <a:ext cx="66738" cy="9516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48" name="直線コネクタ 247">
              <a:extLst>
                <a:ext uri="{FF2B5EF4-FFF2-40B4-BE49-F238E27FC236}">
                  <a16:creationId xmlns="" xmlns:a16="http://schemas.microsoft.com/office/drawing/2014/main" id="{DF372DD4-EE2F-CA45-8499-40F5F7AA51D1}"/>
                </a:ext>
              </a:extLst>
            </p:cNvPr>
            <p:cNvCxnSpPr>
              <a:cxnSpLocks/>
              <a:stCxn id="255" idx="1"/>
              <a:endCxn id="193" idx="6"/>
            </p:cNvCxnSpPr>
            <p:nvPr/>
          </p:nvCxnSpPr>
          <p:spPr>
            <a:xfrm flipH="1" flipV="1">
              <a:off x="8088312" y="2527293"/>
              <a:ext cx="43030" cy="4445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9" name="直線コネクタ 248">
              <a:extLst>
                <a:ext uri="{FF2B5EF4-FFF2-40B4-BE49-F238E27FC236}">
                  <a16:creationId xmlns="" xmlns:a16="http://schemas.microsoft.com/office/drawing/2014/main" id="{42BC081B-677B-AF41-B78C-76E63C38877D}"/>
                </a:ext>
              </a:extLst>
            </p:cNvPr>
            <p:cNvCxnSpPr>
              <a:cxnSpLocks/>
              <a:stCxn id="194" idx="7"/>
              <a:endCxn id="126" idx="6"/>
            </p:cNvCxnSpPr>
            <p:nvPr/>
          </p:nvCxnSpPr>
          <p:spPr>
            <a:xfrm flipV="1">
              <a:off x="7930252" y="2346717"/>
              <a:ext cx="37795" cy="878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0" name="直線コネクタ 249">
              <a:extLst>
                <a:ext uri="{FF2B5EF4-FFF2-40B4-BE49-F238E27FC236}">
                  <a16:creationId xmlns="" xmlns:a16="http://schemas.microsoft.com/office/drawing/2014/main" id="{5C30A383-AC7B-324E-8536-3D6D9BB46F32}"/>
                </a:ext>
              </a:extLst>
            </p:cNvPr>
            <p:cNvCxnSpPr>
              <a:cxnSpLocks/>
              <a:stCxn id="270" idx="0"/>
              <a:endCxn id="196" idx="4"/>
            </p:cNvCxnSpPr>
            <p:nvPr/>
          </p:nvCxnSpPr>
          <p:spPr>
            <a:xfrm flipV="1">
              <a:off x="7502523" y="2443555"/>
              <a:ext cx="7938" cy="27105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1" name="直線コネクタ 250">
              <a:extLst>
                <a:ext uri="{FF2B5EF4-FFF2-40B4-BE49-F238E27FC236}">
                  <a16:creationId xmlns="" xmlns:a16="http://schemas.microsoft.com/office/drawing/2014/main" id="{BEBBF8BF-23D6-5144-8BD0-1052575C31DA}"/>
                </a:ext>
              </a:extLst>
            </p:cNvPr>
            <p:cNvCxnSpPr>
              <a:cxnSpLocks/>
              <a:stCxn id="196" idx="7"/>
              <a:endCxn id="124" idx="5"/>
            </p:cNvCxnSpPr>
            <p:nvPr/>
          </p:nvCxnSpPr>
          <p:spPr>
            <a:xfrm flipV="1">
              <a:off x="7531789" y="2262079"/>
              <a:ext cx="33339" cy="12998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2" name="直線コネクタ 251">
              <a:extLst>
                <a:ext uri="{FF2B5EF4-FFF2-40B4-BE49-F238E27FC236}">
                  <a16:creationId xmlns="" xmlns:a16="http://schemas.microsoft.com/office/drawing/2014/main" id="{342110A8-6D1C-8543-98EC-EAA1F3FF068F}"/>
                </a:ext>
              </a:extLst>
            </p:cNvPr>
            <p:cNvCxnSpPr>
              <a:cxnSpLocks/>
              <a:stCxn id="195" idx="7"/>
              <a:endCxn id="123" idx="4"/>
            </p:cNvCxnSpPr>
            <p:nvPr/>
          </p:nvCxnSpPr>
          <p:spPr>
            <a:xfrm flipV="1">
              <a:off x="7825479" y="2137565"/>
              <a:ext cx="175649" cy="26123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3" name="直線コネクタ 252">
              <a:extLst>
                <a:ext uri="{FF2B5EF4-FFF2-40B4-BE49-F238E27FC236}">
                  <a16:creationId xmlns="" xmlns:a16="http://schemas.microsoft.com/office/drawing/2014/main" id="{75B801E3-0408-1348-95D5-FA33443DF2C8}"/>
                </a:ext>
              </a:extLst>
            </p:cNvPr>
            <p:cNvCxnSpPr>
              <a:cxnSpLocks/>
              <a:stCxn id="195" idx="0"/>
              <a:endCxn id="125" idx="6"/>
            </p:cNvCxnSpPr>
            <p:nvPr/>
          </p:nvCxnSpPr>
          <p:spPr>
            <a:xfrm flipH="1" flipV="1">
              <a:off x="7781924" y="2312183"/>
              <a:ext cx="22227" cy="7778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55" name="円/楕円 254">
              <a:extLst>
                <a:ext uri="{FF2B5EF4-FFF2-40B4-BE49-F238E27FC236}">
                  <a16:creationId xmlns="" xmlns:a16="http://schemas.microsoft.com/office/drawing/2014/main" id="{8B1544F5-D73E-C044-B383-D7AFA5687E51}"/>
                </a:ext>
              </a:extLst>
            </p:cNvPr>
            <p:cNvSpPr/>
            <p:nvPr/>
          </p:nvSpPr>
          <p:spPr>
            <a:xfrm>
              <a:off x="8122508" y="2562914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6" name="円/楕円 255">
              <a:extLst>
                <a:ext uri="{FF2B5EF4-FFF2-40B4-BE49-F238E27FC236}">
                  <a16:creationId xmlns="" xmlns:a16="http://schemas.microsoft.com/office/drawing/2014/main" id="{C0639D83-00AF-4240-8E72-4CA5387BA85B}"/>
                </a:ext>
              </a:extLst>
            </p:cNvPr>
            <p:cNvSpPr/>
            <p:nvPr/>
          </p:nvSpPr>
          <p:spPr>
            <a:xfrm>
              <a:off x="8202611" y="2620958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7" name="円/楕円 256">
              <a:extLst>
                <a:ext uri="{FF2B5EF4-FFF2-40B4-BE49-F238E27FC236}">
                  <a16:creationId xmlns="" xmlns:a16="http://schemas.microsoft.com/office/drawing/2014/main" id="{90026DBD-C2A1-3348-A464-0DDAEBC7701E}"/>
                </a:ext>
              </a:extLst>
            </p:cNvPr>
            <p:cNvSpPr/>
            <p:nvPr/>
          </p:nvSpPr>
          <p:spPr>
            <a:xfrm>
              <a:off x="8392447" y="2738434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8" name="円/楕円 257">
              <a:extLst>
                <a:ext uri="{FF2B5EF4-FFF2-40B4-BE49-F238E27FC236}">
                  <a16:creationId xmlns="" xmlns:a16="http://schemas.microsoft.com/office/drawing/2014/main" id="{E0F8A14D-AFD0-CE47-B122-ED7EFE9738C6}"/>
                </a:ext>
              </a:extLst>
            </p:cNvPr>
            <p:cNvSpPr/>
            <p:nvPr/>
          </p:nvSpPr>
          <p:spPr>
            <a:xfrm>
              <a:off x="8529636" y="2828910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9" name="円/楕円 258">
              <a:extLst>
                <a:ext uri="{FF2B5EF4-FFF2-40B4-BE49-F238E27FC236}">
                  <a16:creationId xmlns="" xmlns:a16="http://schemas.microsoft.com/office/drawing/2014/main" id="{D8C92E93-F5B9-CB47-8D30-CB5BFFA47F4A}"/>
                </a:ext>
              </a:extLst>
            </p:cNvPr>
            <p:cNvSpPr/>
            <p:nvPr/>
          </p:nvSpPr>
          <p:spPr>
            <a:xfrm>
              <a:off x="8715373" y="2954332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0" name="円/楕円 259">
              <a:extLst>
                <a:ext uri="{FF2B5EF4-FFF2-40B4-BE49-F238E27FC236}">
                  <a16:creationId xmlns="" xmlns:a16="http://schemas.microsoft.com/office/drawing/2014/main" id="{B622BF87-552A-0E4E-A80F-98DB7D8E1902}"/>
                </a:ext>
              </a:extLst>
            </p:cNvPr>
            <p:cNvSpPr/>
            <p:nvPr/>
          </p:nvSpPr>
          <p:spPr>
            <a:xfrm>
              <a:off x="8794749" y="3027362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261" name="直線コネクタ 260">
              <a:extLst>
                <a:ext uri="{FF2B5EF4-FFF2-40B4-BE49-F238E27FC236}">
                  <a16:creationId xmlns="" xmlns:a16="http://schemas.microsoft.com/office/drawing/2014/main" id="{DB08B2EB-8467-C445-A588-0952F3CBCBAD}"/>
                </a:ext>
              </a:extLst>
            </p:cNvPr>
            <p:cNvCxnSpPr>
              <a:cxnSpLocks/>
              <a:stCxn id="256" idx="1"/>
              <a:endCxn id="255" idx="5"/>
            </p:cNvCxnSpPr>
            <p:nvPr/>
          </p:nvCxnSpPr>
          <p:spPr>
            <a:xfrm flipH="1" flipV="1">
              <a:off x="8173999" y="2614405"/>
              <a:ext cx="37446" cy="1538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62" name="直線コネクタ 261">
              <a:extLst>
                <a:ext uri="{FF2B5EF4-FFF2-40B4-BE49-F238E27FC236}">
                  <a16:creationId xmlns="" xmlns:a16="http://schemas.microsoft.com/office/drawing/2014/main" id="{059D658C-825C-5F44-ACA3-C5F7C5BB81B5}"/>
                </a:ext>
              </a:extLst>
            </p:cNvPr>
            <p:cNvCxnSpPr>
              <a:cxnSpLocks/>
              <a:stCxn id="683" idx="1"/>
              <a:endCxn id="256" idx="6"/>
            </p:cNvCxnSpPr>
            <p:nvPr/>
          </p:nvCxnSpPr>
          <p:spPr>
            <a:xfrm flipH="1" flipV="1">
              <a:off x="8262936" y="2651121"/>
              <a:ext cx="41839" cy="35824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63" name="直線コネクタ 262">
              <a:extLst>
                <a:ext uri="{FF2B5EF4-FFF2-40B4-BE49-F238E27FC236}">
                  <a16:creationId xmlns="" xmlns:a16="http://schemas.microsoft.com/office/drawing/2014/main" id="{FD0C6971-3DEB-F74F-8DB2-377A16966FB1}"/>
                </a:ext>
              </a:extLst>
            </p:cNvPr>
            <p:cNvCxnSpPr>
              <a:cxnSpLocks/>
              <a:stCxn id="115" idx="7"/>
              <a:endCxn id="256" idx="2"/>
            </p:cNvCxnSpPr>
            <p:nvPr/>
          </p:nvCxnSpPr>
          <p:spPr>
            <a:xfrm flipV="1">
              <a:off x="8151837" y="2651121"/>
              <a:ext cx="50774" cy="72324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64" name="直線コネクタ 263">
              <a:extLst>
                <a:ext uri="{FF2B5EF4-FFF2-40B4-BE49-F238E27FC236}">
                  <a16:creationId xmlns="" xmlns:a16="http://schemas.microsoft.com/office/drawing/2014/main" id="{0BED360C-EBE0-DF4F-8954-D0E7633A8C5B}"/>
                </a:ext>
              </a:extLst>
            </p:cNvPr>
            <p:cNvCxnSpPr>
              <a:cxnSpLocks/>
              <a:stCxn id="683" idx="0"/>
              <a:endCxn id="114" idx="3"/>
            </p:cNvCxnSpPr>
            <p:nvPr/>
          </p:nvCxnSpPr>
          <p:spPr>
            <a:xfrm flipV="1">
              <a:off x="8326104" y="2548621"/>
              <a:ext cx="67905" cy="12949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65" name="直線コネクタ 264">
              <a:extLst>
                <a:ext uri="{FF2B5EF4-FFF2-40B4-BE49-F238E27FC236}">
                  <a16:creationId xmlns="" xmlns:a16="http://schemas.microsoft.com/office/drawing/2014/main" id="{E772F788-32D4-A44B-9A4E-2A9D424B7E26}"/>
                </a:ext>
              </a:extLst>
            </p:cNvPr>
            <p:cNvCxnSpPr>
              <a:cxnSpLocks/>
              <a:stCxn id="257" idx="7"/>
              <a:endCxn id="113" idx="0"/>
            </p:cNvCxnSpPr>
            <p:nvPr/>
          </p:nvCxnSpPr>
          <p:spPr>
            <a:xfrm flipV="1">
              <a:off x="8443938" y="2714620"/>
              <a:ext cx="109511" cy="3264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66" name="円/楕円 265">
              <a:extLst>
                <a:ext uri="{FF2B5EF4-FFF2-40B4-BE49-F238E27FC236}">
                  <a16:creationId xmlns="" xmlns:a16="http://schemas.microsoft.com/office/drawing/2014/main" id="{A9E8E6F4-DBE3-864D-9719-F5761211CBC7}"/>
                </a:ext>
              </a:extLst>
            </p:cNvPr>
            <p:cNvSpPr/>
            <p:nvPr/>
          </p:nvSpPr>
          <p:spPr>
            <a:xfrm>
              <a:off x="7735887" y="2925744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7" name="円/楕円 266">
              <a:extLst>
                <a:ext uri="{FF2B5EF4-FFF2-40B4-BE49-F238E27FC236}">
                  <a16:creationId xmlns="" xmlns:a16="http://schemas.microsoft.com/office/drawing/2014/main" id="{6BEE1930-7CF9-8D40-A5D1-9389B14E86F6}"/>
                </a:ext>
              </a:extLst>
            </p:cNvPr>
            <p:cNvSpPr/>
            <p:nvPr/>
          </p:nvSpPr>
          <p:spPr>
            <a:xfrm>
              <a:off x="7818437" y="2571749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8" name="円/楕円 267">
              <a:extLst>
                <a:ext uri="{FF2B5EF4-FFF2-40B4-BE49-F238E27FC236}">
                  <a16:creationId xmlns="" xmlns:a16="http://schemas.microsoft.com/office/drawing/2014/main" id="{43672BC1-E82A-4A4B-BC8D-D6E164137002}"/>
                </a:ext>
              </a:extLst>
            </p:cNvPr>
            <p:cNvSpPr/>
            <p:nvPr/>
          </p:nvSpPr>
          <p:spPr>
            <a:xfrm>
              <a:off x="7735886" y="2692384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9" name="円/楕円 268">
              <a:extLst>
                <a:ext uri="{FF2B5EF4-FFF2-40B4-BE49-F238E27FC236}">
                  <a16:creationId xmlns="" xmlns:a16="http://schemas.microsoft.com/office/drawing/2014/main" id="{B04BC85D-00AE-4A46-9238-E2F0694C4D80}"/>
                </a:ext>
              </a:extLst>
            </p:cNvPr>
            <p:cNvSpPr/>
            <p:nvPr/>
          </p:nvSpPr>
          <p:spPr>
            <a:xfrm>
              <a:off x="7638385" y="2705093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0" name="円/楕円 269">
              <a:extLst>
                <a:ext uri="{FF2B5EF4-FFF2-40B4-BE49-F238E27FC236}">
                  <a16:creationId xmlns="" xmlns:a16="http://schemas.microsoft.com/office/drawing/2014/main" id="{347F4B0D-B77B-C344-8608-FC30E6EC04E1}"/>
                </a:ext>
              </a:extLst>
            </p:cNvPr>
            <p:cNvSpPr/>
            <p:nvPr/>
          </p:nvSpPr>
          <p:spPr>
            <a:xfrm>
              <a:off x="7472360" y="2714611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1" name="円/楕円 270">
              <a:extLst>
                <a:ext uri="{FF2B5EF4-FFF2-40B4-BE49-F238E27FC236}">
                  <a16:creationId xmlns="" xmlns:a16="http://schemas.microsoft.com/office/drawing/2014/main" id="{C9836EDD-AF3D-244D-80B2-EFE170B8701B}"/>
                </a:ext>
              </a:extLst>
            </p:cNvPr>
            <p:cNvSpPr/>
            <p:nvPr/>
          </p:nvSpPr>
          <p:spPr>
            <a:xfrm>
              <a:off x="7638385" y="2924170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2" name="円/楕円 271">
              <a:extLst>
                <a:ext uri="{FF2B5EF4-FFF2-40B4-BE49-F238E27FC236}">
                  <a16:creationId xmlns="" xmlns:a16="http://schemas.microsoft.com/office/drawing/2014/main" id="{4EDBF28F-482A-6D4E-8D54-8E38B506CA27}"/>
                </a:ext>
              </a:extLst>
            </p:cNvPr>
            <p:cNvSpPr/>
            <p:nvPr/>
          </p:nvSpPr>
          <p:spPr>
            <a:xfrm>
              <a:off x="7727949" y="3230551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3" name="円/楕円 272">
              <a:extLst>
                <a:ext uri="{FF2B5EF4-FFF2-40B4-BE49-F238E27FC236}">
                  <a16:creationId xmlns="" xmlns:a16="http://schemas.microsoft.com/office/drawing/2014/main" id="{023BD007-4800-D244-91C5-7D87A998C7EC}"/>
                </a:ext>
              </a:extLst>
            </p:cNvPr>
            <p:cNvSpPr/>
            <p:nvPr/>
          </p:nvSpPr>
          <p:spPr>
            <a:xfrm>
              <a:off x="7640638" y="3236905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4" name="円/楕円 273">
              <a:extLst>
                <a:ext uri="{FF2B5EF4-FFF2-40B4-BE49-F238E27FC236}">
                  <a16:creationId xmlns="" xmlns:a16="http://schemas.microsoft.com/office/drawing/2014/main" id="{D95B5409-B118-CD4B-8754-9466A5A1873A}"/>
                </a:ext>
              </a:extLst>
            </p:cNvPr>
            <p:cNvSpPr/>
            <p:nvPr/>
          </p:nvSpPr>
          <p:spPr>
            <a:xfrm>
              <a:off x="7481221" y="3238495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5" name="円/楕円 274">
              <a:extLst>
                <a:ext uri="{FF2B5EF4-FFF2-40B4-BE49-F238E27FC236}">
                  <a16:creationId xmlns="" xmlns:a16="http://schemas.microsoft.com/office/drawing/2014/main" id="{5B082BE2-449E-4B44-9CF3-0D86998ABEC8}"/>
                </a:ext>
              </a:extLst>
            </p:cNvPr>
            <p:cNvSpPr/>
            <p:nvPr/>
          </p:nvSpPr>
          <p:spPr>
            <a:xfrm>
              <a:off x="7569326" y="3360735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276" name="直線コネクタ 275">
              <a:extLst>
                <a:ext uri="{FF2B5EF4-FFF2-40B4-BE49-F238E27FC236}">
                  <a16:creationId xmlns="" xmlns:a16="http://schemas.microsoft.com/office/drawing/2014/main" id="{E288C81B-4589-A84A-A770-D38037452E1E}"/>
                </a:ext>
              </a:extLst>
            </p:cNvPr>
            <p:cNvCxnSpPr>
              <a:cxnSpLocks/>
              <a:stCxn id="267" idx="7"/>
              <a:endCxn id="194" idx="4"/>
            </p:cNvCxnSpPr>
            <p:nvPr/>
          </p:nvCxnSpPr>
          <p:spPr>
            <a:xfrm flipV="1">
              <a:off x="7869928" y="2486015"/>
              <a:ext cx="38996" cy="9456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77" name="直線コネクタ 276">
              <a:extLst>
                <a:ext uri="{FF2B5EF4-FFF2-40B4-BE49-F238E27FC236}">
                  <a16:creationId xmlns="" xmlns:a16="http://schemas.microsoft.com/office/drawing/2014/main" id="{9D671581-7082-5646-9777-F66039A46696}"/>
                </a:ext>
              </a:extLst>
            </p:cNvPr>
            <p:cNvCxnSpPr>
              <a:cxnSpLocks/>
              <a:stCxn id="268" idx="7"/>
              <a:endCxn id="267" idx="3"/>
            </p:cNvCxnSpPr>
            <p:nvPr/>
          </p:nvCxnSpPr>
          <p:spPr>
            <a:xfrm flipV="1">
              <a:off x="7787377" y="2623240"/>
              <a:ext cx="39894" cy="7797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78" name="直線コネクタ 277">
              <a:extLst>
                <a:ext uri="{FF2B5EF4-FFF2-40B4-BE49-F238E27FC236}">
                  <a16:creationId xmlns="" xmlns:a16="http://schemas.microsoft.com/office/drawing/2014/main" id="{84AF3D3A-6E72-A540-B4D1-D4BCE15D2D59}"/>
                </a:ext>
              </a:extLst>
            </p:cNvPr>
            <p:cNvCxnSpPr>
              <a:cxnSpLocks/>
              <a:stCxn id="269" idx="6"/>
              <a:endCxn id="268" idx="2"/>
            </p:cNvCxnSpPr>
            <p:nvPr/>
          </p:nvCxnSpPr>
          <p:spPr>
            <a:xfrm flipV="1">
              <a:off x="7698710" y="2722547"/>
              <a:ext cx="37176" cy="1270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79" name="直線コネクタ 278">
              <a:extLst>
                <a:ext uri="{FF2B5EF4-FFF2-40B4-BE49-F238E27FC236}">
                  <a16:creationId xmlns="" xmlns:a16="http://schemas.microsoft.com/office/drawing/2014/main" id="{CF10A78D-8769-6941-844C-10F73F43EF0D}"/>
                </a:ext>
              </a:extLst>
            </p:cNvPr>
            <p:cNvCxnSpPr>
              <a:cxnSpLocks/>
              <a:stCxn id="270" idx="6"/>
              <a:endCxn id="269" idx="2"/>
            </p:cNvCxnSpPr>
            <p:nvPr/>
          </p:nvCxnSpPr>
          <p:spPr>
            <a:xfrm flipV="1">
              <a:off x="7532685" y="2735256"/>
              <a:ext cx="105700" cy="951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0" name="直線コネクタ 279">
              <a:extLst>
                <a:ext uri="{FF2B5EF4-FFF2-40B4-BE49-F238E27FC236}">
                  <a16:creationId xmlns="" xmlns:a16="http://schemas.microsoft.com/office/drawing/2014/main" id="{B308EDD9-338A-FB4C-A9CC-BE5F7D64AE18}"/>
                </a:ext>
              </a:extLst>
            </p:cNvPr>
            <p:cNvCxnSpPr>
              <a:cxnSpLocks/>
              <a:stCxn id="270" idx="4"/>
              <a:endCxn id="281" idx="0"/>
            </p:cNvCxnSpPr>
            <p:nvPr/>
          </p:nvCxnSpPr>
          <p:spPr>
            <a:xfrm>
              <a:off x="7502523" y="2774936"/>
              <a:ext cx="23813" cy="15399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81" name="円/楕円 280">
              <a:extLst>
                <a:ext uri="{FF2B5EF4-FFF2-40B4-BE49-F238E27FC236}">
                  <a16:creationId xmlns="" xmlns:a16="http://schemas.microsoft.com/office/drawing/2014/main" id="{19D13ED9-A2B0-C542-89B5-36E522A011E9}"/>
                </a:ext>
              </a:extLst>
            </p:cNvPr>
            <p:cNvSpPr/>
            <p:nvPr/>
          </p:nvSpPr>
          <p:spPr>
            <a:xfrm>
              <a:off x="7496173" y="2928927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282" name="直線コネクタ 281">
              <a:extLst>
                <a:ext uri="{FF2B5EF4-FFF2-40B4-BE49-F238E27FC236}">
                  <a16:creationId xmlns="" xmlns:a16="http://schemas.microsoft.com/office/drawing/2014/main" id="{D7F4573A-C6DB-834D-9AB4-72030978FDFA}"/>
                </a:ext>
              </a:extLst>
            </p:cNvPr>
            <p:cNvCxnSpPr>
              <a:cxnSpLocks/>
              <a:stCxn id="281" idx="2"/>
              <a:endCxn id="158" idx="6"/>
            </p:cNvCxnSpPr>
            <p:nvPr/>
          </p:nvCxnSpPr>
          <p:spPr>
            <a:xfrm flipH="1" flipV="1">
              <a:off x="7461505" y="2952740"/>
              <a:ext cx="34668" cy="635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3" name="直線コネクタ 282">
              <a:extLst>
                <a:ext uri="{FF2B5EF4-FFF2-40B4-BE49-F238E27FC236}">
                  <a16:creationId xmlns="" xmlns:a16="http://schemas.microsoft.com/office/drawing/2014/main" id="{16A990A9-B6FA-A742-861C-96A5520E583F}"/>
                </a:ext>
              </a:extLst>
            </p:cNvPr>
            <p:cNvCxnSpPr>
              <a:cxnSpLocks/>
              <a:stCxn id="281" idx="4"/>
              <a:endCxn id="274" idx="0"/>
            </p:cNvCxnSpPr>
            <p:nvPr/>
          </p:nvCxnSpPr>
          <p:spPr>
            <a:xfrm flipH="1">
              <a:off x="7511384" y="2989252"/>
              <a:ext cx="14952" cy="24924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4" name="直線コネクタ 283">
              <a:extLst>
                <a:ext uri="{FF2B5EF4-FFF2-40B4-BE49-F238E27FC236}">
                  <a16:creationId xmlns="" xmlns:a16="http://schemas.microsoft.com/office/drawing/2014/main" id="{87905A32-7749-EE42-B147-F2485D94D316}"/>
                </a:ext>
              </a:extLst>
            </p:cNvPr>
            <p:cNvCxnSpPr>
              <a:cxnSpLocks/>
              <a:stCxn id="274" idx="4"/>
              <a:endCxn id="275" idx="1"/>
            </p:cNvCxnSpPr>
            <p:nvPr/>
          </p:nvCxnSpPr>
          <p:spPr>
            <a:xfrm>
              <a:off x="7511384" y="3298820"/>
              <a:ext cx="66776" cy="7074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5" name="直線コネクタ 284">
              <a:extLst>
                <a:ext uri="{FF2B5EF4-FFF2-40B4-BE49-F238E27FC236}">
                  <a16:creationId xmlns="" xmlns:a16="http://schemas.microsoft.com/office/drawing/2014/main" id="{6654AEB6-B74E-B444-BF9A-8893DA557E25}"/>
                </a:ext>
              </a:extLst>
            </p:cNvPr>
            <p:cNvCxnSpPr>
              <a:cxnSpLocks/>
              <a:stCxn id="274" idx="4"/>
              <a:endCxn id="159" idx="7"/>
            </p:cNvCxnSpPr>
            <p:nvPr/>
          </p:nvCxnSpPr>
          <p:spPr>
            <a:xfrm flipH="1">
              <a:off x="7470133" y="3298820"/>
              <a:ext cx="41251" cy="5963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6" name="直線コネクタ 285">
              <a:extLst>
                <a:ext uri="{FF2B5EF4-FFF2-40B4-BE49-F238E27FC236}">
                  <a16:creationId xmlns="" xmlns:a16="http://schemas.microsoft.com/office/drawing/2014/main" id="{5DE17086-D6D9-764F-839A-9C332B6AA8D5}"/>
                </a:ext>
              </a:extLst>
            </p:cNvPr>
            <p:cNvCxnSpPr>
              <a:cxnSpLocks/>
              <a:stCxn id="275" idx="2"/>
              <a:endCxn id="159" idx="6"/>
            </p:cNvCxnSpPr>
            <p:nvPr/>
          </p:nvCxnSpPr>
          <p:spPr>
            <a:xfrm flipH="1" flipV="1">
              <a:off x="7478967" y="3379779"/>
              <a:ext cx="90359" cy="1111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7" name="直線コネクタ 286">
              <a:extLst>
                <a:ext uri="{FF2B5EF4-FFF2-40B4-BE49-F238E27FC236}">
                  <a16:creationId xmlns="" xmlns:a16="http://schemas.microsoft.com/office/drawing/2014/main" id="{6C061794-A2EA-E84E-A825-5A5A4EE5FF6B}"/>
                </a:ext>
              </a:extLst>
            </p:cNvPr>
            <p:cNvCxnSpPr>
              <a:cxnSpLocks/>
              <a:stCxn id="274" idx="6"/>
              <a:endCxn id="273" idx="2"/>
            </p:cNvCxnSpPr>
            <p:nvPr/>
          </p:nvCxnSpPr>
          <p:spPr>
            <a:xfrm flipV="1">
              <a:off x="7541546" y="3267068"/>
              <a:ext cx="99092" cy="159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8" name="直線コネクタ 287">
              <a:extLst>
                <a:ext uri="{FF2B5EF4-FFF2-40B4-BE49-F238E27FC236}">
                  <a16:creationId xmlns="" xmlns:a16="http://schemas.microsoft.com/office/drawing/2014/main" id="{3E437AC9-6CFD-274E-A861-A5454AE75999}"/>
                </a:ext>
              </a:extLst>
            </p:cNvPr>
            <p:cNvCxnSpPr>
              <a:cxnSpLocks/>
              <a:stCxn id="273" idx="6"/>
              <a:endCxn id="272" idx="2"/>
            </p:cNvCxnSpPr>
            <p:nvPr/>
          </p:nvCxnSpPr>
          <p:spPr>
            <a:xfrm flipV="1">
              <a:off x="7700963" y="3260714"/>
              <a:ext cx="26986" cy="6354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9" name="直線コネクタ 288">
              <a:extLst>
                <a:ext uri="{FF2B5EF4-FFF2-40B4-BE49-F238E27FC236}">
                  <a16:creationId xmlns="" xmlns:a16="http://schemas.microsoft.com/office/drawing/2014/main" id="{33714E92-283B-064B-9D7C-7F57D8AFD6EF}"/>
                </a:ext>
              </a:extLst>
            </p:cNvPr>
            <p:cNvCxnSpPr>
              <a:cxnSpLocks/>
              <a:stCxn id="271" idx="4"/>
              <a:endCxn id="273" idx="0"/>
            </p:cNvCxnSpPr>
            <p:nvPr/>
          </p:nvCxnSpPr>
          <p:spPr>
            <a:xfrm>
              <a:off x="7668548" y="2984495"/>
              <a:ext cx="2253" cy="25241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90" name="直線コネクタ 289">
              <a:extLst>
                <a:ext uri="{FF2B5EF4-FFF2-40B4-BE49-F238E27FC236}">
                  <a16:creationId xmlns="" xmlns:a16="http://schemas.microsoft.com/office/drawing/2014/main" id="{084F837C-11BA-024C-AE31-D5988C7F7E7B}"/>
                </a:ext>
              </a:extLst>
            </p:cNvPr>
            <p:cNvCxnSpPr>
              <a:cxnSpLocks/>
              <a:stCxn id="266" idx="4"/>
              <a:endCxn id="272" idx="7"/>
            </p:cNvCxnSpPr>
            <p:nvPr/>
          </p:nvCxnSpPr>
          <p:spPr>
            <a:xfrm>
              <a:off x="7766050" y="2986069"/>
              <a:ext cx="13390" cy="25331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91" name="直線コネクタ 290">
              <a:extLst>
                <a:ext uri="{FF2B5EF4-FFF2-40B4-BE49-F238E27FC236}">
                  <a16:creationId xmlns="" xmlns:a16="http://schemas.microsoft.com/office/drawing/2014/main" id="{1071C500-3517-1045-8B38-939318299EFA}"/>
                </a:ext>
              </a:extLst>
            </p:cNvPr>
            <p:cNvCxnSpPr>
              <a:cxnSpLocks/>
              <a:stCxn id="269" idx="4"/>
              <a:endCxn id="271" idx="0"/>
            </p:cNvCxnSpPr>
            <p:nvPr/>
          </p:nvCxnSpPr>
          <p:spPr>
            <a:xfrm>
              <a:off x="7668548" y="2765418"/>
              <a:ext cx="0" cy="158752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92" name="直線コネクタ 291">
              <a:extLst>
                <a:ext uri="{FF2B5EF4-FFF2-40B4-BE49-F238E27FC236}">
                  <a16:creationId xmlns="" xmlns:a16="http://schemas.microsoft.com/office/drawing/2014/main" id="{577B58C4-D709-9041-BD8A-CAF4D7FE1422}"/>
                </a:ext>
              </a:extLst>
            </p:cNvPr>
            <p:cNvCxnSpPr>
              <a:cxnSpLocks/>
              <a:stCxn id="268" idx="4"/>
              <a:endCxn id="266" idx="0"/>
            </p:cNvCxnSpPr>
            <p:nvPr/>
          </p:nvCxnSpPr>
          <p:spPr>
            <a:xfrm>
              <a:off x="7766049" y="2752709"/>
              <a:ext cx="1" cy="17303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93" name="直線コネクタ 292">
              <a:extLst>
                <a:ext uri="{FF2B5EF4-FFF2-40B4-BE49-F238E27FC236}">
                  <a16:creationId xmlns="" xmlns:a16="http://schemas.microsoft.com/office/drawing/2014/main" id="{A3A4C7AB-AB42-A044-8494-A5272BE70A49}"/>
                </a:ext>
              </a:extLst>
            </p:cNvPr>
            <p:cNvCxnSpPr>
              <a:cxnSpLocks/>
              <a:stCxn id="272" idx="6"/>
              <a:endCxn id="120" idx="0"/>
            </p:cNvCxnSpPr>
            <p:nvPr/>
          </p:nvCxnSpPr>
          <p:spPr>
            <a:xfrm>
              <a:off x="7788274" y="3260714"/>
              <a:ext cx="60584" cy="10796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94" name="直線コネクタ 293">
              <a:extLst>
                <a:ext uri="{FF2B5EF4-FFF2-40B4-BE49-F238E27FC236}">
                  <a16:creationId xmlns="" xmlns:a16="http://schemas.microsoft.com/office/drawing/2014/main" id="{47186D07-5131-0347-B1F0-540CBA2D462C}"/>
                </a:ext>
              </a:extLst>
            </p:cNvPr>
            <p:cNvCxnSpPr>
              <a:cxnSpLocks/>
              <a:stCxn id="119" idx="4"/>
              <a:endCxn id="266" idx="6"/>
            </p:cNvCxnSpPr>
            <p:nvPr/>
          </p:nvCxnSpPr>
          <p:spPr>
            <a:xfrm flipH="1">
              <a:off x="7796212" y="2844787"/>
              <a:ext cx="53311" cy="11112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95" name="直線コネクタ 294">
              <a:extLst>
                <a:ext uri="{FF2B5EF4-FFF2-40B4-BE49-F238E27FC236}">
                  <a16:creationId xmlns="" xmlns:a16="http://schemas.microsoft.com/office/drawing/2014/main" id="{4C83E63D-61A0-334F-82C6-ED0F13EF5717}"/>
                </a:ext>
              </a:extLst>
            </p:cNvPr>
            <p:cNvCxnSpPr>
              <a:cxnSpLocks/>
              <a:stCxn id="267" idx="5"/>
              <a:endCxn id="118" idx="7"/>
            </p:cNvCxnSpPr>
            <p:nvPr/>
          </p:nvCxnSpPr>
          <p:spPr>
            <a:xfrm>
              <a:off x="7869928" y="2623240"/>
              <a:ext cx="2510" cy="9227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96" name="直線コネクタ 295">
              <a:extLst>
                <a:ext uri="{FF2B5EF4-FFF2-40B4-BE49-F238E27FC236}">
                  <a16:creationId xmlns="" xmlns:a16="http://schemas.microsoft.com/office/drawing/2014/main" id="{F85EC9C6-7327-F040-A656-5AE1E388ACC3}"/>
                </a:ext>
              </a:extLst>
            </p:cNvPr>
            <p:cNvCxnSpPr>
              <a:cxnSpLocks/>
              <a:stCxn id="267" idx="5"/>
              <a:endCxn id="117" idx="4"/>
            </p:cNvCxnSpPr>
            <p:nvPr/>
          </p:nvCxnSpPr>
          <p:spPr>
            <a:xfrm flipV="1">
              <a:off x="7869928" y="2616194"/>
              <a:ext cx="80400" cy="704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97" name="直線コネクタ 296">
              <a:extLst>
                <a:ext uri="{FF2B5EF4-FFF2-40B4-BE49-F238E27FC236}">
                  <a16:creationId xmlns="" xmlns:a16="http://schemas.microsoft.com/office/drawing/2014/main" id="{DE24BD26-3BE2-294E-B0A1-61B2BB84CB96}"/>
                </a:ext>
              </a:extLst>
            </p:cNvPr>
            <p:cNvCxnSpPr>
              <a:cxnSpLocks/>
              <a:stCxn id="116" idx="6"/>
              <a:endCxn id="255" idx="3"/>
            </p:cNvCxnSpPr>
            <p:nvPr/>
          </p:nvCxnSpPr>
          <p:spPr>
            <a:xfrm flipV="1">
              <a:off x="8058150" y="2614405"/>
              <a:ext cx="73192" cy="179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98" name="直線コネクタ 297">
              <a:extLst>
                <a:ext uri="{FF2B5EF4-FFF2-40B4-BE49-F238E27FC236}">
                  <a16:creationId xmlns="" xmlns:a16="http://schemas.microsoft.com/office/drawing/2014/main" id="{C5340982-A78E-B147-A50B-AC50233E4812}"/>
                </a:ext>
              </a:extLst>
            </p:cNvPr>
            <p:cNvCxnSpPr>
              <a:cxnSpLocks/>
              <a:stCxn id="258" idx="1"/>
              <a:endCxn id="257" idx="5"/>
            </p:cNvCxnSpPr>
            <p:nvPr/>
          </p:nvCxnSpPr>
          <p:spPr>
            <a:xfrm flipH="1" flipV="1">
              <a:off x="8443938" y="2789925"/>
              <a:ext cx="94532" cy="4781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99" name="直線コネクタ 298">
              <a:extLst>
                <a:ext uri="{FF2B5EF4-FFF2-40B4-BE49-F238E27FC236}">
                  <a16:creationId xmlns="" xmlns:a16="http://schemas.microsoft.com/office/drawing/2014/main" id="{371149A8-2992-194A-86DD-ADD4251F98C4}"/>
                </a:ext>
              </a:extLst>
            </p:cNvPr>
            <p:cNvCxnSpPr>
              <a:cxnSpLocks/>
              <a:stCxn id="112" idx="1"/>
              <a:endCxn id="258" idx="7"/>
            </p:cNvCxnSpPr>
            <p:nvPr/>
          </p:nvCxnSpPr>
          <p:spPr>
            <a:xfrm flipH="1">
              <a:off x="8581127" y="2810769"/>
              <a:ext cx="74817" cy="2697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0" name="直線コネクタ 299">
              <a:extLst>
                <a:ext uri="{FF2B5EF4-FFF2-40B4-BE49-F238E27FC236}">
                  <a16:creationId xmlns="" xmlns:a16="http://schemas.microsoft.com/office/drawing/2014/main" id="{D573CDCE-64A9-3845-A308-6C65254166DF}"/>
                </a:ext>
              </a:extLst>
            </p:cNvPr>
            <p:cNvCxnSpPr>
              <a:cxnSpLocks/>
              <a:stCxn id="259" idx="1"/>
              <a:endCxn id="258" idx="5"/>
            </p:cNvCxnSpPr>
            <p:nvPr/>
          </p:nvCxnSpPr>
          <p:spPr>
            <a:xfrm flipH="1" flipV="1">
              <a:off x="8581127" y="2880401"/>
              <a:ext cx="143080" cy="8276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1" name="直線コネクタ 300">
              <a:extLst>
                <a:ext uri="{FF2B5EF4-FFF2-40B4-BE49-F238E27FC236}">
                  <a16:creationId xmlns="" xmlns:a16="http://schemas.microsoft.com/office/drawing/2014/main" id="{21F225A0-02A5-8C43-ACBF-49252447F875}"/>
                </a:ext>
              </a:extLst>
            </p:cNvPr>
            <p:cNvCxnSpPr>
              <a:cxnSpLocks/>
              <a:stCxn id="133" idx="7"/>
              <a:endCxn id="161" idx="4"/>
            </p:cNvCxnSpPr>
            <p:nvPr/>
          </p:nvCxnSpPr>
          <p:spPr>
            <a:xfrm flipV="1">
              <a:off x="6590398" y="1820862"/>
              <a:ext cx="18108" cy="5804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302" name="直線コネクタ 301">
              <a:extLst>
                <a:ext uri="{FF2B5EF4-FFF2-40B4-BE49-F238E27FC236}">
                  <a16:creationId xmlns="" xmlns:a16="http://schemas.microsoft.com/office/drawing/2014/main" id="{EB5D4CBF-08DE-0A46-9183-7B7F2E9B7925}"/>
                </a:ext>
              </a:extLst>
            </p:cNvPr>
            <p:cNvCxnSpPr>
              <a:cxnSpLocks/>
              <a:stCxn id="161" idx="0"/>
              <a:endCxn id="132" idx="5"/>
            </p:cNvCxnSpPr>
            <p:nvPr/>
          </p:nvCxnSpPr>
          <p:spPr>
            <a:xfrm flipH="1" flipV="1">
              <a:off x="6560236" y="1316726"/>
              <a:ext cx="48270" cy="443811"/>
            </a:xfrm>
            <a:prstGeom prst="lin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sp>
          <p:nvSpPr>
            <p:cNvPr id="303" name="円/楕円 302">
              <a:extLst>
                <a:ext uri="{FF2B5EF4-FFF2-40B4-BE49-F238E27FC236}">
                  <a16:creationId xmlns="" xmlns:a16="http://schemas.microsoft.com/office/drawing/2014/main" id="{B2BAC3E5-5CC0-4F4B-A3F5-1050AAAE54F3}"/>
                </a:ext>
              </a:extLst>
            </p:cNvPr>
            <p:cNvSpPr/>
            <p:nvPr/>
          </p:nvSpPr>
          <p:spPr>
            <a:xfrm>
              <a:off x="6526213" y="1574800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4" name="円/楕円 303">
              <a:extLst>
                <a:ext uri="{FF2B5EF4-FFF2-40B4-BE49-F238E27FC236}">
                  <a16:creationId xmlns="" xmlns:a16="http://schemas.microsoft.com/office/drawing/2014/main" id="{988589D0-7F87-B240-81E6-3FC95967227D}"/>
                </a:ext>
              </a:extLst>
            </p:cNvPr>
            <p:cNvSpPr/>
            <p:nvPr/>
          </p:nvSpPr>
          <p:spPr>
            <a:xfrm rot="644999">
              <a:off x="6532561" y="1462081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5" name="円/楕円 304">
              <a:extLst>
                <a:ext uri="{FF2B5EF4-FFF2-40B4-BE49-F238E27FC236}">
                  <a16:creationId xmlns="" xmlns:a16="http://schemas.microsoft.com/office/drawing/2014/main" id="{DE25AD5E-D970-6F47-9DAC-4B63A5F3E0FB}"/>
                </a:ext>
              </a:extLst>
            </p:cNvPr>
            <p:cNvSpPr/>
            <p:nvPr/>
          </p:nvSpPr>
          <p:spPr>
            <a:xfrm>
              <a:off x="6549231" y="1946290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306" name="直線コネクタ 305">
              <a:extLst>
                <a:ext uri="{FF2B5EF4-FFF2-40B4-BE49-F238E27FC236}">
                  <a16:creationId xmlns="" xmlns:a16="http://schemas.microsoft.com/office/drawing/2014/main" id="{BB176E4D-4768-AF4B-AC86-2392E40FBFC0}"/>
                </a:ext>
              </a:extLst>
            </p:cNvPr>
            <p:cNvCxnSpPr>
              <a:cxnSpLocks/>
              <a:stCxn id="23" idx="6"/>
              <a:endCxn id="304" idx="2"/>
            </p:cNvCxnSpPr>
            <p:nvPr/>
          </p:nvCxnSpPr>
          <p:spPr>
            <a:xfrm flipV="1">
              <a:off x="6334124" y="1486618"/>
              <a:ext cx="198966" cy="562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7" name="直線コネクタ 306">
              <a:extLst>
                <a:ext uri="{FF2B5EF4-FFF2-40B4-BE49-F238E27FC236}">
                  <a16:creationId xmlns="" xmlns:a16="http://schemas.microsoft.com/office/drawing/2014/main" id="{ECCB26F0-1806-4B49-8564-169576C4F109}"/>
                </a:ext>
              </a:extLst>
            </p:cNvPr>
            <p:cNvCxnSpPr>
              <a:cxnSpLocks/>
              <a:stCxn id="25" idx="6"/>
              <a:endCxn id="305" idx="1"/>
            </p:cNvCxnSpPr>
            <p:nvPr/>
          </p:nvCxnSpPr>
          <p:spPr>
            <a:xfrm>
              <a:off x="6477000" y="1931987"/>
              <a:ext cx="81065" cy="2313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8" name="直線コネクタ 307">
              <a:extLst>
                <a:ext uri="{FF2B5EF4-FFF2-40B4-BE49-F238E27FC236}">
                  <a16:creationId xmlns="" xmlns:a16="http://schemas.microsoft.com/office/drawing/2014/main" id="{DA1002E7-99EF-574C-9C42-17733FA7529D}"/>
                </a:ext>
              </a:extLst>
            </p:cNvPr>
            <p:cNvCxnSpPr>
              <a:cxnSpLocks/>
              <a:stCxn id="324" idx="4"/>
              <a:endCxn id="763" idx="0"/>
            </p:cNvCxnSpPr>
            <p:nvPr/>
          </p:nvCxnSpPr>
          <p:spPr>
            <a:xfrm>
              <a:off x="6585743" y="2147081"/>
              <a:ext cx="13490" cy="73024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09" name="円/楕円 308">
              <a:extLst>
                <a:ext uri="{FF2B5EF4-FFF2-40B4-BE49-F238E27FC236}">
                  <a16:creationId xmlns="" xmlns:a16="http://schemas.microsoft.com/office/drawing/2014/main" id="{3BE89AE9-A390-0047-B7E8-C10E4380D09E}"/>
                </a:ext>
              </a:extLst>
            </p:cNvPr>
            <p:cNvSpPr/>
            <p:nvPr/>
          </p:nvSpPr>
          <p:spPr>
            <a:xfrm>
              <a:off x="6755604" y="2466967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10" name="円/楕円 309">
              <a:extLst>
                <a:ext uri="{FF2B5EF4-FFF2-40B4-BE49-F238E27FC236}">
                  <a16:creationId xmlns="" xmlns:a16="http://schemas.microsoft.com/office/drawing/2014/main" id="{32BD42A1-3F41-8845-82CC-43DAA1B5E183}"/>
                </a:ext>
              </a:extLst>
            </p:cNvPr>
            <p:cNvSpPr/>
            <p:nvPr/>
          </p:nvSpPr>
          <p:spPr>
            <a:xfrm>
              <a:off x="6707187" y="2389970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11" name="円/楕円 310">
              <a:extLst>
                <a:ext uri="{FF2B5EF4-FFF2-40B4-BE49-F238E27FC236}">
                  <a16:creationId xmlns="" xmlns:a16="http://schemas.microsoft.com/office/drawing/2014/main" id="{D9F72CD1-1226-3C47-BCAB-A507355B8931}"/>
                </a:ext>
              </a:extLst>
            </p:cNvPr>
            <p:cNvSpPr/>
            <p:nvPr/>
          </p:nvSpPr>
          <p:spPr>
            <a:xfrm>
              <a:off x="6702423" y="2298698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314" name="直線コネクタ 313">
              <a:extLst>
                <a:ext uri="{FF2B5EF4-FFF2-40B4-BE49-F238E27FC236}">
                  <a16:creationId xmlns="" xmlns:a16="http://schemas.microsoft.com/office/drawing/2014/main" id="{19A4CC2A-5859-804E-B899-A78239765293}"/>
                </a:ext>
              </a:extLst>
            </p:cNvPr>
            <p:cNvCxnSpPr>
              <a:cxnSpLocks/>
              <a:stCxn id="310" idx="5"/>
              <a:endCxn id="196" idx="2"/>
            </p:cNvCxnSpPr>
            <p:nvPr/>
          </p:nvCxnSpPr>
          <p:spPr>
            <a:xfrm flipV="1">
              <a:off x="6758678" y="2413393"/>
              <a:ext cx="721620" cy="2806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12" name="円/楕円 311">
              <a:extLst>
                <a:ext uri="{FF2B5EF4-FFF2-40B4-BE49-F238E27FC236}">
                  <a16:creationId xmlns="" xmlns:a16="http://schemas.microsoft.com/office/drawing/2014/main" id="{0CAA941F-3FAE-044B-ADA4-9ACB7D4E6876}"/>
                </a:ext>
              </a:extLst>
            </p:cNvPr>
            <p:cNvSpPr/>
            <p:nvPr/>
          </p:nvSpPr>
          <p:spPr>
            <a:xfrm>
              <a:off x="6801772" y="2323293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313" name="直線コネクタ 312">
              <a:extLst>
                <a:ext uri="{FF2B5EF4-FFF2-40B4-BE49-F238E27FC236}">
                  <a16:creationId xmlns="" xmlns:a16="http://schemas.microsoft.com/office/drawing/2014/main" id="{985D84A9-43CB-9943-96D9-0166E53ABD4C}"/>
                </a:ext>
              </a:extLst>
            </p:cNvPr>
            <p:cNvCxnSpPr>
              <a:cxnSpLocks/>
              <a:stCxn id="270" idx="1"/>
              <a:endCxn id="127" idx="4"/>
            </p:cNvCxnSpPr>
            <p:nvPr/>
          </p:nvCxnSpPr>
          <p:spPr>
            <a:xfrm flipV="1">
              <a:off x="7481194" y="2622542"/>
              <a:ext cx="34286" cy="10090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15" name="直線コネクタ 314">
              <a:extLst>
                <a:ext uri="{FF2B5EF4-FFF2-40B4-BE49-F238E27FC236}">
                  <a16:creationId xmlns="" xmlns:a16="http://schemas.microsoft.com/office/drawing/2014/main" id="{47CFEDDE-2273-244F-BDC2-889DA2AC134C}"/>
                </a:ext>
              </a:extLst>
            </p:cNvPr>
            <p:cNvCxnSpPr>
              <a:cxnSpLocks/>
              <a:stCxn id="310" idx="6"/>
              <a:endCxn id="135" idx="2"/>
            </p:cNvCxnSpPr>
            <p:nvPr/>
          </p:nvCxnSpPr>
          <p:spPr>
            <a:xfrm flipV="1">
              <a:off x="6767512" y="2412999"/>
              <a:ext cx="30162" cy="7134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16" name="直線コネクタ 315">
              <a:extLst>
                <a:ext uri="{FF2B5EF4-FFF2-40B4-BE49-F238E27FC236}">
                  <a16:creationId xmlns="" xmlns:a16="http://schemas.microsoft.com/office/drawing/2014/main" id="{452B9DFC-BC12-7745-A4E9-3EE0522A8245}"/>
                </a:ext>
              </a:extLst>
            </p:cNvPr>
            <p:cNvCxnSpPr>
              <a:cxnSpLocks/>
              <a:stCxn id="312" idx="2"/>
              <a:endCxn id="310" idx="7"/>
            </p:cNvCxnSpPr>
            <p:nvPr/>
          </p:nvCxnSpPr>
          <p:spPr>
            <a:xfrm flipH="1">
              <a:off x="6758678" y="2353456"/>
              <a:ext cx="43094" cy="4534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17" name="直線コネクタ 316">
              <a:extLst>
                <a:ext uri="{FF2B5EF4-FFF2-40B4-BE49-F238E27FC236}">
                  <a16:creationId xmlns="" xmlns:a16="http://schemas.microsoft.com/office/drawing/2014/main" id="{D07012BC-0F87-8144-8F3A-428237550700}"/>
                </a:ext>
              </a:extLst>
            </p:cNvPr>
            <p:cNvCxnSpPr>
              <a:cxnSpLocks/>
              <a:stCxn id="324" idx="0"/>
              <a:endCxn id="305" idx="4"/>
            </p:cNvCxnSpPr>
            <p:nvPr/>
          </p:nvCxnSpPr>
          <p:spPr>
            <a:xfrm flipH="1" flipV="1">
              <a:off x="6579394" y="2006615"/>
              <a:ext cx="6349" cy="8014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18" name="円/楕円 317">
              <a:extLst>
                <a:ext uri="{FF2B5EF4-FFF2-40B4-BE49-F238E27FC236}">
                  <a16:creationId xmlns="" xmlns:a16="http://schemas.microsoft.com/office/drawing/2014/main" id="{6CA32B80-2842-8446-9AE4-3CE3E24A9086}"/>
                </a:ext>
              </a:extLst>
            </p:cNvPr>
            <p:cNvSpPr/>
            <p:nvPr/>
          </p:nvSpPr>
          <p:spPr>
            <a:xfrm>
              <a:off x="6593679" y="2317746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19" name="円/楕円 318">
              <a:extLst>
                <a:ext uri="{FF2B5EF4-FFF2-40B4-BE49-F238E27FC236}">
                  <a16:creationId xmlns="" xmlns:a16="http://schemas.microsoft.com/office/drawing/2014/main" id="{813BDC90-A669-7044-9705-53FE603BE30C}"/>
                </a:ext>
              </a:extLst>
            </p:cNvPr>
            <p:cNvSpPr/>
            <p:nvPr/>
          </p:nvSpPr>
          <p:spPr>
            <a:xfrm>
              <a:off x="6585141" y="2401883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0" name="円/楕円 319">
              <a:extLst>
                <a:ext uri="{FF2B5EF4-FFF2-40B4-BE49-F238E27FC236}">
                  <a16:creationId xmlns="" xmlns:a16="http://schemas.microsoft.com/office/drawing/2014/main" id="{5282ED1E-1E71-274F-9ADF-F430F555E39A}"/>
                </a:ext>
              </a:extLst>
            </p:cNvPr>
            <p:cNvSpPr/>
            <p:nvPr/>
          </p:nvSpPr>
          <p:spPr>
            <a:xfrm>
              <a:off x="6696997" y="2654286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1" name="円/楕円 320">
              <a:extLst>
                <a:ext uri="{FF2B5EF4-FFF2-40B4-BE49-F238E27FC236}">
                  <a16:creationId xmlns="" xmlns:a16="http://schemas.microsoft.com/office/drawing/2014/main" id="{EAAFEB05-7B96-1847-ADEB-75E9344125A9}"/>
                </a:ext>
              </a:extLst>
            </p:cNvPr>
            <p:cNvSpPr/>
            <p:nvPr/>
          </p:nvSpPr>
          <p:spPr>
            <a:xfrm>
              <a:off x="6691310" y="2776516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2" name="円/楕円 321">
              <a:extLst>
                <a:ext uri="{FF2B5EF4-FFF2-40B4-BE49-F238E27FC236}">
                  <a16:creationId xmlns="" xmlns:a16="http://schemas.microsoft.com/office/drawing/2014/main" id="{09DBBF3B-1A1A-424C-B7FF-A839668769B0}"/>
                </a:ext>
              </a:extLst>
            </p:cNvPr>
            <p:cNvSpPr/>
            <p:nvPr/>
          </p:nvSpPr>
          <p:spPr>
            <a:xfrm>
              <a:off x="6472236" y="2717796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3" name="円/楕円 322">
              <a:extLst>
                <a:ext uri="{FF2B5EF4-FFF2-40B4-BE49-F238E27FC236}">
                  <a16:creationId xmlns="" xmlns:a16="http://schemas.microsoft.com/office/drawing/2014/main" id="{29E4B2AE-1D14-2B40-9C0F-024B9F1603B5}"/>
                </a:ext>
              </a:extLst>
            </p:cNvPr>
            <p:cNvSpPr/>
            <p:nvPr/>
          </p:nvSpPr>
          <p:spPr>
            <a:xfrm>
              <a:off x="6532561" y="2555869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4" name="円/楕円 323">
              <a:extLst>
                <a:ext uri="{FF2B5EF4-FFF2-40B4-BE49-F238E27FC236}">
                  <a16:creationId xmlns="" xmlns:a16="http://schemas.microsoft.com/office/drawing/2014/main" id="{FF05E172-D7CF-8A42-A17A-C4B8CFF047A9}"/>
                </a:ext>
              </a:extLst>
            </p:cNvPr>
            <p:cNvSpPr/>
            <p:nvPr/>
          </p:nvSpPr>
          <p:spPr>
            <a:xfrm>
              <a:off x="6555580" y="2086756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5" name="円/楕円 324">
              <a:extLst>
                <a:ext uri="{FF2B5EF4-FFF2-40B4-BE49-F238E27FC236}">
                  <a16:creationId xmlns="" xmlns:a16="http://schemas.microsoft.com/office/drawing/2014/main" id="{E78206E6-48AC-DE49-844B-0FE00FCF5775}"/>
                </a:ext>
              </a:extLst>
            </p:cNvPr>
            <p:cNvSpPr/>
            <p:nvPr/>
          </p:nvSpPr>
          <p:spPr>
            <a:xfrm>
              <a:off x="6095998" y="2271709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6" name="円/楕円 325">
              <a:extLst>
                <a:ext uri="{FF2B5EF4-FFF2-40B4-BE49-F238E27FC236}">
                  <a16:creationId xmlns="" xmlns:a16="http://schemas.microsoft.com/office/drawing/2014/main" id="{14E2F2C8-337C-5B42-B7E8-82CB3FE33EB3}"/>
                </a:ext>
              </a:extLst>
            </p:cNvPr>
            <p:cNvSpPr/>
            <p:nvPr/>
          </p:nvSpPr>
          <p:spPr>
            <a:xfrm>
              <a:off x="5981699" y="2262191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7" name="円/楕円 326">
              <a:extLst>
                <a:ext uri="{FF2B5EF4-FFF2-40B4-BE49-F238E27FC236}">
                  <a16:creationId xmlns="" xmlns:a16="http://schemas.microsoft.com/office/drawing/2014/main" id="{550E2B14-F43F-644F-AC21-4E80ABF2C2F7}"/>
                </a:ext>
              </a:extLst>
            </p:cNvPr>
            <p:cNvSpPr/>
            <p:nvPr/>
          </p:nvSpPr>
          <p:spPr>
            <a:xfrm>
              <a:off x="5886450" y="2417762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328" name="直線コネクタ 327">
              <a:extLst>
                <a:ext uri="{FF2B5EF4-FFF2-40B4-BE49-F238E27FC236}">
                  <a16:creationId xmlns="" xmlns:a16="http://schemas.microsoft.com/office/drawing/2014/main" id="{6E7CD86F-A413-ED4B-886A-8C8AF9098C0D}"/>
                </a:ext>
              </a:extLst>
            </p:cNvPr>
            <p:cNvCxnSpPr>
              <a:cxnSpLocks/>
              <a:stCxn id="26" idx="4"/>
              <a:endCxn id="763" idx="2"/>
            </p:cNvCxnSpPr>
            <p:nvPr/>
          </p:nvCxnSpPr>
          <p:spPr>
            <a:xfrm>
              <a:off x="6472238" y="2178049"/>
              <a:ext cx="96832" cy="7221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29" name="直線コネクタ 328">
              <a:extLst>
                <a:ext uri="{FF2B5EF4-FFF2-40B4-BE49-F238E27FC236}">
                  <a16:creationId xmlns="" xmlns:a16="http://schemas.microsoft.com/office/drawing/2014/main" id="{477067CC-2A4F-7B4E-8AE1-E6F2251F1C6F}"/>
                </a:ext>
              </a:extLst>
            </p:cNvPr>
            <p:cNvCxnSpPr>
              <a:cxnSpLocks/>
              <a:stCxn id="324" idx="6"/>
              <a:endCxn id="27" idx="0"/>
            </p:cNvCxnSpPr>
            <p:nvPr/>
          </p:nvCxnSpPr>
          <p:spPr>
            <a:xfrm>
              <a:off x="6615905" y="2116919"/>
              <a:ext cx="61120" cy="4843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0" name="直線コネクタ 329">
              <a:extLst>
                <a:ext uri="{FF2B5EF4-FFF2-40B4-BE49-F238E27FC236}">
                  <a16:creationId xmlns="" xmlns:a16="http://schemas.microsoft.com/office/drawing/2014/main" id="{2442940B-87FF-3849-B588-6B6191670BA6}"/>
                </a:ext>
              </a:extLst>
            </p:cNvPr>
            <p:cNvCxnSpPr>
              <a:cxnSpLocks/>
              <a:stCxn id="28" idx="4"/>
              <a:endCxn id="318" idx="7"/>
            </p:cNvCxnSpPr>
            <p:nvPr/>
          </p:nvCxnSpPr>
          <p:spPr>
            <a:xfrm flipH="1">
              <a:off x="6645170" y="2298699"/>
              <a:ext cx="38205" cy="2788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31" name="円/楕円 330">
              <a:extLst>
                <a:ext uri="{FF2B5EF4-FFF2-40B4-BE49-F238E27FC236}">
                  <a16:creationId xmlns="" xmlns:a16="http://schemas.microsoft.com/office/drawing/2014/main" id="{D9C1E9D8-AF1E-3744-92EC-22E98227FAF7}"/>
                </a:ext>
              </a:extLst>
            </p:cNvPr>
            <p:cNvSpPr/>
            <p:nvPr/>
          </p:nvSpPr>
          <p:spPr>
            <a:xfrm>
              <a:off x="6285041" y="4443387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332" name="直線コネクタ 331">
              <a:extLst>
                <a:ext uri="{FF2B5EF4-FFF2-40B4-BE49-F238E27FC236}">
                  <a16:creationId xmlns="" xmlns:a16="http://schemas.microsoft.com/office/drawing/2014/main" id="{AEEB91A6-8DDE-DC4F-921B-1DDB3D70D25B}"/>
                </a:ext>
              </a:extLst>
            </p:cNvPr>
            <p:cNvCxnSpPr>
              <a:cxnSpLocks/>
              <a:stCxn id="29" idx="6"/>
              <a:endCxn id="318" idx="2"/>
            </p:cNvCxnSpPr>
            <p:nvPr/>
          </p:nvCxnSpPr>
          <p:spPr>
            <a:xfrm>
              <a:off x="6367462" y="2298699"/>
              <a:ext cx="226217" cy="4921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3" name="直線コネクタ 332">
              <a:extLst>
                <a:ext uri="{FF2B5EF4-FFF2-40B4-BE49-F238E27FC236}">
                  <a16:creationId xmlns="" xmlns:a16="http://schemas.microsoft.com/office/drawing/2014/main" id="{A1BC7D3A-843E-3643-A156-93DDD01F1AD0}"/>
                </a:ext>
              </a:extLst>
            </p:cNvPr>
            <p:cNvCxnSpPr>
              <a:cxnSpLocks/>
              <a:stCxn id="311" idx="4"/>
              <a:endCxn id="310" idx="0"/>
            </p:cNvCxnSpPr>
            <p:nvPr/>
          </p:nvCxnSpPr>
          <p:spPr>
            <a:xfrm>
              <a:off x="6732586" y="2359023"/>
              <a:ext cx="4764" cy="3094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4" name="直線コネクタ 333">
              <a:extLst>
                <a:ext uri="{FF2B5EF4-FFF2-40B4-BE49-F238E27FC236}">
                  <a16:creationId xmlns="" xmlns:a16="http://schemas.microsoft.com/office/drawing/2014/main" id="{6D833E8B-ABD3-6F47-8B36-050E8A0AC7DD}"/>
                </a:ext>
              </a:extLst>
            </p:cNvPr>
            <p:cNvCxnSpPr>
              <a:cxnSpLocks/>
              <a:stCxn id="318" idx="6"/>
              <a:endCxn id="310" idx="1"/>
            </p:cNvCxnSpPr>
            <p:nvPr/>
          </p:nvCxnSpPr>
          <p:spPr>
            <a:xfrm>
              <a:off x="6654004" y="2347909"/>
              <a:ext cx="62017" cy="5089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5" name="直線コネクタ 334">
              <a:extLst>
                <a:ext uri="{FF2B5EF4-FFF2-40B4-BE49-F238E27FC236}">
                  <a16:creationId xmlns="" xmlns:a16="http://schemas.microsoft.com/office/drawing/2014/main" id="{35C5F32C-0563-C345-81F2-1FD0130FDD9D}"/>
                </a:ext>
              </a:extLst>
            </p:cNvPr>
            <p:cNvCxnSpPr>
              <a:cxnSpLocks/>
              <a:stCxn id="318" idx="4"/>
              <a:endCxn id="319" idx="0"/>
            </p:cNvCxnSpPr>
            <p:nvPr/>
          </p:nvCxnSpPr>
          <p:spPr>
            <a:xfrm flipH="1">
              <a:off x="6615304" y="2378071"/>
              <a:ext cx="8538" cy="23812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6" name="直線コネクタ 335">
              <a:extLst>
                <a:ext uri="{FF2B5EF4-FFF2-40B4-BE49-F238E27FC236}">
                  <a16:creationId xmlns="" xmlns:a16="http://schemas.microsoft.com/office/drawing/2014/main" id="{D3D37C02-E369-F941-845E-355C698B5DD5}"/>
                </a:ext>
              </a:extLst>
            </p:cNvPr>
            <p:cNvCxnSpPr>
              <a:cxnSpLocks/>
              <a:stCxn id="319" idx="6"/>
              <a:endCxn id="310" idx="3"/>
            </p:cNvCxnSpPr>
            <p:nvPr/>
          </p:nvCxnSpPr>
          <p:spPr>
            <a:xfrm>
              <a:off x="6645466" y="2432046"/>
              <a:ext cx="70555" cy="941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7" name="直線コネクタ 336">
              <a:extLst>
                <a:ext uri="{FF2B5EF4-FFF2-40B4-BE49-F238E27FC236}">
                  <a16:creationId xmlns="" xmlns:a16="http://schemas.microsoft.com/office/drawing/2014/main" id="{CEC392EE-D9DD-034C-AF3D-346D2E82DB59}"/>
                </a:ext>
              </a:extLst>
            </p:cNvPr>
            <p:cNvCxnSpPr>
              <a:cxnSpLocks/>
              <a:stCxn id="310" idx="5"/>
              <a:endCxn id="309" idx="1"/>
            </p:cNvCxnSpPr>
            <p:nvPr/>
          </p:nvCxnSpPr>
          <p:spPr>
            <a:xfrm>
              <a:off x="6758678" y="2441461"/>
              <a:ext cx="5760" cy="3434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8" name="直線コネクタ 337">
              <a:extLst>
                <a:ext uri="{FF2B5EF4-FFF2-40B4-BE49-F238E27FC236}">
                  <a16:creationId xmlns="" xmlns:a16="http://schemas.microsoft.com/office/drawing/2014/main" id="{7C937745-D466-5246-ABD3-45CF40FBCE39}"/>
                </a:ext>
              </a:extLst>
            </p:cNvPr>
            <p:cNvCxnSpPr>
              <a:cxnSpLocks/>
              <a:stCxn id="309" idx="3"/>
              <a:endCxn id="389" idx="6"/>
            </p:cNvCxnSpPr>
            <p:nvPr/>
          </p:nvCxnSpPr>
          <p:spPr>
            <a:xfrm flipH="1">
              <a:off x="6689595" y="2518458"/>
              <a:ext cx="74843" cy="11996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9" name="直線コネクタ 338">
              <a:extLst>
                <a:ext uri="{FF2B5EF4-FFF2-40B4-BE49-F238E27FC236}">
                  <a16:creationId xmlns="" xmlns:a16="http://schemas.microsoft.com/office/drawing/2014/main" id="{1E5A1F54-E6F7-9E4C-8608-E1C5F6DCB415}"/>
                </a:ext>
              </a:extLst>
            </p:cNvPr>
            <p:cNvCxnSpPr>
              <a:cxnSpLocks/>
              <a:stCxn id="309" idx="6"/>
              <a:endCxn id="45" idx="1"/>
            </p:cNvCxnSpPr>
            <p:nvPr/>
          </p:nvCxnSpPr>
          <p:spPr>
            <a:xfrm>
              <a:off x="6815929" y="2497130"/>
              <a:ext cx="18296" cy="56464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40" name="直線コネクタ 339">
              <a:extLst>
                <a:ext uri="{FF2B5EF4-FFF2-40B4-BE49-F238E27FC236}">
                  <a16:creationId xmlns="" xmlns:a16="http://schemas.microsoft.com/office/drawing/2014/main" id="{9241FB3E-F403-F043-AC51-643764A0246B}"/>
                </a:ext>
              </a:extLst>
            </p:cNvPr>
            <p:cNvCxnSpPr>
              <a:cxnSpLocks/>
              <a:stCxn id="320" idx="5"/>
              <a:endCxn id="46" idx="1"/>
            </p:cNvCxnSpPr>
            <p:nvPr/>
          </p:nvCxnSpPr>
          <p:spPr>
            <a:xfrm>
              <a:off x="6748488" y="2705777"/>
              <a:ext cx="12906" cy="974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41" name="直線コネクタ 340">
              <a:extLst>
                <a:ext uri="{FF2B5EF4-FFF2-40B4-BE49-F238E27FC236}">
                  <a16:creationId xmlns="" xmlns:a16="http://schemas.microsoft.com/office/drawing/2014/main" id="{531E9F9C-DCCA-724C-81A5-98F3855F9006}"/>
                </a:ext>
              </a:extLst>
            </p:cNvPr>
            <p:cNvCxnSpPr>
              <a:cxnSpLocks/>
              <a:stCxn id="320" idx="3"/>
              <a:endCxn id="321" idx="0"/>
            </p:cNvCxnSpPr>
            <p:nvPr/>
          </p:nvCxnSpPr>
          <p:spPr>
            <a:xfrm>
              <a:off x="6705831" y="2705777"/>
              <a:ext cx="15642" cy="7073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42" name="直線コネクタ 341">
              <a:extLst>
                <a:ext uri="{FF2B5EF4-FFF2-40B4-BE49-F238E27FC236}">
                  <a16:creationId xmlns="" xmlns:a16="http://schemas.microsoft.com/office/drawing/2014/main" id="{1410F26C-82F5-B346-9117-22360F377380}"/>
                </a:ext>
              </a:extLst>
            </p:cNvPr>
            <p:cNvCxnSpPr>
              <a:cxnSpLocks/>
              <a:stCxn id="319" idx="3"/>
              <a:endCxn id="323" idx="0"/>
            </p:cNvCxnSpPr>
            <p:nvPr/>
          </p:nvCxnSpPr>
          <p:spPr>
            <a:xfrm flipH="1">
              <a:off x="6562724" y="2453374"/>
              <a:ext cx="31251" cy="10249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43" name="直線コネクタ 342">
              <a:extLst>
                <a:ext uri="{FF2B5EF4-FFF2-40B4-BE49-F238E27FC236}">
                  <a16:creationId xmlns="" xmlns:a16="http://schemas.microsoft.com/office/drawing/2014/main" id="{AE1EB311-7B5B-A44B-AD24-F3BD8C33320F}"/>
                </a:ext>
              </a:extLst>
            </p:cNvPr>
            <p:cNvCxnSpPr>
              <a:cxnSpLocks/>
              <a:stCxn id="319" idx="1"/>
              <a:endCxn id="325" idx="5"/>
            </p:cNvCxnSpPr>
            <p:nvPr/>
          </p:nvCxnSpPr>
          <p:spPr>
            <a:xfrm flipH="1" flipV="1">
              <a:off x="6147489" y="2323200"/>
              <a:ext cx="446486" cy="8751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44" name="直線コネクタ 343">
              <a:extLst>
                <a:ext uri="{FF2B5EF4-FFF2-40B4-BE49-F238E27FC236}">
                  <a16:creationId xmlns="" xmlns:a16="http://schemas.microsoft.com/office/drawing/2014/main" id="{2FF26A40-7A93-F14C-82D2-8C48A7C9F8F0}"/>
                </a:ext>
              </a:extLst>
            </p:cNvPr>
            <p:cNvCxnSpPr>
              <a:cxnSpLocks/>
              <a:stCxn id="325" idx="0"/>
              <a:endCxn id="30" idx="1"/>
            </p:cNvCxnSpPr>
            <p:nvPr/>
          </p:nvCxnSpPr>
          <p:spPr>
            <a:xfrm flipV="1">
              <a:off x="6126161" y="2213869"/>
              <a:ext cx="77098" cy="5784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45" name="直線コネクタ 344">
              <a:extLst>
                <a:ext uri="{FF2B5EF4-FFF2-40B4-BE49-F238E27FC236}">
                  <a16:creationId xmlns="" xmlns:a16="http://schemas.microsoft.com/office/drawing/2014/main" id="{1782C854-58C1-D44A-A794-E5497879C434}"/>
                </a:ext>
              </a:extLst>
            </p:cNvPr>
            <p:cNvCxnSpPr>
              <a:cxnSpLocks/>
              <a:stCxn id="326" idx="1"/>
              <a:endCxn id="31" idx="6"/>
            </p:cNvCxnSpPr>
            <p:nvPr/>
          </p:nvCxnSpPr>
          <p:spPr>
            <a:xfrm flipH="1" flipV="1">
              <a:off x="5622925" y="1949449"/>
              <a:ext cx="367608" cy="32157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46" name="直線コネクタ 345">
              <a:extLst>
                <a:ext uri="{FF2B5EF4-FFF2-40B4-BE49-F238E27FC236}">
                  <a16:creationId xmlns="" xmlns:a16="http://schemas.microsoft.com/office/drawing/2014/main" id="{8D507AA1-C86A-214C-9CBC-9E89E933FC71}"/>
                </a:ext>
              </a:extLst>
            </p:cNvPr>
            <p:cNvCxnSpPr>
              <a:cxnSpLocks/>
              <a:stCxn id="326" idx="1"/>
              <a:endCxn id="32" idx="6"/>
            </p:cNvCxnSpPr>
            <p:nvPr/>
          </p:nvCxnSpPr>
          <p:spPr>
            <a:xfrm flipH="1" flipV="1">
              <a:off x="5813553" y="2170902"/>
              <a:ext cx="176980" cy="10012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47" name="直線コネクタ 346">
              <a:extLst>
                <a:ext uri="{FF2B5EF4-FFF2-40B4-BE49-F238E27FC236}">
                  <a16:creationId xmlns="" xmlns:a16="http://schemas.microsoft.com/office/drawing/2014/main" id="{D7915EF9-91AF-4A4E-8CB8-B2D72BEE728A}"/>
                </a:ext>
              </a:extLst>
            </p:cNvPr>
            <p:cNvCxnSpPr>
              <a:cxnSpLocks/>
              <a:stCxn id="325" idx="2"/>
              <a:endCxn id="326" idx="6"/>
            </p:cNvCxnSpPr>
            <p:nvPr/>
          </p:nvCxnSpPr>
          <p:spPr>
            <a:xfrm flipH="1" flipV="1">
              <a:off x="6042024" y="2292354"/>
              <a:ext cx="53974" cy="951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48" name="直線コネクタ 347">
              <a:extLst>
                <a:ext uri="{FF2B5EF4-FFF2-40B4-BE49-F238E27FC236}">
                  <a16:creationId xmlns="" xmlns:a16="http://schemas.microsoft.com/office/drawing/2014/main" id="{2DD0EBAA-04AD-294A-93A1-A6E4A8233A01}"/>
                </a:ext>
              </a:extLst>
            </p:cNvPr>
            <p:cNvCxnSpPr>
              <a:cxnSpLocks/>
              <a:stCxn id="325" idx="4"/>
              <a:endCxn id="33" idx="0"/>
            </p:cNvCxnSpPr>
            <p:nvPr/>
          </p:nvCxnSpPr>
          <p:spPr>
            <a:xfrm>
              <a:off x="6126161" y="2332034"/>
              <a:ext cx="1" cy="2064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49" name="直線コネクタ 348">
              <a:extLst>
                <a:ext uri="{FF2B5EF4-FFF2-40B4-BE49-F238E27FC236}">
                  <a16:creationId xmlns="" xmlns:a16="http://schemas.microsoft.com/office/drawing/2014/main" id="{E6D17D10-16C5-4540-A451-BB20C8673C3D}"/>
                </a:ext>
              </a:extLst>
            </p:cNvPr>
            <p:cNvCxnSpPr>
              <a:cxnSpLocks/>
              <a:stCxn id="326" idx="3"/>
              <a:endCxn id="327" idx="0"/>
            </p:cNvCxnSpPr>
            <p:nvPr/>
          </p:nvCxnSpPr>
          <p:spPr>
            <a:xfrm flipH="1">
              <a:off x="5916613" y="2313682"/>
              <a:ext cx="73920" cy="10408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50" name="直線コネクタ 349">
              <a:extLst>
                <a:ext uri="{FF2B5EF4-FFF2-40B4-BE49-F238E27FC236}">
                  <a16:creationId xmlns="" xmlns:a16="http://schemas.microsoft.com/office/drawing/2014/main" id="{DFD1D9CD-AF49-8745-B996-32AE6B8F8BE8}"/>
                </a:ext>
              </a:extLst>
            </p:cNvPr>
            <p:cNvCxnSpPr>
              <a:cxnSpLocks/>
              <a:stCxn id="327" idx="1"/>
              <a:endCxn id="34" idx="6"/>
            </p:cNvCxnSpPr>
            <p:nvPr/>
          </p:nvCxnSpPr>
          <p:spPr>
            <a:xfrm flipH="1" flipV="1">
              <a:off x="5795962" y="2386012"/>
              <a:ext cx="99322" cy="40584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51" name="円/楕円 350">
              <a:extLst>
                <a:ext uri="{FF2B5EF4-FFF2-40B4-BE49-F238E27FC236}">
                  <a16:creationId xmlns="" xmlns:a16="http://schemas.microsoft.com/office/drawing/2014/main" id="{BDBE13A4-4694-F140-8988-4A10CE9C8693}"/>
                </a:ext>
              </a:extLst>
            </p:cNvPr>
            <p:cNvSpPr/>
            <p:nvPr/>
          </p:nvSpPr>
          <p:spPr>
            <a:xfrm>
              <a:off x="5868321" y="2736846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2" name="円/楕円 351">
              <a:extLst>
                <a:ext uri="{FF2B5EF4-FFF2-40B4-BE49-F238E27FC236}">
                  <a16:creationId xmlns="" xmlns:a16="http://schemas.microsoft.com/office/drawing/2014/main" id="{4FAE5CBC-EC2B-BA40-9BFC-9861E87F1DB2}"/>
                </a:ext>
              </a:extLst>
            </p:cNvPr>
            <p:cNvSpPr/>
            <p:nvPr/>
          </p:nvSpPr>
          <p:spPr>
            <a:xfrm>
              <a:off x="5800391" y="2868602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3" name="円/楕円 352">
              <a:extLst>
                <a:ext uri="{FF2B5EF4-FFF2-40B4-BE49-F238E27FC236}">
                  <a16:creationId xmlns="" xmlns:a16="http://schemas.microsoft.com/office/drawing/2014/main" id="{DB01F958-A0D6-6A44-AAE3-36B938D375C2}"/>
                </a:ext>
              </a:extLst>
            </p:cNvPr>
            <p:cNvSpPr/>
            <p:nvPr/>
          </p:nvSpPr>
          <p:spPr>
            <a:xfrm>
              <a:off x="5622922" y="2863845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4" name="円/楕円 353">
              <a:extLst>
                <a:ext uri="{FF2B5EF4-FFF2-40B4-BE49-F238E27FC236}">
                  <a16:creationId xmlns="" xmlns:a16="http://schemas.microsoft.com/office/drawing/2014/main" id="{959545AC-1C9F-114D-A475-6034B92FB102}"/>
                </a:ext>
              </a:extLst>
            </p:cNvPr>
            <p:cNvSpPr/>
            <p:nvPr/>
          </p:nvSpPr>
          <p:spPr>
            <a:xfrm>
              <a:off x="5056186" y="2863845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5" name="円/楕円 354">
              <a:extLst>
                <a:ext uri="{FF2B5EF4-FFF2-40B4-BE49-F238E27FC236}">
                  <a16:creationId xmlns="" xmlns:a16="http://schemas.microsoft.com/office/drawing/2014/main" id="{3D4C4729-938A-1348-9AD8-220C8287D2A0}"/>
                </a:ext>
              </a:extLst>
            </p:cNvPr>
            <p:cNvSpPr/>
            <p:nvPr/>
          </p:nvSpPr>
          <p:spPr>
            <a:xfrm>
              <a:off x="4914898" y="2855905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6" name="円/楕円 355">
              <a:extLst>
                <a:ext uri="{FF2B5EF4-FFF2-40B4-BE49-F238E27FC236}">
                  <a16:creationId xmlns="" xmlns:a16="http://schemas.microsoft.com/office/drawing/2014/main" id="{5624885A-6205-4249-AE9D-2E68AC718EB6}"/>
                </a:ext>
              </a:extLst>
            </p:cNvPr>
            <p:cNvSpPr/>
            <p:nvPr/>
          </p:nvSpPr>
          <p:spPr>
            <a:xfrm>
              <a:off x="4776786" y="2855905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7" name="円/楕円 356">
              <a:extLst>
                <a:ext uri="{FF2B5EF4-FFF2-40B4-BE49-F238E27FC236}">
                  <a16:creationId xmlns="" xmlns:a16="http://schemas.microsoft.com/office/drawing/2014/main" id="{D64BB3F0-772E-9740-BB66-A6979528B126}"/>
                </a:ext>
              </a:extLst>
            </p:cNvPr>
            <p:cNvSpPr/>
            <p:nvPr/>
          </p:nvSpPr>
          <p:spPr>
            <a:xfrm>
              <a:off x="4519613" y="2855905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8" name="円/楕円 357">
              <a:extLst>
                <a:ext uri="{FF2B5EF4-FFF2-40B4-BE49-F238E27FC236}">
                  <a16:creationId xmlns="" xmlns:a16="http://schemas.microsoft.com/office/drawing/2014/main" id="{399DBA76-E495-5C4C-9E01-B3A8F969BFFD}"/>
                </a:ext>
              </a:extLst>
            </p:cNvPr>
            <p:cNvSpPr/>
            <p:nvPr/>
          </p:nvSpPr>
          <p:spPr>
            <a:xfrm>
              <a:off x="4214811" y="2863845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9" name="円/楕円 358">
              <a:extLst>
                <a:ext uri="{FF2B5EF4-FFF2-40B4-BE49-F238E27FC236}">
                  <a16:creationId xmlns="" xmlns:a16="http://schemas.microsoft.com/office/drawing/2014/main" id="{9CAB4045-1C3D-C14F-8747-575A5D3050F7}"/>
                </a:ext>
              </a:extLst>
            </p:cNvPr>
            <p:cNvSpPr/>
            <p:nvPr/>
          </p:nvSpPr>
          <p:spPr>
            <a:xfrm>
              <a:off x="4764086" y="3044819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0" name="円/楕円 359">
              <a:extLst>
                <a:ext uri="{FF2B5EF4-FFF2-40B4-BE49-F238E27FC236}">
                  <a16:creationId xmlns="" xmlns:a16="http://schemas.microsoft.com/office/drawing/2014/main" id="{0D013784-376D-AA46-B0AE-6E33EF78D937}"/>
                </a:ext>
              </a:extLst>
            </p:cNvPr>
            <p:cNvSpPr/>
            <p:nvPr/>
          </p:nvSpPr>
          <p:spPr>
            <a:xfrm>
              <a:off x="4884735" y="3044797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1" name="円/楕円 360">
              <a:extLst>
                <a:ext uri="{FF2B5EF4-FFF2-40B4-BE49-F238E27FC236}">
                  <a16:creationId xmlns="" xmlns:a16="http://schemas.microsoft.com/office/drawing/2014/main" id="{48527398-04C9-4B46-80B4-7B5DBA3B6B2E}"/>
                </a:ext>
              </a:extLst>
            </p:cNvPr>
            <p:cNvSpPr/>
            <p:nvPr/>
          </p:nvSpPr>
          <p:spPr>
            <a:xfrm>
              <a:off x="3952874" y="2894007"/>
              <a:ext cx="60325" cy="60325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2" name="円/楕円 361">
              <a:extLst>
                <a:ext uri="{FF2B5EF4-FFF2-40B4-BE49-F238E27FC236}">
                  <a16:creationId xmlns="" xmlns:a16="http://schemas.microsoft.com/office/drawing/2014/main" id="{248B3246-A79B-C54D-BA3D-DF0850A4A821}"/>
                </a:ext>
              </a:extLst>
            </p:cNvPr>
            <p:cNvSpPr/>
            <p:nvPr/>
          </p:nvSpPr>
          <p:spPr>
            <a:xfrm>
              <a:off x="3952874" y="3067038"/>
              <a:ext cx="60325" cy="60325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3" name="円/楕円 362">
              <a:extLst>
                <a:ext uri="{FF2B5EF4-FFF2-40B4-BE49-F238E27FC236}">
                  <a16:creationId xmlns="" xmlns:a16="http://schemas.microsoft.com/office/drawing/2014/main" id="{6E28BAFF-F59F-0B4D-A991-0F2CB000DECE}"/>
                </a:ext>
              </a:extLst>
            </p:cNvPr>
            <p:cNvSpPr/>
            <p:nvPr/>
          </p:nvSpPr>
          <p:spPr>
            <a:xfrm>
              <a:off x="3922711" y="3217851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364" name="直線コネクタ 363">
              <a:extLst>
                <a:ext uri="{FF2B5EF4-FFF2-40B4-BE49-F238E27FC236}">
                  <a16:creationId xmlns="" xmlns:a16="http://schemas.microsoft.com/office/drawing/2014/main" id="{39493075-7C30-E84C-9128-00C16EA81FA3}"/>
                </a:ext>
              </a:extLst>
            </p:cNvPr>
            <p:cNvCxnSpPr>
              <a:cxnSpLocks/>
              <a:stCxn id="323" idx="4"/>
              <a:endCxn id="322" idx="7"/>
            </p:cNvCxnSpPr>
            <p:nvPr/>
          </p:nvCxnSpPr>
          <p:spPr>
            <a:xfrm flipH="1">
              <a:off x="6523727" y="2616194"/>
              <a:ext cx="38997" cy="11043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65" name="直線コネクタ 364">
              <a:extLst>
                <a:ext uri="{FF2B5EF4-FFF2-40B4-BE49-F238E27FC236}">
                  <a16:creationId xmlns="" xmlns:a16="http://schemas.microsoft.com/office/drawing/2014/main" id="{CC033849-07AE-CA4E-A7A6-68A8A8D190C0}"/>
                </a:ext>
              </a:extLst>
            </p:cNvPr>
            <p:cNvCxnSpPr>
              <a:cxnSpLocks/>
              <a:stCxn id="327" idx="4"/>
              <a:endCxn id="430" idx="7"/>
            </p:cNvCxnSpPr>
            <p:nvPr/>
          </p:nvCxnSpPr>
          <p:spPr>
            <a:xfrm flipH="1">
              <a:off x="5910224" y="2478087"/>
              <a:ext cx="6389" cy="10249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66" name="直線コネクタ 365">
              <a:extLst>
                <a:ext uri="{FF2B5EF4-FFF2-40B4-BE49-F238E27FC236}">
                  <a16:creationId xmlns="" xmlns:a16="http://schemas.microsoft.com/office/drawing/2014/main" id="{80DE6497-9065-0941-BD95-E2F4B597248B}"/>
                </a:ext>
              </a:extLst>
            </p:cNvPr>
            <p:cNvCxnSpPr>
              <a:cxnSpLocks/>
              <a:stCxn id="351" idx="4"/>
              <a:endCxn id="352" idx="7"/>
            </p:cNvCxnSpPr>
            <p:nvPr/>
          </p:nvCxnSpPr>
          <p:spPr>
            <a:xfrm flipH="1">
              <a:off x="5851882" y="2797171"/>
              <a:ext cx="46602" cy="8026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67" name="直線コネクタ 366">
              <a:extLst>
                <a:ext uri="{FF2B5EF4-FFF2-40B4-BE49-F238E27FC236}">
                  <a16:creationId xmlns="" xmlns:a16="http://schemas.microsoft.com/office/drawing/2014/main" id="{EA2CBEE7-98E3-B24E-9969-A5420AB03385}"/>
                </a:ext>
              </a:extLst>
            </p:cNvPr>
            <p:cNvCxnSpPr>
              <a:cxnSpLocks/>
              <a:stCxn id="352" idx="2"/>
              <a:endCxn id="353" idx="6"/>
            </p:cNvCxnSpPr>
            <p:nvPr/>
          </p:nvCxnSpPr>
          <p:spPr>
            <a:xfrm flipH="1" flipV="1">
              <a:off x="5683247" y="2894008"/>
              <a:ext cx="117144" cy="475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68" name="直線コネクタ 367">
              <a:extLst>
                <a:ext uri="{FF2B5EF4-FFF2-40B4-BE49-F238E27FC236}">
                  <a16:creationId xmlns="" xmlns:a16="http://schemas.microsoft.com/office/drawing/2014/main" id="{8CBDBFD6-0716-7940-B7C3-5685CED93F26}"/>
                </a:ext>
              </a:extLst>
            </p:cNvPr>
            <p:cNvCxnSpPr>
              <a:cxnSpLocks/>
              <a:stCxn id="353" idx="2"/>
              <a:endCxn id="354" idx="6"/>
            </p:cNvCxnSpPr>
            <p:nvPr/>
          </p:nvCxnSpPr>
          <p:spPr>
            <a:xfrm flipH="1">
              <a:off x="5116511" y="2894008"/>
              <a:ext cx="506411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69" name="直線コネクタ 368">
              <a:extLst>
                <a:ext uri="{FF2B5EF4-FFF2-40B4-BE49-F238E27FC236}">
                  <a16:creationId xmlns="" xmlns:a16="http://schemas.microsoft.com/office/drawing/2014/main" id="{1D9ECD39-342D-2247-B9E4-C48E0A04C1B4}"/>
                </a:ext>
              </a:extLst>
            </p:cNvPr>
            <p:cNvCxnSpPr>
              <a:cxnSpLocks/>
              <a:stCxn id="354" idx="2"/>
              <a:endCxn id="355" idx="6"/>
            </p:cNvCxnSpPr>
            <p:nvPr/>
          </p:nvCxnSpPr>
          <p:spPr>
            <a:xfrm flipH="1" flipV="1">
              <a:off x="4975223" y="2886068"/>
              <a:ext cx="80963" cy="794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0" name="直線コネクタ 369">
              <a:extLst>
                <a:ext uri="{FF2B5EF4-FFF2-40B4-BE49-F238E27FC236}">
                  <a16:creationId xmlns="" xmlns:a16="http://schemas.microsoft.com/office/drawing/2014/main" id="{3CC06191-1C1A-B746-A72A-804B6939903C}"/>
                </a:ext>
              </a:extLst>
            </p:cNvPr>
            <p:cNvCxnSpPr>
              <a:cxnSpLocks/>
              <a:stCxn id="355" idx="2"/>
              <a:endCxn id="356" idx="6"/>
            </p:cNvCxnSpPr>
            <p:nvPr/>
          </p:nvCxnSpPr>
          <p:spPr>
            <a:xfrm flipH="1">
              <a:off x="4837111" y="2886068"/>
              <a:ext cx="77787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1" name="直線コネクタ 370">
              <a:extLst>
                <a:ext uri="{FF2B5EF4-FFF2-40B4-BE49-F238E27FC236}">
                  <a16:creationId xmlns="" xmlns:a16="http://schemas.microsoft.com/office/drawing/2014/main" id="{E523F9F1-24DD-A941-8629-23535ADFB21D}"/>
                </a:ext>
              </a:extLst>
            </p:cNvPr>
            <p:cNvCxnSpPr>
              <a:cxnSpLocks/>
              <a:stCxn id="356" idx="2"/>
              <a:endCxn id="357" idx="6"/>
            </p:cNvCxnSpPr>
            <p:nvPr/>
          </p:nvCxnSpPr>
          <p:spPr>
            <a:xfrm flipH="1">
              <a:off x="4579938" y="2886068"/>
              <a:ext cx="19684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2" name="直線コネクタ 371">
              <a:extLst>
                <a:ext uri="{FF2B5EF4-FFF2-40B4-BE49-F238E27FC236}">
                  <a16:creationId xmlns="" xmlns:a16="http://schemas.microsoft.com/office/drawing/2014/main" id="{857C9CC8-6160-9346-90CD-CBF6A6CCFD47}"/>
                </a:ext>
              </a:extLst>
            </p:cNvPr>
            <p:cNvCxnSpPr>
              <a:cxnSpLocks/>
              <a:stCxn id="357" idx="2"/>
              <a:endCxn id="358" idx="6"/>
            </p:cNvCxnSpPr>
            <p:nvPr/>
          </p:nvCxnSpPr>
          <p:spPr>
            <a:xfrm flipH="1">
              <a:off x="4275136" y="2886068"/>
              <a:ext cx="244477" cy="794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3" name="直線コネクタ 372">
              <a:extLst>
                <a:ext uri="{FF2B5EF4-FFF2-40B4-BE49-F238E27FC236}">
                  <a16:creationId xmlns="" xmlns:a16="http://schemas.microsoft.com/office/drawing/2014/main" id="{1E540438-F065-E542-A8FE-7D5D6E0E4D9B}"/>
                </a:ext>
              </a:extLst>
            </p:cNvPr>
            <p:cNvCxnSpPr>
              <a:cxnSpLocks/>
              <a:stCxn id="359" idx="2"/>
              <a:endCxn id="362" idx="6"/>
            </p:cNvCxnSpPr>
            <p:nvPr/>
          </p:nvCxnSpPr>
          <p:spPr>
            <a:xfrm flipH="1">
              <a:off x="4013199" y="3074982"/>
              <a:ext cx="750887" cy="2221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4" name="直線コネクタ 373">
              <a:extLst>
                <a:ext uri="{FF2B5EF4-FFF2-40B4-BE49-F238E27FC236}">
                  <a16:creationId xmlns="" xmlns:a16="http://schemas.microsoft.com/office/drawing/2014/main" id="{E98087FF-997C-D140-89B3-8A793A680D6C}"/>
                </a:ext>
              </a:extLst>
            </p:cNvPr>
            <p:cNvCxnSpPr>
              <a:cxnSpLocks/>
              <a:stCxn id="360" idx="2"/>
              <a:endCxn id="359" idx="6"/>
            </p:cNvCxnSpPr>
            <p:nvPr/>
          </p:nvCxnSpPr>
          <p:spPr>
            <a:xfrm flipH="1">
              <a:off x="4824411" y="3074960"/>
              <a:ext cx="60324" cy="22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5" name="直線コネクタ 374">
              <a:extLst>
                <a:ext uri="{FF2B5EF4-FFF2-40B4-BE49-F238E27FC236}">
                  <a16:creationId xmlns="" xmlns:a16="http://schemas.microsoft.com/office/drawing/2014/main" id="{0A5E2070-A27E-864E-9BDE-A128F715A34D}"/>
                </a:ext>
              </a:extLst>
            </p:cNvPr>
            <p:cNvCxnSpPr>
              <a:cxnSpLocks/>
              <a:stCxn id="55" idx="0"/>
              <a:endCxn id="359" idx="4"/>
            </p:cNvCxnSpPr>
            <p:nvPr/>
          </p:nvCxnSpPr>
          <p:spPr>
            <a:xfrm flipV="1">
              <a:off x="4791075" y="3105144"/>
              <a:ext cx="3174" cy="161924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6" name="直線コネクタ 375">
              <a:extLst>
                <a:ext uri="{FF2B5EF4-FFF2-40B4-BE49-F238E27FC236}">
                  <a16:creationId xmlns="" xmlns:a16="http://schemas.microsoft.com/office/drawing/2014/main" id="{FFCDAF0D-5B8A-6842-BDD7-65E7F23793E5}"/>
                </a:ext>
              </a:extLst>
            </p:cNvPr>
            <p:cNvCxnSpPr>
              <a:cxnSpLocks/>
              <a:stCxn id="56" idx="0"/>
              <a:endCxn id="360" idx="4"/>
            </p:cNvCxnSpPr>
            <p:nvPr/>
          </p:nvCxnSpPr>
          <p:spPr>
            <a:xfrm flipV="1">
              <a:off x="4908549" y="3105122"/>
              <a:ext cx="6349" cy="16194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7" name="直線コネクタ 376">
              <a:extLst>
                <a:ext uri="{FF2B5EF4-FFF2-40B4-BE49-F238E27FC236}">
                  <a16:creationId xmlns="" xmlns:a16="http://schemas.microsoft.com/office/drawing/2014/main" id="{FF09ED20-E842-D94E-9E1D-4E8066EB4FE9}"/>
                </a:ext>
              </a:extLst>
            </p:cNvPr>
            <p:cNvCxnSpPr>
              <a:cxnSpLocks/>
              <a:stCxn id="358" idx="2"/>
              <a:endCxn id="361" idx="6"/>
            </p:cNvCxnSpPr>
            <p:nvPr/>
          </p:nvCxnSpPr>
          <p:spPr>
            <a:xfrm flipH="1">
              <a:off x="4013199" y="2894008"/>
              <a:ext cx="201612" cy="30162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8" name="直線コネクタ 377">
              <a:extLst>
                <a:ext uri="{FF2B5EF4-FFF2-40B4-BE49-F238E27FC236}">
                  <a16:creationId xmlns="" xmlns:a16="http://schemas.microsoft.com/office/drawing/2014/main" id="{C006B925-22D9-9E42-AE46-4C3A875FD34F}"/>
                </a:ext>
              </a:extLst>
            </p:cNvPr>
            <p:cNvCxnSpPr>
              <a:cxnSpLocks/>
              <a:stCxn id="358" idx="0"/>
              <a:endCxn id="54" idx="4"/>
            </p:cNvCxnSpPr>
            <p:nvPr/>
          </p:nvCxnSpPr>
          <p:spPr>
            <a:xfrm flipV="1">
              <a:off x="4244974" y="2844787"/>
              <a:ext cx="1" cy="1905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9" name="直線コネクタ 378">
              <a:extLst>
                <a:ext uri="{FF2B5EF4-FFF2-40B4-BE49-F238E27FC236}">
                  <a16:creationId xmlns="" xmlns:a16="http://schemas.microsoft.com/office/drawing/2014/main" id="{C227D61B-D087-794D-A0EC-CD81567035C7}"/>
                </a:ext>
              </a:extLst>
            </p:cNvPr>
            <p:cNvCxnSpPr>
              <a:cxnSpLocks/>
              <a:stCxn id="53" idx="2"/>
              <a:endCxn id="357" idx="0"/>
            </p:cNvCxnSpPr>
            <p:nvPr/>
          </p:nvCxnSpPr>
          <p:spPr>
            <a:xfrm flipH="1">
              <a:off x="4549776" y="2795581"/>
              <a:ext cx="46036" cy="60324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80" name="直線コネクタ 379">
              <a:extLst>
                <a:ext uri="{FF2B5EF4-FFF2-40B4-BE49-F238E27FC236}">
                  <a16:creationId xmlns="" xmlns:a16="http://schemas.microsoft.com/office/drawing/2014/main" id="{321AE0A4-870A-4241-A3CD-4A4B0FF3AD7C}"/>
                </a:ext>
              </a:extLst>
            </p:cNvPr>
            <p:cNvCxnSpPr>
              <a:cxnSpLocks/>
              <a:stCxn id="52" idx="4"/>
              <a:endCxn id="356" idx="7"/>
            </p:cNvCxnSpPr>
            <p:nvPr/>
          </p:nvCxnSpPr>
          <p:spPr>
            <a:xfrm flipH="1">
              <a:off x="4828277" y="2698749"/>
              <a:ext cx="80273" cy="16599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81" name="直線コネクタ 380">
              <a:extLst>
                <a:ext uri="{FF2B5EF4-FFF2-40B4-BE49-F238E27FC236}">
                  <a16:creationId xmlns="" xmlns:a16="http://schemas.microsoft.com/office/drawing/2014/main" id="{7A585FE8-27ED-E743-8F77-B3AF0D8F13C7}"/>
                </a:ext>
              </a:extLst>
            </p:cNvPr>
            <p:cNvCxnSpPr>
              <a:cxnSpLocks/>
              <a:stCxn id="51" idx="3"/>
              <a:endCxn id="355" idx="0"/>
            </p:cNvCxnSpPr>
            <p:nvPr/>
          </p:nvCxnSpPr>
          <p:spPr>
            <a:xfrm flipH="1">
              <a:off x="4945061" y="2728013"/>
              <a:ext cx="59635" cy="127892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82" name="直線コネクタ 381">
              <a:extLst>
                <a:ext uri="{FF2B5EF4-FFF2-40B4-BE49-F238E27FC236}">
                  <a16:creationId xmlns="" xmlns:a16="http://schemas.microsoft.com/office/drawing/2014/main" id="{E71FA5C6-B2C2-BE48-870D-4FBB66F652F6}"/>
                </a:ext>
              </a:extLst>
            </p:cNvPr>
            <p:cNvCxnSpPr>
              <a:cxnSpLocks/>
              <a:stCxn id="57" idx="4"/>
              <a:endCxn id="354" idx="0"/>
            </p:cNvCxnSpPr>
            <p:nvPr/>
          </p:nvCxnSpPr>
          <p:spPr>
            <a:xfrm flipH="1">
              <a:off x="5086349" y="2855905"/>
              <a:ext cx="1" cy="794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83" name="直線コネクタ 382">
              <a:extLst>
                <a:ext uri="{FF2B5EF4-FFF2-40B4-BE49-F238E27FC236}">
                  <a16:creationId xmlns="" xmlns:a16="http://schemas.microsoft.com/office/drawing/2014/main" id="{1AB96F19-D256-824B-A92B-0045D36C8B0C}"/>
                </a:ext>
              </a:extLst>
            </p:cNvPr>
            <p:cNvCxnSpPr>
              <a:cxnSpLocks/>
              <a:stCxn id="384" idx="0"/>
              <a:endCxn id="360" idx="6"/>
            </p:cNvCxnSpPr>
            <p:nvPr/>
          </p:nvCxnSpPr>
          <p:spPr>
            <a:xfrm flipH="1" flipV="1">
              <a:off x="4945060" y="3074960"/>
              <a:ext cx="965203" cy="4446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84" name="円/楕円 383">
              <a:extLst>
                <a:ext uri="{FF2B5EF4-FFF2-40B4-BE49-F238E27FC236}">
                  <a16:creationId xmlns="" xmlns:a16="http://schemas.microsoft.com/office/drawing/2014/main" id="{98932A23-06A6-CA43-A850-A1D9283D0DCF}"/>
                </a:ext>
              </a:extLst>
            </p:cNvPr>
            <p:cNvSpPr/>
            <p:nvPr/>
          </p:nvSpPr>
          <p:spPr>
            <a:xfrm>
              <a:off x="5880100" y="3119426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385" name="直線コネクタ 384">
              <a:extLst>
                <a:ext uri="{FF2B5EF4-FFF2-40B4-BE49-F238E27FC236}">
                  <a16:creationId xmlns="" xmlns:a16="http://schemas.microsoft.com/office/drawing/2014/main" id="{6DE56C08-0AE4-4841-B495-0FA7E283BD73}"/>
                </a:ext>
              </a:extLst>
            </p:cNvPr>
            <p:cNvCxnSpPr>
              <a:cxnSpLocks/>
              <a:stCxn id="58" idx="4"/>
              <a:endCxn id="353" idx="0"/>
            </p:cNvCxnSpPr>
            <p:nvPr/>
          </p:nvCxnSpPr>
          <p:spPr>
            <a:xfrm flipH="1" flipV="1">
              <a:off x="5653085" y="2863845"/>
              <a:ext cx="1" cy="317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86" name="直線コネクタ 385">
              <a:extLst>
                <a:ext uri="{FF2B5EF4-FFF2-40B4-BE49-F238E27FC236}">
                  <a16:creationId xmlns="" xmlns:a16="http://schemas.microsoft.com/office/drawing/2014/main" id="{8909892B-7094-AA43-ABAF-A82ED644F807}"/>
                </a:ext>
              </a:extLst>
            </p:cNvPr>
            <p:cNvCxnSpPr>
              <a:cxnSpLocks/>
              <a:stCxn id="50" idx="6"/>
              <a:endCxn id="351" idx="2"/>
            </p:cNvCxnSpPr>
            <p:nvPr/>
          </p:nvCxnSpPr>
          <p:spPr>
            <a:xfrm>
              <a:off x="5815012" y="2736847"/>
              <a:ext cx="53309" cy="30162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88" name="直線コネクタ 387">
              <a:extLst>
                <a:ext uri="{FF2B5EF4-FFF2-40B4-BE49-F238E27FC236}">
                  <a16:creationId xmlns="" xmlns:a16="http://schemas.microsoft.com/office/drawing/2014/main" id="{C758DBD7-1C08-9147-9396-F7D2C54D07A7}"/>
                </a:ext>
              </a:extLst>
            </p:cNvPr>
            <p:cNvCxnSpPr>
              <a:cxnSpLocks/>
              <a:stCxn id="322" idx="3"/>
              <a:endCxn id="351" idx="5"/>
            </p:cNvCxnSpPr>
            <p:nvPr/>
          </p:nvCxnSpPr>
          <p:spPr>
            <a:xfrm flipH="1">
              <a:off x="5919812" y="2769287"/>
              <a:ext cx="561258" cy="1905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89" name="円/楕円 388">
              <a:extLst>
                <a:ext uri="{FF2B5EF4-FFF2-40B4-BE49-F238E27FC236}">
                  <a16:creationId xmlns="" xmlns:a16="http://schemas.microsoft.com/office/drawing/2014/main" id="{4EB93770-E941-424F-8FD8-84558A1389F1}"/>
                </a:ext>
              </a:extLst>
            </p:cNvPr>
            <p:cNvSpPr/>
            <p:nvPr/>
          </p:nvSpPr>
          <p:spPr>
            <a:xfrm>
              <a:off x="6629270" y="2608261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390" name="直線コネクタ 389">
              <a:extLst>
                <a:ext uri="{FF2B5EF4-FFF2-40B4-BE49-F238E27FC236}">
                  <a16:creationId xmlns="" xmlns:a16="http://schemas.microsoft.com/office/drawing/2014/main" id="{84D51230-EB4F-2D41-93C0-DBED04A0A345}"/>
                </a:ext>
              </a:extLst>
            </p:cNvPr>
            <p:cNvCxnSpPr>
              <a:cxnSpLocks/>
              <a:stCxn id="323" idx="6"/>
              <a:endCxn id="389" idx="1"/>
            </p:cNvCxnSpPr>
            <p:nvPr/>
          </p:nvCxnSpPr>
          <p:spPr>
            <a:xfrm>
              <a:off x="6592886" y="2586032"/>
              <a:ext cx="45218" cy="3106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91" name="直線コネクタ 390">
              <a:extLst>
                <a:ext uri="{FF2B5EF4-FFF2-40B4-BE49-F238E27FC236}">
                  <a16:creationId xmlns="" xmlns:a16="http://schemas.microsoft.com/office/drawing/2014/main" id="{86E81D44-C22D-F54E-8257-C2A4E4848E78}"/>
                </a:ext>
              </a:extLst>
            </p:cNvPr>
            <p:cNvCxnSpPr>
              <a:cxnSpLocks/>
              <a:stCxn id="44" idx="3"/>
              <a:endCxn id="389" idx="7"/>
            </p:cNvCxnSpPr>
            <p:nvPr/>
          </p:nvCxnSpPr>
          <p:spPr>
            <a:xfrm>
              <a:off x="6675476" y="2593077"/>
              <a:ext cx="5285" cy="2401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92" name="直線コネクタ 391">
              <a:extLst>
                <a:ext uri="{FF2B5EF4-FFF2-40B4-BE49-F238E27FC236}">
                  <a16:creationId xmlns="" xmlns:a16="http://schemas.microsoft.com/office/drawing/2014/main" id="{C90BA8D2-D2FD-744E-85E9-BBA2FF8D1251}"/>
                </a:ext>
              </a:extLst>
            </p:cNvPr>
            <p:cNvCxnSpPr>
              <a:cxnSpLocks/>
              <a:stCxn id="320" idx="2"/>
              <a:endCxn id="389" idx="5"/>
            </p:cNvCxnSpPr>
            <p:nvPr/>
          </p:nvCxnSpPr>
          <p:spPr>
            <a:xfrm flipH="1" flipV="1">
              <a:off x="6680761" y="2659752"/>
              <a:ext cx="16236" cy="2469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93" name="直線コネクタ 392">
              <a:extLst>
                <a:ext uri="{FF2B5EF4-FFF2-40B4-BE49-F238E27FC236}">
                  <a16:creationId xmlns="" xmlns:a16="http://schemas.microsoft.com/office/drawing/2014/main" id="{2B520B33-5569-A54B-8408-FEE9298EA085}"/>
                </a:ext>
              </a:extLst>
            </p:cNvPr>
            <p:cNvCxnSpPr>
              <a:cxnSpLocks/>
              <a:stCxn id="322" idx="6"/>
              <a:endCxn id="321" idx="2"/>
            </p:cNvCxnSpPr>
            <p:nvPr/>
          </p:nvCxnSpPr>
          <p:spPr>
            <a:xfrm>
              <a:off x="6532561" y="2747959"/>
              <a:ext cx="158749" cy="5872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94" name="直線コネクタ 393">
              <a:extLst>
                <a:ext uri="{FF2B5EF4-FFF2-40B4-BE49-F238E27FC236}">
                  <a16:creationId xmlns="" xmlns:a16="http://schemas.microsoft.com/office/drawing/2014/main" id="{7B27880D-8486-DB45-A042-C5203C96501E}"/>
                </a:ext>
              </a:extLst>
            </p:cNvPr>
            <p:cNvCxnSpPr>
              <a:cxnSpLocks/>
              <a:stCxn id="319" idx="3"/>
              <a:endCxn id="43" idx="6"/>
            </p:cNvCxnSpPr>
            <p:nvPr/>
          </p:nvCxnSpPr>
          <p:spPr>
            <a:xfrm flipH="1">
              <a:off x="6532561" y="2453374"/>
              <a:ext cx="61414" cy="10424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95" name="直線コネクタ 394">
              <a:extLst>
                <a:ext uri="{FF2B5EF4-FFF2-40B4-BE49-F238E27FC236}">
                  <a16:creationId xmlns="" xmlns:a16="http://schemas.microsoft.com/office/drawing/2014/main" id="{7E32B2C3-7E49-D145-A1B2-CB6B046B1832}"/>
                </a:ext>
              </a:extLst>
            </p:cNvPr>
            <p:cNvCxnSpPr>
              <a:cxnSpLocks/>
              <a:stCxn id="322" idx="3"/>
              <a:endCxn id="397" idx="0"/>
            </p:cNvCxnSpPr>
            <p:nvPr/>
          </p:nvCxnSpPr>
          <p:spPr>
            <a:xfrm flipH="1">
              <a:off x="6396036" y="2769287"/>
              <a:ext cx="85034" cy="12947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96" name="円/楕円 395">
              <a:extLst>
                <a:ext uri="{FF2B5EF4-FFF2-40B4-BE49-F238E27FC236}">
                  <a16:creationId xmlns="" xmlns:a16="http://schemas.microsoft.com/office/drawing/2014/main" id="{F236F1A4-6052-2945-9E16-340DD3DF00E7}"/>
                </a:ext>
              </a:extLst>
            </p:cNvPr>
            <p:cNvSpPr/>
            <p:nvPr/>
          </p:nvSpPr>
          <p:spPr>
            <a:xfrm>
              <a:off x="6538907" y="2941627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7" name="円/楕円 396">
              <a:extLst>
                <a:ext uri="{FF2B5EF4-FFF2-40B4-BE49-F238E27FC236}">
                  <a16:creationId xmlns="" xmlns:a16="http://schemas.microsoft.com/office/drawing/2014/main" id="{005C0D16-7080-6443-AB4F-17052910FA74}"/>
                </a:ext>
              </a:extLst>
            </p:cNvPr>
            <p:cNvSpPr/>
            <p:nvPr/>
          </p:nvSpPr>
          <p:spPr>
            <a:xfrm>
              <a:off x="6365873" y="2898764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8" name="円/楕円 397">
              <a:extLst>
                <a:ext uri="{FF2B5EF4-FFF2-40B4-BE49-F238E27FC236}">
                  <a16:creationId xmlns="" xmlns:a16="http://schemas.microsoft.com/office/drawing/2014/main" id="{AC6A3113-2137-0A49-B286-D0576CEAFB7C}"/>
                </a:ext>
              </a:extLst>
            </p:cNvPr>
            <p:cNvSpPr/>
            <p:nvPr/>
          </p:nvSpPr>
          <p:spPr>
            <a:xfrm>
              <a:off x="6334124" y="3070216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9" name="円/楕円 398">
              <a:extLst>
                <a:ext uri="{FF2B5EF4-FFF2-40B4-BE49-F238E27FC236}">
                  <a16:creationId xmlns="" xmlns:a16="http://schemas.microsoft.com/office/drawing/2014/main" id="{E6CF1A1C-3E33-B44E-9C9F-3A81544BF23E}"/>
                </a:ext>
              </a:extLst>
            </p:cNvPr>
            <p:cNvSpPr/>
            <p:nvPr/>
          </p:nvSpPr>
          <p:spPr>
            <a:xfrm>
              <a:off x="6473821" y="3117846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0" name="円/楕円 399">
              <a:extLst>
                <a:ext uri="{FF2B5EF4-FFF2-40B4-BE49-F238E27FC236}">
                  <a16:creationId xmlns="" xmlns:a16="http://schemas.microsoft.com/office/drawing/2014/main" id="{F09DF453-D27B-8E4A-87F0-A9F3AF149517}"/>
                </a:ext>
              </a:extLst>
            </p:cNvPr>
            <p:cNvSpPr/>
            <p:nvPr/>
          </p:nvSpPr>
          <p:spPr>
            <a:xfrm>
              <a:off x="6596855" y="2993328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1" name="円/楕円 400">
              <a:extLst>
                <a:ext uri="{FF2B5EF4-FFF2-40B4-BE49-F238E27FC236}">
                  <a16:creationId xmlns="" xmlns:a16="http://schemas.microsoft.com/office/drawing/2014/main" id="{1678D647-05E2-2440-876D-CC9EC23AE116}"/>
                </a:ext>
              </a:extLst>
            </p:cNvPr>
            <p:cNvSpPr/>
            <p:nvPr/>
          </p:nvSpPr>
          <p:spPr>
            <a:xfrm>
              <a:off x="6681786" y="2984494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2" name="円/楕円 401">
              <a:extLst>
                <a:ext uri="{FF2B5EF4-FFF2-40B4-BE49-F238E27FC236}">
                  <a16:creationId xmlns="" xmlns:a16="http://schemas.microsoft.com/office/drawing/2014/main" id="{18E7B0D0-7A87-134E-A671-4CE0443D4028}"/>
                </a:ext>
              </a:extLst>
            </p:cNvPr>
            <p:cNvSpPr/>
            <p:nvPr/>
          </p:nvSpPr>
          <p:spPr>
            <a:xfrm>
              <a:off x="6554916" y="3128954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3" name="円/楕円 402">
              <a:extLst>
                <a:ext uri="{FF2B5EF4-FFF2-40B4-BE49-F238E27FC236}">
                  <a16:creationId xmlns="" xmlns:a16="http://schemas.microsoft.com/office/drawing/2014/main" id="{1C1ED66A-7835-0747-9894-B1AE794B3D3F}"/>
                </a:ext>
              </a:extLst>
            </p:cNvPr>
            <p:cNvSpPr/>
            <p:nvPr/>
          </p:nvSpPr>
          <p:spPr>
            <a:xfrm>
              <a:off x="6637332" y="3151174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4" name="円/楕円 403">
              <a:extLst>
                <a:ext uri="{FF2B5EF4-FFF2-40B4-BE49-F238E27FC236}">
                  <a16:creationId xmlns="" xmlns:a16="http://schemas.microsoft.com/office/drawing/2014/main" id="{B4EA718F-338E-DD47-A5CA-50C59D046E11}"/>
                </a:ext>
              </a:extLst>
            </p:cNvPr>
            <p:cNvSpPr/>
            <p:nvPr/>
          </p:nvSpPr>
          <p:spPr>
            <a:xfrm>
              <a:off x="6369437" y="3267068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5" name="円/楕円 404">
              <a:extLst>
                <a:ext uri="{FF2B5EF4-FFF2-40B4-BE49-F238E27FC236}">
                  <a16:creationId xmlns="" xmlns:a16="http://schemas.microsoft.com/office/drawing/2014/main" id="{17B24AE3-8FC0-BC4A-B4A6-46A40E27F017}"/>
                </a:ext>
              </a:extLst>
            </p:cNvPr>
            <p:cNvSpPr/>
            <p:nvPr/>
          </p:nvSpPr>
          <p:spPr>
            <a:xfrm>
              <a:off x="6145212" y="3203560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6" name="円/楕円 405">
              <a:extLst>
                <a:ext uri="{FF2B5EF4-FFF2-40B4-BE49-F238E27FC236}">
                  <a16:creationId xmlns="" xmlns:a16="http://schemas.microsoft.com/office/drawing/2014/main" id="{926E39AD-2F2C-6249-B6EA-BE6343B0BF41}"/>
                </a:ext>
              </a:extLst>
            </p:cNvPr>
            <p:cNvSpPr/>
            <p:nvPr/>
          </p:nvSpPr>
          <p:spPr>
            <a:xfrm>
              <a:off x="6145212" y="3379773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7" name="円/楕円 406">
              <a:extLst>
                <a:ext uri="{FF2B5EF4-FFF2-40B4-BE49-F238E27FC236}">
                  <a16:creationId xmlns="" xmlns:a16="http://schemas.microsoft.com/office/drawing/2014/main" id="{31271D09-B244-8540-B196-7B335CCE4252}"/>
                </a:ext>
              </a:extLst>
            </p:cNvPr>
            <p:cNvSpPr/>
            <p:nvPr/>
          </p:nvSpPr>
          <p:spPr>
            <a:xfrm>
              <a:off x="6075362" y="3452802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8" name="円/楕円 407">
              <a:extLst>
                <a:ext uri="{FF2B5EF4-FFF2-40B4-BE49-F238E27FC236}">
                  <a16:creationId xmlns="" xmlns:a16="http://schemas.microsoft.com/office/drawing/2014/main" id="{91FBAC77-65E1-604E-ACF4-E3C67611FD59}"/>
                </a:ext>
              </a:extLst>
            </p:cNvPr>
            <p:cNvSpPr/>
            <p:nvPr/>
          </p:nvSpPr>
          <p:spPr>
            <a:xfrm>
              <a:off x="5911849" y="3448835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9" name="円/楕円 408">
              <a:extLst>
                <a:ext uri="{FF2B5EF4-FFF2-40B4-BE49-F238E27FC236}">
                  <a16:creationId xmlns="" xmlns:a16="http://schemas.microsoft.com/office/drawing/2014/main" id="{2572B5EC-B3CF-7747-82BB-08DC03351CDC}"/>
                </a:ext>
              </a:extLst>
            </p:cNvPr>
            <p:cNvSpPr/>
            <p:nvPr/>
          </p:nvSpPr>
          <p:spPr>
            <a:xfrm>
              <a:off x="5856287" y="3542497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0" name="円/楕円 409">
              <a:extLst>
                <a:ext uri="{FF2B5EF4-FFF2-40B4-BE49-F238E27FC236}">
                  <a16:creationId xmlns="" xmlns:a16="http://schemas.microsoft.com/office/drawing/2014/main" id="{322B533D-34E3-5047-BD63-00ECE95A3718}"/>
                </a:ext>
              </a:extLst>
            </p:cNvPr>
            <p:cNvSpPr/>
            <p:nvPr/>
          </p:nvSpPr>
          <p:spPr>
            <a:xfrm>
              <a:off x="6073775" y="3606802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1" name="円/楕円 410">
              <a:extLst>
                <a:ext uri="{FF2B5EF4-FFF2-40B4-BE49-F238E27FC236}">
                  <a16:creationId xmlns="" xmlns:a16="http://schemas.microsoft.com/office/drawing/2014/main" id="{6A4C31CC-0970-7146-8DFD-E5C9BD6BE5BE}"/>
                </a:ext>
              </a:extLst>
            </p:cNvPr>
            <p:cNvSpPr/>
            <p:nvPr/>
          </p:nvSpPr>
          <p:spPr>
            <a:xfrm>
              <a:off x="6094412" y="3775061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2" name="円/楕円 411">
              <a:extLst>
                <a:ext uri="{FF2B5EF4-FFF2-40B4-BE49-F238E27FC236}">
                  <a16:creationId xmlns="" xmlns:a16="http://schemas.microsoft.com/office/drawing/2014/main" id="{92396D40-4531-A44E-A7FC-A861B2805593}"/>
                </a:ext>
              </a:extLst>
            </p:cNvPr>
            <p:cNvSpPr/>
            <p:nvPr/>
          </p:nvSpPr>
          <p:spPr>
            <a:xfrm>
              <a:off x="6194422" y="3774279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3" name="円/楕円 412">
              <a:extLst>
                <a:ext uri="{FF2B5EF4-FFF2-40B4-BE49-F238E27FC236}">
                  <a16:creationId xmlns="" xmlns:a16="http://schemas.microsoft.com/office/drawing/2014/main" id="{A82B453B-277E-5943-931C-18CC903C11EF}"/>
                </a:ext>
              </a:extLst>
            </p:cNvPr>
            <p:cNvSpPr/>
            <p:nvPr/>
          </p:nvSpPr>
          <p:spPr>
            <a:xfrm>
              <a:off x="6343649" y="3775061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4" name="円/楕円 413">
              <a:extLst>
                <a:ext uri="{FF2B5EF4-FFF2-40B4-BE49-F238E27FC236}">
                  <a16:creationId xmlns="" xmlns:a16="http://schemas.microsoft.com/office/drawing/2014/main" id="{1A9CF9BC-B8F0-5F43-89B7-4445106D7D9D}"/>
                </a:ext>
              </a:extLst>
            </p:cNvPr>
            <p:cNvSpPr/>
            <p:nvPr/>
          </p:nvSpPr>
          <p:spPr>
            <a:xfrm>
              <a:off x="6503984" y="3814761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5" name="円/楕円 414">
              <a:extLst>
                <a:ext uri="{FF2B5EF4-FFF2-40B4-BE49-F238E27FC236}">
                  <a16:creationId xmlns="" xmlns:a16="http://schemas.microsoft.com/office/drawing/2014/main" id="{611DFB6A-E9B1-884A-93A6-9DD774BA8E0D}"/>
                </a:ext>
              </a:extLst>
            </p:cNvPr>
            <p:cNvSpPr/>
            <p:nvPr/>
          </p:nvSpPr>
          <p:spPr>
            <a:xfrm>
              <a:off x="6518272" y="4243374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6" name="円/楕円 415">
              <a:extLst>
                <a:ext uri="{FF2B5EF4-FFF2-40B4-BE49-F238E27FC236}">
                  <a16:creationId xmlns="" xmlns:a16="http://schemas.microsoft.com/office/drawing/2014/main" id="{CD15A626-FFBF-0C40-B8BB-20CADB599F09}"/>
                </a:ext>
              </a:extLst>
            </p:cNvPr>
            <p:cNvSpPr/>
            <p:nvPr/>
          </p:nvSpPr>
          <p:spPr>
            <a:xfrm>
              <a:off x="6097584" y="4071924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417" name="直線コネクタ 416">
              <a:extLst>
                <a:ext uri="{FF2B5EF4-FFF2-40B4-BE49-F238E27FC236}">
                  <a16:creationId xmlns="" xmlns:a16="http://schemas.microsoft.com/office/drawing/2014/main" id="{5BF0023A-2FCC-4147-9DCB-C92569A59A4B}"/>
                </a:ext>
              </a:extLst>
            </p:cNvPr>
            <p:cNvCxnSpPr>
              <a:cxnSpLocks/>
              <a:stCxn id="397" idx="4"/>
              <a:endCxn id="398" idx="0"/>
            </p:cNvCxnSpPr>
            <p:nvPr/>
          </p:nvCxnSpPr>
          <p:spPr>
            <a:xfrm flipH="1">
              <a:off x="6364287" y="2959089"/>
              <a:ext cx="31749" cy="11112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18" name="直線コネクタ 417">
              <a:extLst>
                <a:ext uri="{FF2B5EF4-FFF2-40B4-BE49-F238E27FC236}">
                  <a16:creationId xmlns="" xmlns:a16="http://schemas.microsoft.com/office/drawing/2014/main" id="{2D9FD8B7-070D-DC44-B32E-5FD9DE2672D5}"/>
                </a:ext>
              </a:extLst>
            </p:cNvPr>
            <p:cNvCxnSpPr>
              <a:cxnSpLocks/>
              <a:stCxn id="398" idx="4"/>
              <a:endCxn id="404" idx="0"/>
            </p:cNvCxnSpPr>
            <p:nvPr/>
          </p:nvCxnSpPr>
          <p:spPr>
            <a:xfrm>
              <a:off x="6364287" y="3130541"/>
              <a:ext cx="35313" cy="13652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0" name="直線コネクタ 419">
              <a:extLst>
                <a:ext uri="{FF2B5EF4-FFF2-40B4-BE49-F238E27FC236}">
                  <a16:creationId xmlns="" xmlns:a16="http://schemas.microsoft.com/office/drawing/2014/main" id="{FAD336B2-9A24-4449-BF82-E60C544E1782}"/>
                </a:ext>
              </a:extLst>
            </p:cNvPr>
            <p:cNvCxnSpPr>
              <a:cxnSpLocks/>
              <a:stCxn id="321" idx="4"/>
              <a:endCxn id="401" idx="0"/>
            </p:cNvCxnSpPr>
            <p:nvPr/>
          </p:nvCxnSpPr>
          <p:spPr>
            <a:xfrm flipH="1">
              <a:off x="6711949" y="2836841"/>
              <a:ext cx="9524" cy="14765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1" name="直線コネクタ 420">
              <a:extLst>
                <a:ext uri="{FF2B5EF4-FFF2-40B4-BE49-F238E27FC236}">
                  <a16:creationId xmlns="" xmlns:a16="http://schemas.microsoft.com/office/drawing/2014/main" id="{3C17C86F-6958-0842-9F34-5E128037009D}"/>
                </a:ext>
              </a:extLst>
            </p:cNvPr>
            <p:cNvCxnSpPr>
              <a:cxnSpLocks/>
              <a:stCxn id="400" idx="7"/>
              <a:endCxn id="401" idx="1"/>
            </p:cNvCxnSpPr>
            <p:nvPr/>
          </p:nvCxnSpPr>
          <p:spPr>
            <a:xfrm flipV="1">
              <a:off x="6648346" y="2993328"/>
              <a:ext cx="42274" cy="8834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2" name="直線コネクタ 421">
              <a:extLst>
                <a:ext uri="{FF2B5EF4-FFF2-40B4-BE49-F238E27FC236}">
                  <a16:creationId xmlns="" xmlns:a16="http://schemas.microsoft.com/office/drawing/2014/main" id="{CD1267D4-7BAF-694C-BA28-18614BAD49C1}"/>
                </a:ext>
              </a:extLst>
            </p:cNvPr>
            <p:cNvCxnSpPr>
              <a:cxnSpLocks/>
              <a:stCxn id="401" idx="4"/>
              <a:endCxn id="403" idx="7"/>
            </p:cNvCxnSpPr>
            <p:nvPr/>
          </p:nvCxnSpPr>
          <p:spPr>
            <a:xfrm flipH="1">
              <a:off x="6688823" y="3044819"/>
              <a:ext cx="23126" cy="11518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3" name="直線コネクタ 422">
              <a:extLst>
                <a:ext uri="{FF2B5EF4-FFF2-40B4-BE49-F238E27FC236}">
                  <a16:creationId xmlns="" xmlns:a16="http://schemas.microsoft.com/office/drawing/2014/main" id="{B3F11D45-68F6-C34D-A807-02E088612A83}"/>
                </a:ext>
              </a:extLst>
            </p:cNvPr>
            <p:cNvCxnSpPr>
              <a:cxnSpLocks/>
              <a:stCxn id="396" idx="5"/>
              <a:endCxn id="400" idx="1"/>
            </p:cNvCxnSpPr>
            <p:nvPr/>
          </p:nvCxnSpPr>
          <p:spPr>
            <a:xfrm>
              <a:off x="6590398" y="2993118"/>
              <a:ext cx="15291" cy="9044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4" name="直線コネクタ 423">
              <a:extLst>
                <a:ext uri="{FF2B5EF4-FFF2-40B4-BE49-F238E27FC236}">
                  <a16:creationId xmlns="" xmlns:a16="http://schemas.microsoft.com/office/drawing/2014/main" id="{4E676D4F-7598-AF45-86CF-BB0358BEA1AB}"/>
                </a:ext>
              </a:extLst>
            </p:cNvPr>
            <p:cNvCxnSpPr>
              <a:cxnSpLocks/>
              <a:stCxn id="397" idx="5"/>
              <a:endCxn id="396" idx="1"/>
            </p:cNvCxnSpPr>
            <p:nvPr/>
          </p:nvCxnSpPr>
          <p:spPr>
            <a:xfrm>
              <a:off x="6417364" y="2950255"/>
              <a:ext cx="130377" cy="20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5" name="直線コネクタ 424">
              <a:extLst>
                <a:ext uri="{FF2B5EF4-FFF2-40B4-BE49-F238E27FC236}">
                  <a16:creationId xmlns="" xmlns:a16="http://schemas.microsoft.com/office/drawing/2014/main" id="{F0C9656D-A0B8-204D-BD86-94271488CEBB}"/>
                </a:ext>
              </a:extLst>
            </p:cNvPr>
            <p:cNvCxnSpPr>
              <a:cxnSpLocks/>
              <a:stCxn id="402" idx="7"/>
              <a:endCxn id="400" idx="4"/>
            </p:cNvCxnSpPr>
            <p:nvPr/>
          </p:nvCxnSpPr>
          <p:spPr>
            <a:xfrm flipV="1">
              <a:off x="6606407" y="3053653"/>
              <a:ext cx="20611" cy="8413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6" name="直線コネクタ 425">
              <a:extLst>
                <a:ext uri="{FF2B5EF4-FFF2-40B4-BE49-F238E27FC236}">
                  <a16:creationId xmlns="" xmlns:a16="http://schemas.microsoft.com/office/drawing/2014/main" id="{12F0738E-75E6-8646-9C01-B17D8DBCEB22}"/>
                </a:ext>
              </a:extLst>
            </p:cNvPr>
            <p:cNvCxnSpPr>
              <a:cxnSpLocks/>
              <a:stCxn id="399" idx="7"/>
              <a:endCxn id="396" idx="4"/>
            </p:cNvCxnSpPr>
            <p:nvPr/>
          </p:nvCxnSpPr>
          <p:spPr>
            <a:xfrm flipV="1">
              <a:off x="6525312" y="3001952"/>
              <a:ext cx="43758" cy="12472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7" name="直線コネクタ 426">
              <a:extLst>
                <a:ext uri="{FF2B5EF4-FFF2-40B4-BE49-F238E27FC236}">
                  <a16:creationId xmlns="" xmlns:a16="http://schemas.microsoft.com/office/drawing/2014/main" id="{116115B4-D07D-FF4D-B3FD-05A2310D0BA3}"/>
                </a:ext>
              </a:extLst>
            </p:cNvPr>
            <p:cNvCxnSpPr>
              <a:cxnSpLocks/>
              <a:stCxn id="136" idx="2"/>
              <a:endCxn id="401" idx="6"/>
            </p:cNvCxnSpPr>
            <p:nvPr/>
          </p:nvCxnSpPr>
          <p:spPr>
            <a:xfrm flipH="1" flipV="1">
              <a:off x="6742111" y="3014657"/>
              <a:ext cx="9524" cy="952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8" name="直線コネクタ 427">
              <a:extLst>
                <a:ext uri="{FF2B5EF4-FFF2-40B4-BE49-F238E27FC236}">
                  <a16:creationId xmlns="" xmlns:a16="http://schemas.microsoft.com/office/drawing/2014/main" id="{89C34F2A-49B7-6F46-A155-901CDAE2E12E}"/>
                </a:ext>
              </a:extLst>
            </p:cNvPr>
            <p:cNvCxnSpPr>
              <a:cxnSpLocks/>
              <a:stCxn id="398" idx="3"/>
              <a:endCxn id="405" idx="0"/>
            </p:cNvCxnSpPr>
            <p:nvPr/>
          </p:nvCxnSpPr>
          <p:spPr>
            <a:xfrm flipH="1">
              <a:off x="6175375" y="3121707"/>
              <a:ext cx="167583" cy="8185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9" name="直線コネクタ 428">
              <a:extLst>
                <a:ext uri="{FF2B5EF4-FFF2-40B4-BE49-F238E27FC236}">
                  <a16:creationId xmlns="" xmlns:a16="http://schemas.microsoft.com/office/drawing/2014/main" id="{F6AC0137-3270-BD4D-A028-8F2D410A1474}"/>
                </a:ext>
              </a:extLst>
            </p:cNvPr>
            <p:cNvCxnSpPr>
              <a:cxnSpLocks/>
              <a:stCxn id="405" idx="1"/>
              <a:endCxn id="384" idx="6"/>
            </p:cNvCxnSpPr>
            <p:nvPr/>
          </p:nvCxnSpPr>
          <p:spPr>
            <a:xfrm flipH="1" flipV="1">
              <a:off x="5940425" y="3149589"/>
              <a:ext cx="213621" cy="6280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430" name="円/楕円 429">
              <a:extLst>
                <a:ext uri="{FF2B5EF4-FFF2-40B4-BE49-F238E27FC236}">
                  <a16:creationId xmlns="" xmlns:a16="http://schemas.microsoft.com/office/drawing/2014/main" id="{93A53DEB-CC63-1E4D-A62B-AA898E3E80B4}"/>
                </a:ext>
              </a:extLst>
            </p:cNvPr>
            <p:cNvSpPr/>
            <p:nvPr/>
          </p:nvSpPr>
          <p:spPr>
            <a:xfrm>
              <a:off x="5858733" y="2571748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431" name="直線コネクタ 430">
              <a:extLst>
                <a:ext uri="{FF2B5EF4-FFF2-40B4-BE49-F238E27FC236}">
                  <a16:creationId xmlns="" xmlns:a16="http://schemas.microsoft.com/office/drawing/2014/main" id="{AEF21809-C1E1-D742-BFA7-ACF62B1C07DA}"/>
                </a:ext>
              </a:extLst>
            </p:cNvPr>
            <p:cNvCxnSpPr>
              <a:cxnSpLocks/>
              <a:stCxn id="430" idx="4"/>
              <a:endCxn id="351" idx="0"/>
            </p:cNvCxnSpPr>
            <p:nvPr/>
          </p:nvCxnSpPr>
          <p:spPr>
            <a:xfrm>
              <a:off x="5888896" y="2632073"/>
              <a:ext cx="9588" cy="10477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32" name="直線コネクタ 431">
              <a:extLst>
                <a:ext uri="{FF2B5EF4-FFF2-40B4-BE49-F238E27FC236}">
                  <a16:creationId xmlns="" xmlns:a16="http://schemas.microsoft.com/office/drawing/2014/main" id="{22A9AA13-C096-4141-B773-F3605A74013D}"/>
                </a:ext>
              </a:extLst>
            </p:cNvPr>
            <p:cNvCxnSpPr>
              <a:cxnSpLocks/>
              <a:stCxn id="430" idx="7"/>
              <a:endCxn id="35" idx="2"/>
            </p:cNvCxnSpPr>
            <p:nvPr/>
          </p:nvCxnSpPr>
          <p:spPr>
            <a:xfrm flipV="1">
              <a:off x="5910224" y="2541587"/>
              <a:ext cx="34963" cy="3899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33" name="直線コネクタ 432">
              <a:extLst>
                <a:ext uri="{FF2B5EF4-FFF2-40B4-BE49-F238E27FC236}">
                  <a16:creationId xmlns="" xmlns:a16="http://schemas.microsoft.com/office/drawing/2014/main" id="{61C7519A-0EC2-F544-AAE0-06A4DDA2BD37}"/>
                </a:ext>
              </a:extLst>
            </p:cNvPr>
            <p:cNvCxnSpPr>
              <a:cxnSpLocks/>
              <a:stCxn id="430" idx="6"/>
              <a:endCxn id="36" idx="2"/>
            </p:cNvCxnSpPr>
            <p:nvPr/>
          </p:nvCxnSpPr>
          <p:spPr>
            <a:xfrm>
              <a:off x="5919058" y="2601911"/>
              <a:ext cx="26129" cy="635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34" name="直線コネクタ 433">
              <a:extLst>
                <a:ext uri="{FF2B5EF4-FFF2-40B4-BE49-F238E27FC236}">
                  <a16:creationId xmlns="" xmlns:a16="http://schemas.microsoft.com/office/drawing/2014/main" id="{A7202AA5-80BD-F445-88B4-A2EE0AA6648F}"/>
                </a:ext>
              </a:extLst>
            </p:cNvPr>
            <p:cNvCxnSpPr>
              <a:cxnSpLocks/>
              <a:stCxn id="430" idx="5"/>
              <a:endCxn id="37" idx="1"/>
            </p:cNvCxnSpPr>
            <p:nvPr/>
          </p:nvCxnSpPr>
          <p:spPr>
            <a:xfrm>
              <a:off x="5910224" y="2623239"/>
              <a:ext cx="43797" cy="3195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35" name="直線コネクタ 434">
              <a:extLst>
                <a:ext uri="{FF2B5EF4-FFF2-40B4-BE49-F238E27FC236}">
                  <a16:creationId xmlns="" xmlns:a16="http://schemas.microsoft.com/office/drawing/2014/main" id="{D1A4FE2A-C63B-D048-9252-BC1FCB78ED54}"/>
                </a:ext>
              </a:extLst>
            </p:cNvPr>
            <p:cNvCxnSpPr>
              <a:cxnSpLocks/>
              <a:stCxn id="430" idx="5"/>
              <a:endCxn id="38" idx="1"/>
            </p:cNvCxnSpPr>
            <p:nvPr/>
          </p:nvCxnSpPr>
          <p:spPr>
            <a:xfrm>
              <a:off x="5910224" y="2623239"/>
              <a:ext cx="43797" cy="10021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36" name="直線コネクタ 435">
              <a:extLst>
                <a:ext uri="{FF2B5EF4-FFF2-40B4-BE49-F238E27FC236}">
                  <a16:creationId xmlns="" xmlns:a16="http://schemas.microsoft.com/office/drawing/2014/main" id="{C2D91E4C-0CDD-8C45-9DA3-75AED8AC26C7}"/>
                </a:ext>
              </a:extLst>
            </p:cNvPr>
            <p:cNvCxnSpPr>
              <a:cxnSpLocks/>
              <a:stCxn id="323" idx="1"/>
              <a:endCxn id="39" idx="6"/>
            </p:cNvCxnSpPr>
            <p:nvPr/>
          </p:nvCxnSpPr>
          <p:spPr>
            <a:xfrm flipH="1" flipV="1">
              <a:off x="6502400" y="2547937"/>
              <a:ext cx="38995" cy="1676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37" name="直線コネクタ 436">
              <a:extLst>
                <a:ext uri="{FF2B5EF4-FFF2-40B4-BE49-F238E27FC236}">
                  <a16:creationId xmlns="" xmlns:a16="http://schemas.microsoft.com/office/drawing/2014/main" id="{29B58BC7-2A31-CB41-B827-B9CE010C2BA8}"/>
                </a:ext>
              </a:extLst>
            </p:cNvPr>
            <p:cNvCxnSpPr>
              <a:cxnSpLocks/>
              <a:stCxn id="40" idx="6"/>
              <a:endCxn id="323" idx="2"/>
            </p:cNvCxnSpPr>
            <p:nvPr/>
          </p:nvCxnSpPr>
          <p:spPr>
            <a:xfrm flipV="1">
              <a:off x="6494462" y="2586032"/>
              <a:ext cx="38099" cy="3016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38" name="直線コネクタ 437">
              <a:extLst>
                <a:ext uri="{FF2B5EF4-FFF2-40B4-BE49-F238E27FC236}">
                  <a16:creationId xmlns="" xmlns:a16="http://schemas.microsoft.com/office/drawing/2014/main" id="{6BD83443-6841-5045-9D68-359CDC895764}"/>
                </a:ext>
              </a:extLst>
            </p:cNvPr>
            <p:cNvCxnSpPr>
              <a:cxnSpLocks/>
              <a:stCxn id="41" idx="6"/>
              <a:endCxn id="323" idx="3"/>
            </p:cNvCxnSpPr>
            <p:nvPr/>
          </p:nvCxnSpPr>
          <p:spPr>
            <a:xfrm flipV="1">
              <a:off x="6472237" y="2607360"/>
              <a:ext cx="69158" cy="7233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39" name="直線コネクタ 438">
              <a:extLst>
                <a:ext uri="{FF2B5EF4-FFF2-40B4-BE49-F238E27FC236}">
                  <a16:creationId xmlns="" xmlns:a16="http://schemas.microsoft.com/office/drawing/2014/main" id="{35D4872A-0A36-A346-B170-93ABD0196EA9}"/>
                </a:ext>
              </a:extLst>
            </p:cNvPr>
            <p:cNvCxnSpPr>
              <a:cxnSpLocks/>
              <a:stCxn id="42" idx="6"/>
              <a:endCxn id="323" idx="3"/>
            </p:cNvCxnSpPr>
            <p:nvPr/>
          </p:nvCxnSpPr>
          <p:spPr>
            <a:xfrm flipV="1">
              <a:off x="6446837" y="2607360"/>
              <a:ext cx="94558" cy="137424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40" name="直線コネクタ 439">
              <a:extLst>
                <a:ext uri="{FF2B5EF4-FFF2-40B4-BE49-F238E27FC236}">
                  <a16:creationId xmlns="" xmlns:a16="http://schemas.microsoft.com/office/drawing/2014/main" id="{86FE487F-4F98-7F46-B14F-B462ED4544DC}"/>
                </a:ext>
              </a:extLst>
            </p:cNvPr>
            <p:cNvCxnSpPr>
              <a:cxnSpLocks/>
              <a:stCxn id="322" idx="4"/>
              <a:endCxn id="47" idx="0"/>
            </p:cNvCxnSpPr>
            <p:nvPr/>
          </p:nvCxnSpPr>
          <p:spPr>
            <a:xfrm>
              <a:off x="6502399" y="2778121"/>
              <a:ext cx="14287" cy="26984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441" name="円/楕円 440">
              <a:extLst>
                <a:ext uri="{FF2B5EF4-FFF2-40B4-BE49-F238E27FC236}">
                  <a16:creationId xmlns="" xmlns:a16="http://schemas.microsoft.com/office/drawing/2014/main" id="{6FA06738-9865-C04E-A16E-AFFD0C304FF0}"/>
                </a:ext>
              </a:extLst>
            </p:cNvPr>
            <p:cNvSpPr/>
            <p:nvPr/>
          </p:nvSpPr>
          <p:spPr>
            <a:xfrm>
              <a:off x="5779163" y="3308349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442" name="直線コネクタ 441">
              <a:extLst>
                <a:ext uri="{FF2B5EF4-FFF2-40B4-BE49-F238E27FC236}">
                  <a16:creationId xmlns="" xmlns:a16="http://schemas.microsoft.com/office/drawing/2014/main" id="{0F4E0C84-C229-DB4E-8201-63FDA11522B5}"/>
                </a:ext>
              </a:extLst>
            </p:cNvPr>
            <p:cNvCxnSpPr>
              <a:cxnSpLocks/>
              <a:stCxn id="445" idx="0"/>
              <a:endCxn id="384" idx="4"/>
            </p:cNvCxnSpPr>
            <p:nvPr/>
          </p:nvCxnSpPr>
          <p:spPr>
            <a:xfrm flipV="1">
              <a:off x="5902325" y="3179751"/>
              <a:ext cx="7938" cy="12066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43" name="直線コネクタ 442">
              <a:extLst>
                <a:ext uri="{FF2B5EF4-FFF2-40B4-BE49-F238E27FC236}">
                  <a16:creationId xmlns="" xmlns:a16="http://schemas.microsoft.com/office/drawing/2014/main" id="{2516F10C-57E6-F745-A3B5-6EEC3E12ACD9}"/>
                </a:ext>
              </a:extLst>
            </p:cNvPr>
            <p:cNvCxnSpPr>
              <a:cxnSpLocks/>
              <a:stCxn id="59" idx="7"/>
              <a:endCxn id="384" idx="3"/>
            </p:cNvCxnSpPr>
            <p:nvPr/>
          </p:nvCxnSpPr>
          <p:spPr>
            <a:xfrm flipV="1">
              <a:off x="5877616" y="3170917"/>
              <a:ext cx="11318" cy="24022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44" name="直線コネクタ 443">
              <a:extLst>
                <a:ext uri="{FF2B5EF4-FFF2-40B4-BE49-F238E27FC236}">
                  <a16:creationId xmlns="" xmlns:a16="http://schemas.microsoft.com/office/drawing/2014/main" id="{40BFB509-BEBB-734F-9E9D-5654DF9F3970}"/>
                </a:ext>
              </a:extLst>
            </p:cNvPr>
            <p:cNvCxnSpPr>
              <a:cxnSpLocks/>
              <a:stCxn id="60" idx="5"/>
              <a:endCxn id="408" idx="2"/>
            </p:cNvCxnSpPr>
            <p:nvPr/>
          </p:nvCxnSpPr>
          <p:spPr>
            <a:xfrm>
              <a:off x="5877616" y="3450328"/>
              <a:ext cx="34233" cy="2867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445" name="円/楕円 444">
              <a:extLst>
                <a:ext uri="{FF2B5EF4-FFF2-40B4-BE49-F238E27FC236}">
                  <a16:creationId xmlns="" xmlns:a16="http://schemas.microsoft.com/office/drawing/2014/main" id="{ED9A21EA-5BCB-C64A-93BB-1F3C82B15D37}"/>
                </a:ext>
              </a:extLst>
            </p:cNvPr>
            <p:cNvSpPr/>
            <p:nvPr/>
          </p:nvSpPr>
          <p:spPr>
            <a:xfrm>
              <a:off x="5872162" y="3300411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446" name="直線コネクタ 445">
              <a:extLst>
                <a:ext uri="{FF2B5EF4-FFF2-40B4-BE49-F238E27FC236}">
                  <a16:creationId xmlns="" xmlns:a16="http://schemas.microsoft.com/office/drawing/2014/main" id="{0D2BAEFE-881B-2545-80F2-62DFA2F7AF60}"/>
                </a:ext>
              </a:extLst>
            </p:cNvPr>
            <p:cNvCxnSpPr>
              <a:cxnSpLocks/>
              <a:stCxn id="441" idx="6"/>
              <a:endCxn id="445" idx="2"/>
            </p:cNvCxnSpPr>
            <p:nvPr/>
          </p:nvCxnSpPr>
          <p:spPr>
            <a:xfrm flipV="1">
              <a:off x="5839488" y="3330574"/>
              <a:ext cx="32674" cy="793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47" name="直線コネクタ 446">
              <a:extLst>
                <a:ext uri="{FF2B5EF4-FFF2-40B4-BE49-F238E27FC236}">
                  <a16:creationId xmlns="" xmlns:a16="http://schemas.microsoft.com/office/drawing/2014/main" id="{2BB37E49-3CC0-DF45-911B-69563177BB4B}"/>
                </a:ext>
              </a:extLst>
            </p:cNvPr>
            <p:cNvCxnSpPr>
              <a:cxnSpLocks/>
              <a:stCxn id="408" idx="0"/>
              <a:endCxn id="445" idx="4"/>
            </p:cNvCxnSpPr>
            <p:nvPr/>
          </p:nvCxnSpPr>
          <p:spPr>
            <a:xfrm flipH="1" flipV="1">
              <a:off x="5902325" y="3360736"/>
              <a:ext cx="39687" cy="8809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48" name="直線コネクタ 447">
              <a:extLst>
                <a:ext uri="{FF2B5EF4-FFF2-40B4-BE49-F238E27FC236}">
                  <a16:creationId xmlns="" xmlns:a16="http://schemas.microsoft.com/office/drawing/2014/main" id="{977347CC-06A5-EC44-946B-D3C9231E82AD}"/>
                </a:ext>
              </a:extLst>
            </p:cNvPr>
            <p:cNvCxnSpPr>
              <a:cxnSpLocks/>
              <a:stCxn id="402" idx="6"/>
              <a:endCxn id="403" idx="2"/>
            </p:cNvCxnSpPr>
            <p:nvPr/>
          </p:nvCxnSpPr>
          <p:spPr>
            <a:xfrm>
              <a:off x="6615241" y="3159117"/>
              <a:ext cx="22091" cy="2222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49" name="直線コネクタ 448">
              <a:extLst>
                <a:ext uri="{FF2B5EF4-FFF2-40B4-BE49-F238E27FC236}">
                  <a16:creationId xmlns="" xmlns:a16="http://schemas.microsoft.com/office/drawing/2014/main" id="{70DE5A18-D9D2-7046-B0AE-A3936CBA7116}"/>
                </a:ext>
              </a:extLst>
            </p:cNvPr>
            <p:cNvCxnSpPr>
              <a:cxnSpLocks/>
              <a:stCxn id="399" idx="6"/>
              <a:endCxn id="402" idx="1"/>
            </p:cNvCxnSpPr>
            <p:nvPr/>
          </p:nvCxnSpPr>
          <p:spPr>
            <a:xfrm flipV="1">
              <a:off x="6534146" y="3137788"/>
              <a:ext cx="29604" cy="1022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50" name="直線コネクタ 449">
              <a:extLst>
                <a:ext uri="{FF2B5EF4-FFF2-40B4-BE49-F238E27FC236}">
                  <a16:creationId xmlns="" xmlns:a16="http://schemas.microsoft.com/office/drawing/2014/main" id="{F69B5869-2AC9-2040-99E9-3AB202D4B6F0}"/>
                </a:ext>
              </a:extLst>
            </p:cNvPr>
            <p:cNvCxnSpPr>
              <a:cxnSpLocks/>
              <a:stCxn id="398" idx="6"/>
              <a:endCxn id="399" idx="1"/>
            </p:cNvCxnSpPr>
            <p:nvPr/>
          </p:nvCxnSpPr>
          <p:spPr>
            <a:xfrm>
              <a:off x="6394449" y="3100379"/>
              <a:ext cx="88206" cy="2630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51" name="直線コネクタ 450">
              <a:extLst>
                <a:ext uri="{FF2B5EF4-FFF2-40B4-BE49-F238E27FC236}">
                  <a16:creationId xmlns="" xmlns:a16="http://schemas.microsoft.com/office/drawing/2014/main" id="{6407BA93-AE7D-BF4F-BD15-D5F7A863EAB2}"/>
                </a:ext>
              </a:extLst>
            </p:cNvPr>
            <p:cNvCxnSpPr>
              <a:cxnSpLocks/>
              <a:stCxn id="399" idx="3"/>
              <a:endCxn id="404" idx="7"/>
            </p:cNvCxnSpPr>
            <p:nvPr/>
          </p:nvCxnSpPr>
          <p:spPr>
            <a:xfrm flipH="1">
              <a:off x="6420928" y="3169337"/>
              <a:ext cx="61727" cy="10656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52" name="直線コネクタ 451">
              <a:extLst>
                <a:ext uri="{FF2B5EF4-FFF2-40B4-BE49-F238E27FC236}">
                  <a16:creationId xmlns="" xmlns:a16="http://schemas.microsoft.com/office/drawing/2014/main" id="{30BE5E10-1826-5E4E-924A-249DE432D316}"/>
                </a:ext>
              </a:extLst>
            </p:cNvPr>
            <p:cNvCxnSpPr>
              <a:cxnSpLocks/>
              <a:stCxn id="47" idx="6"/>
              <a:endCxn id="321" idx="2"/>
            </p:cNvCxnSpPr>
            <p:nvPr/>
          </p:nvCxnSpPr>
          <p:spPr>
            <a:xfrm flipV="1">
              <a:off x="6546848" y="2806679"/>
              <a:ext cx="144462" cy="2858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53" name="直線コネクタ 452">
              <a:extLst>
                <a:ext uri="{FF2B5EF4-FFF2-40B4-BE49-F238E27FC236}">
                  <a16:creationId xmlns="" xmlns:a16="http://schemas.microsoft.com/office/drawing/2014/main" id="{78B39924-A0E9-FE46-80C5-C4A7CCE7AA95}"/>
                </a:ext>
              </a:extLst>
            </p:cNvPr>
            <p:cNvCxnSpPr>
              <a:cxnSpLocks/>
              <a:stCxn id="397" idx="7"/>
              <a:endCxn id="47" idx="3"/>
            </p:cNvCxnSpPr>
            <p:nvPr/>
          </p:nvCxnSpPr>
          <p:spPr>
            <a:xfrm flipV="1">
              <a:off x="6417364" y="2856596"/>
              <a:ext cx="77993" cy="51002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54" name="直線コネクタ 453">
              <a:extLst>
                <a:ext uri="{FF2B5EF4-FFF2-40B4-BE49-F238E27FC236}">
                  <a16:creationId xmlns="" xmlns:a16="http://schemas.microsoft.com/office/drawing/2014/main" id="{C8AF9EE0-67CF-5E49-B595-88688B5AC5CF}"/>
                </a:ext>
              </a:extLst>
            </p:cNvPr>
            <p:cNvCxnSpPr>
              <a:cxnSpLocks/>
              <a:stCxn id="48" idx="1"/>
              <a:endCxn id="397" idx="5"/>
            </p:cNvCxnSpPr>
            <p:nvPr/>
          </p:nvCxnSpPr>
          <p:spPr>
            <a:xfrm flipH="1" flipV="1">
              <a:off x="6417364" y="2950255"/>
              <a:ext cx="24017" cy="5577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55" name="直線コネクタ 454">
              <a:extLst>
                <a:ext uri="{FF2B5EF4-FFF2-40B4-BE49-F238E27FC236}">
                  <a16:creationId xmlns="" xmlns:a16="http://schemas.microsoft.com/office/drawing/2014/main" id="{2A98DC9D-2ED6-BB44-9074-8DCEDDA2A090}"/>
                </a:ext>
              </a:extLst>
            </p:cNvPr>
            <p:cNvCxnSpPr>
              <a:cxnSpLocks/>
              <a:stCxn id="48" idx="7"/>
              <a:endCxn id="396" idx="3"/>
            </p:cNvCxnSpPr>
            <p:nvPr/>
          </p:nvCxnSpPr>
          <p:spPr>
            <a:xfrm flipV="1">
              <a:off x="6484038" y="2993118"/>
              <a:ext cx="63703" cy="1291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56" name="直線コネクタ 455">
              <a:extLst>
                <a:ext uri="{FF2B5EF4-FFF2-40B4-BE49-F238E27FC236}">
                  <a16:creationId xmlns="" xmlns:a16="http://schemas.microsoft.com/office/drawing/2014/main" id="{B82B98EB-8484-3E49-9439-14C9DA673751}"/>
                </a:ext>
              </a:extLst>
            </p:cNvPr>
            <p:cNvCxnSpPr>
              <a:cxnSpLocks/>
              <a:stCxn id="48" idx="5"/>
              <a:endCxn id="399" idx="0"/>
            </p:cNvCxnSpPr>
            <p:nvPr/>
          </p:nvCxnSpPr>
          <p:spPr>
            <a:xfrm>
              <a:off x="6484038" y="3048691"/>
              <a:ext cx="19946" cy="6915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57" name="直線コネクタ 456">
              <a:extLst>
                <a:ext uri="{FF2B5EF4-FFF2-40B4-BE49-F238E27FC236}">
                  <a16:creationId xmlns="" xmlns:a16="http://schemas.microsoft.com/office/drawing/2014/main" id="{75CBF076-798C-1943-92DC-1CA2336B7671}"/>
                </a:ext>
              </a:extLst>
            </p:cNvPr>
            <p:cNvCxnSpPr>
              <a:cxnSpLocks/>
              <a:stCxn id="48" idx="3"/>
              <a:endCxn id="398" idx="7"/>
            </p:cNvCxnSpPr>
            <p:nvPr/>
          </p:nvCxnSpPr>
          <p:spPr>
            <a:xfrm flipH="1">
              <a:off x="6385615" y="3048691"/>
              <a:ext cx="55766" cy="3035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58" name="直線コネクタ 457">
              <a:extLst>
                <a:ext uri="{FF2B5EF4-FFF2-40B4-BE49-F238E27FC236}">
                  <a16:creationId xmlns="" xmlns:a16="http://schemas.microsoft.com/office/drawing/2014/main" id="{546B375A-385C-6442-9E66-70036774CA9F}"/>
                </a:ext>
              </a:extLst>
            </p:cNvPr>
            <p:cNvCxnSpPr>
              <a:cxnSpLocks/>
              <a:stCxn id="405" idx="5"/>
              <a:endCxn id="404" idx="2"/>
            </p:cNvCxnSpPr>
            <p:nvPr/>
          </p:nvCxnSpPr>
          <p:spPr>
            <a:xfrm>
              <a:off x="6196703" y="3255051"/>
              <a:ext cx="172734" cy="4218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59" name="直線コネクタ 458">
              <a:extLst>
                <a:ext uri="{FF2B5EF4-FFF2-40B4-BE49-F238E27FC236}">
                  <a16:creationId xmlns="" xmlns:a16="http://schemas.microsoft.com/office/drawing/2014/main" id="{1648E821-6BBD-E649-80D6-A1C6AE3F1C54}"/>
                </a:ext>
              </a:extLst>
            </p:cNvPr>
            <p:cNvCxnSpPr>
              <a:cxnSpLocks/>
              <a:stCxn id="398" idx="3"/>
              <a:endCxn id="49" idx="7"/>
            </p:cNvCxnSpPr>
            <p:nvPr/>
          </p:nvCxnSpPr>
          <p:spPr>
            <a:xfrm flipH="1">
              <a:off x="6306370" y="3121707"/>
              <a:ext cx="36588" cy="73232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60" name="直線コネクタ 459">
              <a:extLst>
                <a:ext uri="{FF2B5EF4-FFF2-40B4-BE49-F238E27FC236}">
                  <a16:creationId xmlns="" xmlns:a16="http://schemas.microsoft.com/office/drawing/2014/main" id="{8735CD63-D693-794F-9655-8491635C60F2}"/>
                </a:ext>
              </a:extLst>
            </p:cNvPr>
            <p:cNvCxnSpPr>
              <a:cxnSpLocks/>
              <a:stCxn id="49" idx="2"/>
              <a:endCxn id="405" idx="6"/>
            </p:cNvCxnSpPr>
            <p:nvPr/>
          </p:nvCxnSpPr>
          <p:spPr>
            <a:xfrm flipH="1">
              <a:off x="6205537" y="3216268"/>
              <a:ext cx="49342" cy="1745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61" name="直線コネクタ 460">
              <a:extLst>
                <a:ext uri="{FF2B5EF4-FFF2-40B4-BE49-F238E27FC236}">
                  <a16:creationId xmlns="" xmlns:a16="http://schemas.microsoft.com/office/drawing/2014/main" id="{FC591770-39B7-2541-83C2-B29F863A67E9}"/>
                </a:ext>
              </a:extLst>
            </p:cNvPr>
            <p:cNvCxnSpPr>
              <a:cxnSpLocks/>
              <a:stCxn id="49" idx="5"/>
              <a:endCxn id="404" idx="1"/>
            </p:cNvCxnSpPr>
            <p:nvPr/>
          </p:nvCxnSpPr>
          <p:spPr>
            <a:xfrm>
              <a:off x="6306370" y="3237596"/>
              <a:ext cx="71901" cy="3830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62" name="直線コネクタ 461">
              <a:extLst>
                <a:ext uri="{FF2B5EF4-FFF2-40B4-BE49-F238E27FC236}">
                  <a16:creationId xmlns="" xmlns:a16="http://schemas.microsoft.com/office/drawing/2014/main" id="{D2AE504B-D037-C344-9E70-6D870F9E28DE}"/>
                </a:ext>
              </a:extLst>
            </p:cNvPr>
            <p:cNvCxnSpPr>
              <a:cxnSpLocks/>
              <a:stCxn id="406" idx="0"/>
              <a:endCxn id="405" idx="4"/>
            </p:cNvCxnSpPr>
            <p:nvPr/>
          </p:nvCxnSpPr>
          <p:spPr>
            <a:xfrm flipV="1">
              <a:off x="6175375" y="3263885"/>
              <a:ext cx="0" cy="11588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63" name="直線コネクタ 462">
              <a:extLst>
                <a:ext uri="{FF2B5EF4-FFF2-40B4-BE49-F238E27FC236}">
                  <a16:creationId xmlns="" xmlns:a16="http://schemas.microsoft.com/office/drawing/2014/main" id="{9EAB51E1-BFAA-1247-9D4F-928EC1D91823}"/>
                </a:ext>
              </a:extLst>
            </p:cNvPr>
            <p:cNvCxnSpPr>
              <a:cxnSpLocks/>
              <a:stCxn id="406" idx="6"/>
              <a:endCxn id="404" idx="4"/>
            </p:cNvCxnSpPr>
            <p:nvPr/>
          </p:nvCxnSpPr>
          <p:spPr>
            <a:xfrm flipV="1">
              <a:off x="6205537" y="3327393"/>
              <a:ext cx="194063" cy="8254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64" name="直線コネクタ 463">
              <a:extLst>
                <a:ext uri="{FF2B5EF4-FFF2-40B4-BE49-F238E27FC236}">
                  <a16:creationId xmlns="" xmlns:a16="http://schemas.microsoft.com/office/drawing/2014/main" id="{4F02D416-51BF-4E42-BB13-5D1DB975DEED}"/>
                </a:ext>
              </a:extLst>
            </p:cNvPr>
            <p:cNvCxnSpPr>
              <a:cxnSpLocks/>
              <a:stCxn id="140" idx="0"/>
              <a:endCxn id="404" idx="5"/>
            </p:cNvCxnSpPr>
            <p:nvPr/>
          </p:nvCxnSpPr>
          <p:spPr>
            <a:xfrm flipV="1">
              <a:off x="6397625" y="3318559"/>
              <a:ext cx="23303" cy="9139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65" name="直線コネクタ 464">
              <a:extLst>
                <a:ext uri="{FF2B5EF4-FFF2-40B4-BE49-F238E27FC236}">
                  <a16:creationId xmlns="" xmlns:a16="http://schemas.microsoft.com/office/drawing/2014/main" id="{FC2A9225-6606-464C-A646-147C770F98D0}"/>
                </a:ext>
              </a:extLst>
            </p:cNvPr>
            <p:cNvCxnSpPr>
              <a:cxnSpLocks/>
              <a:stCxn id="407" idx="7"/>
              <a:endCxn id="406" idx="3"/>
            </p:cNvCxnSpPr>
            <p:nvPr/>
          </p:nvCxnSpPr>
          <p:spPr>
            <a:xfrm flipV="1">
              <a:off x="6126853" y="3431264"/>
              <a:ext cx="27193" cy="30372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66" name="直線コネクタ 465">
              <a:extLst>
                <a:ext uri="{FF2B5EF4-FFF2-40B4-BE49-F238E27FC236}">
                  <a16:creationId xmlns="" xmlns:a16="http://schemas.microsoft.com/office/drawing/2014/main" id="{68D8BCE9-FABE-854D-BDBD-05BD7BF0C8D6}"/>
                </a:ext>
              </a:extLst>
            </p:cNvPr>
            <p:cNvCxnSpPr>
              <a:cxnSpLocks/>
              <a:stCxn id="408" idx="6"/>
              <a:endCxn id="407" idx="2"/>
            </p:cNvCxnSpPr>
            <p:nvPr/>
          </p:nvCxnSpPr>
          <p:spPr>
            <a:xfrm>
              <a:off x="5972174" y="3478998"/>
              <a:ext cx="103188" cy="396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67" name="直線コネクタ 466">
              <a:extLst>
                <a:ext uri="{FF2B5EF4-FFF2-40B4-BE49-F238E27FC236}">
                  <a16:creationId xmlns="" xmlns:a16="http://schemas.microsoft.com/office/drawing/2014/main" id="{88249CB2-474E-6040-843B-596C7FAD431F}"/>
                </a:ext>
              </a:extLst>
            </p:cNvPr>
            <p:cNvCxnSpPr>
              <a:cxnSpLocks/>
              <a:stCxn id="408" idx="3"/>
              <a:endCxn id="409" idx="0"/>
            </p:cNvCxnSpPr>
            <p:nvPr/>
          </p:nvCxnSpPr>
          <p:spPr>
            <a:xfrm flipH="1">
              <a:off x="5886450" y="3500326"/>
              <a:ext cx="34233" cy="4217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68" name="直線コネクタ 467">
              <a:extLst>
                <a:ext uri="{FF2B5EF4-FFF2-40B4-BE49-F238E27FC236}">
                  <a16:creationId xmlns="" xmlns:a16="http://schemas.microsoft.com/office/drawing/2014/main" id="{7119BF8A-9782-2D4F-B0C4-09057585DC7F}"/>
                </a:ext>
              </a:extLst>
            </p:cNvPr>
            <p:cNvCxnSpPr>
              <a:cxnSpLocks/>
              <a:stCxn id="406" idx="6"/>
              <a:endCxn id="140" idx="1"/>
            </p:cNvCxnSpPr>
            <p:nvPr/>
          </p:nvCxnSpPr>
          <p:spPr>
            <a:xfrm>
              <a:off x="6205537" y="3409936"/>
              <a:ext cx="170759" cy="884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69" name="直線コネクタ 468">
              <a:extLst>
                <a:ext uri="{FF2B5EF4-FFF2-40B4-BE49-F238E27FC236}">
                  <a16:creationId xmlns="" xmlns:a16="http://schemas.microsoft.com/office/drawing/2014/main" id="{1FBEEC03-157C-EA45-8CA7-8279099304AC}"/>
                </a:ext>
              </a:extLst>
            </p:cNvPr>
            <p:cNvCxnSpPr>
              <a:cxnSpLocks/>
              <a:stCxn id="406" idx="5"/>
              <a:endCxn id="63" idx="0"/>
            </p:cNvCxnSpPr>
            <p:nvPr/>
          </p:nvCxnSpPr>
          <p:spPr>
            <a:xfrm>
              <a:off x="6196703" y="3431264"/>
              <a:ext cx="53283" cy="6837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70" name="直線コネクタ 469">
              <a:extLst>
                <a:ext uri="{FF2B5EF4-FFF2-40B4-BE49-F238E27FC236}">
                  <a16:creationId xmlns="" xmlns:a16="http://schemas.microsoft.com/office/drawing/2014/main" id="{82D1F190-16EF-B747-AA0C-03372A7A43D8}"/>
                </a:ext>
              </a:extLst>
            </p:cNvPr>
            <p:cNvCxnSpPr>
              <a:cxnSpLocks/>
              <a:stCxn id="407" idx="4"/>
              <a:endCxn id="410" idx="0"/>
            </p:cNvCxnSpPr>
            <p:nvPr/>
          </p:nvCxnSpPr>
          <p:spPr>
            <a:xfrm flipH="1">
              <a:off x="6103938" y="3513127"/>
              <a:ext cx="1587" cy="9367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71" name="直線コネクタ 470">
              <a:extLst>
                <a:ext uri="{FF2B5EF4-FFF2-40B4-BE49-F238E27FC236}">
                  <a16:creationId xmlns="" xmlns:a16="http://schemas.microsoft.com/office/drawing/2014/main" id="{D24B2E51-963E-4E41-9BF9-160F9056BE2D}"/>
                </a:ext>
              </a:extLst>
            </p:cNvPr>
            <p:cNvCxnSpPr>
              <a:cxnSpLocks/>
              <a:stCxn id="409" idx="6"/>
              <a:endCxn id="410" idx="2"/>
            </p:cNvCxnSpPr>
            <p:nvPr/>
          </p:nvCxnSpPr>
          <p:spPr>
            <a:xfrm>
              <a:off x="5916612" y="3572660"/>
              <a:ext cx="157163" cy="6430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72" name="直線コネクタ 471">
              <a:extLst>
                <a:ext uri="{FF2B5EF4-FFF2-40B4-BE49-F238E27FC236}">
                  <a16:creationId xmlns="" xmlns:a16="http://schemas.microsoft.com/office/drawing/2014/main" id="{5EC7F5C1-234D-4646-A6D3-DB56FCB8756F}"/>
                </a:ext>
              </a:extLst>
            </p:cNvPr>
            <p:cNvCxnSpPr>
              <a:cxnSpLocks/>
              <a:stCxn id="409" idx="4"/>
              <a:endCxn id="61" idx="1"/>
            </p:cNvCxnSpPr>
            <p:nvPr/>
          </p:nvCxnSpPr>
          <p:spPr>
            <a:xfrm>
              <a:off x="5886450" y="3602822"/>
              <a:ext cx="21534" cy="6519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73" name="直線コネクタ 472">
              <a:extLst>
                <a:ext uri="{FF2B5EF4-FFF2-40B4-BE49-F238E27FC236}">
                  <a16:creationId xmlns="" xmlns:a16="http://schemas.microsoft.com/office/drawing/2014/main" id="{663E56EA-6D4F-9F44-A8EB-76ABC06412C6}"/>
                </a:ext>
              </a:extLst>
            </p:cNvPr>
            <p:cNvCxnSpPr>
              <a:cxnSpLocks/>
              <a:stCxn id="410" idx="4"/>
              <a:endCxn id="411" idx="0"/>
            </p:cNvCxnSpPr>
            <p:nvPr/>
          </p:nvCxnSpPr>
          <p:spPr>
            <a:xfrm>
              <a:off x="6103938" y="3667127"/>
              <a:ext cx="20637" cy="107934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74" name="直線コネクタ 473">
              <a:extLst>
                <a:ext uri="{FF2B5EF4-FFF2-40B4-BE49-F238E27FC236}">
                  <a16:creationId xmlns="" xmlns:a16="http://schemas.microsoft.com/office/drawing/2014/main" id="{13BBCD28-A9F4-2342-95D8-2FEAF3DFC37E}"/>
                </a:ext>
              </a:extLst>
            </p:cNvPr>
            <p:cNvCxnSpPr>
              <a:cxnSpLocks/>
              <a:stCxn id="411" idx="4"/>
              <a:endCxn id="416" idx="0"/>
            </p:cNvCxnSpPr>
            <p:nvPr/>
          </p:nvCxnSpPr>
          <p:spPr>
            <a:xfrm>
              <a:off x="6124575" y="3835386"/>
              <a:ext cx="3172" cy="23653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75" name="直線コネクタ 474">
              <a:extLst>
                <a:ext uri="{FF2B5EF4-FFF2-40B4-BE49-F238E27FC236}">
                  <a16:creationId xmlns="" xmlns:a16="http://schemas.microsoft.com/office/drawing/2014/main" id="{9241D327-4985-4246-988D-EF61D2F53656}"/>
                </a:ext>
              </a:extLst>
            </p:cNvPr>
            <p:cNvCxnSpPr>
              <a:cxnSpLocks/>
              <a:stCxn id="416" idx="1"/>
              <a:endCxn id="67" idx="5"/>
            </p:cNvCxnSpPr>
            <p:nvPr/>
          </p:nvCxnSpPr>
          <p:spPr>
            <a:xfrm flipH="1" flipV="1">
              <a:off x="6063353" y="4028175"/>
              <a:ext cx="43065" cy="5258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76" name="直線コネクタ 475">
              <a:extLst>
                <a:ext uri="{FF2B5EF4-FFF2-40B4-BE49-F238E27FC236}">
                  <a16:creationId xmlns="" xmlns:a16="http://schemas.microsoft.com/office/drawing/2014/main" id="{4CC3C4BF-FDC5-5B4C-B377-A16A19C056A1}"/>
                </a:ext>
              </a:extLst>
            </p:cNvPr>
            <p:cNvCxnSpPr>
              <a:cxnSpLocks/>
              <a:stCxn id="411" idx="2"/>
              <a:endCxn id="62" idx="5"/>
            </p:cNvCxnSpPr>
            <p:nvPr/>
          </p:nvCxnSpPr>
          <p:spPr>
            <a:xfrm flipH="1" flipV="1">
              <a:off x="6057002" y="3774086"/>
              <a:ext cx="37410" cy="3113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77" name="直線コネクタ 476">
              <a:extLst>
                <a:ext uri="{FF2B5EF4-FFF2-40B4-BE49-F238E27FC236}">
                  <a16:creationId xmlns="" xmlns:a16="http://schemas.microsoft.com/office/drawing/2014/main" id="{EEE6A822-7010-9E42-A6BB-059BC3D5F908}"/>
                </a:ext>
              </a:extLst>
            </p:cNvPr>
            <p:cNvCxnSpPr>
              <a:cxnSpLocks/>
              <a:stCxn id="66" idx="0"/>
              <a:endCxn id="411" idx="2"/>
            </p:cNvCxnSpPr>
            <p:nvPr/>
          </p:nvCxnSpPr>
          <p:spPr>
            <a:xfrm flipV="1">
              <a:off x="6037262" y="3805224"/>
              <a:ext cx="57150" cy="80974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78" name="直線コネクタ 477">
              <a:extLst>
                <a:ext uri="{FF2B5EF4-FFF2-40B4-BE49-F238E27FC236}">
                  <a16:creationId xmlns="" xmlns:a16="http://schemas.microsoft.com/office/drawing/2014/main" id="{CB09F5DF-2455-3A43-8606-8A0F9DCCA3BD}"/>
                </a:ext>
              </a:extLst>
            </p:cNvPr>
            <p:cNvCxnSpPr>
              <a:cxnSpLocks/>
              <a:stCxn id="68" idx="3"/>
              <a:endCxn id="416" idx="7"/>
            </p:cNvCxnSpPr>
            <p:nvPr/>
          </p:nvCxnSpPr>
          <p:spPr>
            <a:xfrm flipH="1">
              <a:off x="6149075" y="4036116"/>
              <a:ext cx="73233" cy="44642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79" name="直線コネクタ 478">
              <a:extLst>
                <a:ext uri="{FF2B5EF4-FFF2-40B4-BE49-F238E27FC236}">
                  <a16:creationId xmlns="" xmlns:a16="http://schemas.microsoft.com/office/drawing/2014/main" id="{D1E3749A-1922-EB43-99FD-3CC0989AAACF}"/>
                </a:ext>
              </a:extLst>
            </p:cNvPr>
            <p:cNvCxnSpPr>
              <a:cxnSpLocks/>
              <a:stCxn id="412" idx="2"/>
              <a:endCxn id="411" idx="6"/>
            </p:cNvCxnSpPr>
            <p:nvPr/>
          </p:nvCxnSpPr>
          <p:spPr>
            <a:xfrm flipH="1">
              <a:off x="6154737" y="3804442"/>
              <a:ext cx="39685" cy="782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80" name="直線コネクタ 479">
              <a:extLst>
                <a:ext uri="{FF2B5EF4-FFF2-40B4-BE49-F238E27FC236}">
                  <a16:creationId xmlns="" xmlns:a16="http://schemas.microsoft.com/office/drawing/2014/main" id="{0B83EDDC-8758-5E4A-AD16-2D3524F6699F}"/>
                </a:ext>
              </a:extLst>
            </p:cNvPr>
            <p:cNvCxnSpPr>
              <a:cxnSpLocks/>
              <a:stCxn id="64" idx="4"/>
              <a:endCxn id="412" idx="0"/>
            </p:cNvCxnSpPr>
            <p:nvPr/>
          </p:nvCxnSpPr>
          <p:spPr>
            <a:xfrm>
              <a:off x="6205538" y="3719511"/>
              <a:ext cx="19047" cy="5476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81" name="直線コネクタ 480">
              <a:extLst>
                <a:ext uri="{FF2B5EF4-FFF2-40B4-BE49-F238E27FC236}">
                  <a16:creationId xmlns="" xmlns:a16="http://schemas.microsoft.com/office/drawing/2014/main" id="{EE932203-52A0-854E-A38F-6133511CCCBB}"/>
                </a:ext>
              </a:extLst>
            </p:cNvPr>
            <p:cNvCxnSpPr>
              <a:cxnSpLocks/>
              <a:stCxn id="413" idx="2"/>
              <a:endCxn id="412" idx="6"/>
            </p:cNvCxnSpPr>
            <p:nvPr/>
          </p:nvCxnSpPr>
          <p:spPr>
            <a:xfrm flipH="1" flipV="1">
              <a:off x="6254747" y="3804442"/>
              <a:ext cx="88902" cy="782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82" name="直線コネクタ 481">
              <a:extLst>
                <a:ext uri="{FF2B5EF4-FFF2-40B4-BE49-F238E27FC236}">
                  <a16:creationId xmlns="" xmlns:a16="http://schemas.microsoft.com/office/drawing/2014/main" id="{323AF0CD-78A5-224D-BC57-5A1EB06ECD96}"/>
                </a:ext>
              </a:extLst>
            </p:cNvPr>
            <p:cNvCxnSpPr>
              <a:cxnSpLocks/>
              <a:stCxn id="414" idx="2"/>
              <a:endCxn id="413" idx="6"/>
            </p:cNvCxnSpPr>
            <p:nvPr/>
          </p:nvCxnSpPr>
          <p:spPr>
            <a:xfrm flipH="1" flipV="1">
              <a:off x="6403974" y="3805224"/>
              <a:ext cx="100010" cy="3970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83" name="直線コネクタ 482">
              <a:extLst>
                <a:ext uri="{FF2B5EF4-FFF2-40B4-BE49-F238E27FC236}">
                  <a16:creationId xmlns="" xmlns:a16="http://schemas.microsoft.com/office/drawing/2014/main" id="{65C2DCEE-BD3E-3042-9E07-66F41ACFAF8F}"/>
                </a:ext>
              </a:extLst>
            </p:cNvPr>
            <p:cNvCxnSpPr>
              <a:cxnSpLocks/>
              <a:stCxn id="413" idx="0"/>
              <a:endCxn id="141" idx="5"/>
            </p:cNvCxnSpPr>
            <p:nvPr/>
          </p:nvCxnSpPr>
          <p:spPr>
            <a:xfrm flipH="1" flipV="1">
              <a:off x="6357040" y="3707487"/>
              <a:ext cx="16772" cy="67574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84" name="直線コネクタ 483">
              <a:extLst>
                <a:ext uri="{FF2B5EF4-FFF2-40B4-BE49-F238E27FC236}">
                  <a16:creationId xmlns="" xmlns:a16="http://schemas.microsoft.com/office/drawing/2014/main" id="{32AC9797-B16B-984E-87D5-00398A008EC3}"/>
                </a:ext>
              </a:extLst>
            </p:cNvPr>
            <p:cNvCxnSpPr>
              <a:cxnSpLocks/>
              <a:stCxn id="413" idx="7"/>
              <a:endCxn id="142" idx="3"/>
            </p:cNvCxnSpPr>
            <p:nvPr/>
          </p:nvCxnSpPr>
          <p:spPr>
            <a:xfrm flipV="1">
              <a:off x="6395140" y="3762075"/>
              <a:ext cx="19250" cy="2182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485" name="円/楕円 484">
              <a:extLst>
                <a:ext uri="{FF2B5EF4-FFF2-40B4-BE49-F238E27FC236}">
                  <a16:creationId xmlns="" xmlns:a16="http://schemas.microsoft.com/office/drawing/2014/main" id="{7AC6091F-953F-3D45-AFA2-F148FE139C66}"/>
                </a:ext>
              </a:extLst>
            </p:cNvPr>
            <p:cNvSpPr/>
            <p:nvPr/>
          </p:nvSpPr>
          <p:spPr>
            <a:xfrm>
              <a:off x="6126159" y="4364024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486" name="直線コネクタ 485">
              <a:extLst>
                <a:ext uri="{FF2B5EF4-FFF2-40B4-BE49-F238E27FC236}">
                  <a16:creationId xmlns="" xmlns:a16="http://schemas.microsoft.com/office/drawing/2014/main" id="{64C852B2-B838-A640-A1C3-896D1B8FE46B}"/>
                </a:ext>
              </a:extLst>
            </p:cNvPr>
            <p:cNvCxnSpPr>
              <a:cxnSpLocks/>
              <a:stCxn id="416" idx="4"/>
              <a:endCxn id="485" idx="0"/>
            </p:cNvCxnSpPr>
            <p:nvPr/>
          </p:nvCxnSpPr>
          <p:spPr>
            <a:xfrm>
              <a:off x="6127747" y="4132249"/>
              <a:ext cx="28575" cy="23177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87" name="直線コネクタ 486">
              <a:extLst>
                <a:ext uri="{FF2B5EF4-FFF2-40B4-BE49-F238E27FC236}">
                  <a16:creationId xmlns="" xmlns:a16="http://schemas.microsoft.com/office/drawing/2014/main" id="{8C799C37-CD59-FE4B-8D4A-FF4758492A15}"/>
                </a:ext>
              </a:extLst>
            </p:cNvPr>
            <p:cNvCxnSpPr>
              <a:cxnSpLocks/>
              <a:stCxn id="70" idx="4"/>
              <a:endCxn id="485" idx="2"/>
            </p:cNvCxnSpPr>
            <p:nvPr/>
          </p:nvCxnSpPr>
          <p:spPr>
            <a:xfrm>
              <a:off x="6042025" y="4303700"/>
              <a:ext cx="84134" cy="9048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88" name="直線コネクタ 487">
              <a:extLst>
                <a:ext uri="{FF2B5EF4-FFF2-40B4-BE49-F238E27FC236}">
                  <a16:creationId xmlns="" xmlns:a16="http://schemas.microsoft.com/office/drawing/2014/main" id="{B1362912-3983-B140-9F7A-C939FF2B2072}"/>
                </a:ext>
              </a:extLst>
            </p:cNvPr>
            <p:cNvCxnSpPr>
              <a:cxnSpLocks/>
              <a:stCxn id="69" idx="0"/>
              <a:endCxn id="485" idx="3"/>
            </p:cNvCxnSpPr>
            <p:nvPr/>
          </p:nvCxnSpPr>
          <p:spPr>
            <a:xfrm flipV="1">
              <a:off x="6046787" y="4415515"/>
              <a:ext cx="88206" cy="5963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89" name="直線コネクタ 488">
              <a:extLst>
                <a:ext uri="{FF2B5EF4-FFF2-40B4-BE49-F238E27FC236}">
                  <a16:creationId xmlns="" xmlns:a16="http://schemas.microsoft.com/office/drawing/2014/main" id="{D3493B05-E263-3F4A-AB96-139E5118C660}"/>
                </a:ext>
              </a:extLst>
            </p:cNvPr>
            <p:cNvCxnSpPr>
              <a:cxnSpLocks/>
              <a:stCxn id="137" idx="0"/>
              <a:endCxn id="403" idx="4"/>
            </p:cNvCxnSpPr>
            <p:nvPr/>
          </p:nvCxnSpPr>
          <p:spPr>
            <a:xfrm flipV="1">
              <a:off x="6602412" y="3211499"/>
              <a:ext cx="65083" cy="16987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90" name="直線コネクタ 489">
              <a:extLst>
                <a:ext uri="{FF2B5EF4-FFF2-40B4-BE49-F238E27FC236}">
                  <a16:creationId xmlns="" xmlns:a16="http://schemas.microsoft.com/office/drawing/2014/main" id="{EC29B1CA-CDD3-1141-88DD-22736A19AFE1}"/>
                </a:ext>
              </a:extLst>
            </p:cNvPr>
            <p:cNvCxnSpPr>
              <a:cxnSpLocks/>
              <a:stCxn id="159" idx="2"/>
              <a:endCxn id="165" idx="6"/>
            </p:cNvCxnSpPr>
            <p:nvPr/>
          </p:nvCxnSpPr>
          <p:spPr>
            <a:xfrm flipH="1">
              <a:off x="6448424" y="3379779"/>
              <a:ext cx="970218" cy="211938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491" name="直線コネクタ 490">
              <a:extLst>
                <a:ext uri="{FF2B5EF4-FFF2-40B4-BE49-F238E27FC236}">
                  <a16:creationId xmlns="" xmlns:a16="http://schemas.microsoft.com/office/drawing/2014/main" id="{130E339F-B2EB-124C-8A9F-E7511632C919}"/>
                </a:ext>
              </a:extLst>
            </p:cNvPr>
            <p:cNvCxnSpPr>
              <a:cxnSpLocks/>
              <a:stCxn id="414" idx="4"/>
              <a:endCxn id="415" idx="0"/>
            </p:cNvCxnSpPr>
            <p:nvPr/>
          </p:nvCxnSpPr>
          <p:spPr>
            <a:xfrm>
              <a:off x="6534147" y="3875086"/>
              <a:ext cx="14288" cy="36828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92" name="直線コネクタ 491">
              <a:extLst>
                <a:ext uri="{FF2B5EF4-FFF2-40B4-BE49-F238E27FC236}">
                  <a16:creationId xmlns="" xmlns:a16="http://schemas.microsoft.com/office/drawing/2014/main" id="{1E204225-0049-6349-9A01-6F64A2E7C5F8}"/>
                </a:ext>
              </a:extLst>
            </p:cNvPr>
            <p:cNvCxnSpPr>
              <a:cxnSpLocks/>
              <a:stCxn id="165" idx="0"/>
              <a:endCxn id="140" idx="4"/>
            </p:cNvCxnSpPr>
            <p:nvPr/>
          </p:nvCxnSpPr>
          <p:spPr>
            <a:xfrm flipH="1" flipV="1">
              <a:off x="6397625" y="3470274"/>
              <a:ext cx="20637" cy="91280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493" name="直線コネクタ 492">
              <a:extLst>
                <a:ext uri="{FF2B5EF4-FFF2-40B4-BE49-F238E27FC236}">
                  <a16:creationId xmlns="" xmlns:a16="http://schemas.microsoft.com/office/drawing/2014/main" id="{F0D3B338-E881-4549-A362-DA4E0957A05F}"/>
                </a:ext>
              </a:extLst>
            </p:cNvPr>
            <p:cNvCxnSpPr>
              <a:cxnSpLocks/>
              <a:stCxn id="141" idx="7"/>
              <a:endCxn id="165" idx="3"/>
            </p:cNvCxnSpPr>
            <p:nvPr/>
          </p:nvCxnSpPr>
          <p:spPr>
            <a:xfrm flipV="1">
              <a:off x="6357040" y="3613045"/>
              <a:ext cx="39893" cy="5178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494" name="直線コネクタ 493">
              <a:extLst>
                <a:ext uri="{FF2B5EF4-FFF2-40B4-BE49-F238E27FC236}">
                  <a16:creationId xmlns="" xmlns:a16="http://schemas.microsoft.com/office/drawing/2014/main" id="{20455C3A-D311-864F-91E9-FF090DFF0448}"/>
                </a:ext>
              </a:extLst>
            </p:cNvPr>
            <p:cNvCxnSpPr>
              <a:cxnSpLocks/>
              <a:stCxn id="142" idx="7"/>
              <a:endCxn id="163" idx="3"/>
            </p:cNvCxnSpPr>
            <p:nvPr/>
          </p:nvCxnSpPr>
          <p:spPr>
            <a:xfrm flipV="1">
              <a:off x="6457047" y="3258229"/>
              <a:ext cx="605972" cy="461189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495" name="直線コネクタ 494">
              <a:extLst>
                <a:ext uri="{FF2B5EF4-FFF2-40B4-BE49-F238E27FC236}">
                  <a16:creationId xmlns="" xmlns:a16="http://schemas.microsoft.com/office/drawing/2014/main" id="{979AF7CE-E0BE-0848-8C6E-DF15B1C48858}"/>
                </a:ext>
              </a:extLst>
            </p:cNvPr>
            <p:cNvCxnSpPr>
              <a:cxnSpLocks/>
              <a:stCxn id="164" idx="0"/>
              <a:endCxn id="137" idx="4"/>
            </p:cNvCxnSpPr>
            <p:nvPr/>
          </p:nvCxnSpPr>
          <p:spPr>
            <a:xfrm flipH="1" flipV="1">
              <a:off x="6602412" y="3441694"/>
              <a:ext cx="50799" cy="338142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496" name="直線コネクタ 495">
              <a:extLst>
                <a:ext uri="{FF2B5EF4-FFF2-40B4-BE49-F238E27FC236}">
                  <a16:creationId xmlns="" xmlns:a16="http://schemas.microsoft.com/office/drawing/2014/main" id="{6A288A13-6D88-E444-8BD1-61C9CA6AF380}"/>
                </a:ext>
              </a:extLst>
            </p:cNvPr>
            <p:cNvCxnSpPr>
              <a:cxnSpLocks/>
              <a:stCxn id="164" idx="0"/>
              <a:endCxn id="138" idx="3"/>
            </p:cNvCxnSpPr>
            <p:nvPr/>
          </p:nvCxnSpPr>
          <p:spPr>
            <a:xfrm flipV="1">
              <a:off x="6653211" y="3496364"/>
              <a:ext cx="8834" cy="283472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497" name="直線コネクタ 496">
              <a:extLst>
                <a:ext uri="{FF2B5EF4-FFF2-40B4-BE49-F238E27FC236}">
                  <a16:creationId xmlns="" xmlns:a16="http://schemas.microsoft.com/office/drawing/2014/main" id="{128C5EFE-FF58-7146-9C34-EF807D501BF5}"/>
                </a:ext>
              </a:extLst>
            </p:cNvPr>
            <p:cNvCxnSpPr>
              <a:cxnSpLocks/>
              <a:stCxn id="163" idx="3"/>
              <a:endCxn id="139" idx="6"/>
            </p:cNvCxnSpPr>
            <p:nvPr/>
          </p:nvCxnSpPr>
          <p:spPr>
            <a:xfrm flipH="1">
              <a:off x="6792976" y="3258229"/>
              <a:ext cx="270043" cy="316820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498" name="直線コネクタ 497">
              <a:extLst>
                <a:ext uri="{FF2B5EF4-FFF2-40B4-BE49-F238E27FC236}">
                  <a16:creationId xmlns="" xmlns:a16="http://schemas.microsoft.com/office/drawing/2014/main" id="{48198FF8-2CB7-A349-9D8F-05FF0198DB99}"/>
                </a:ext>
              </a:extLst>
            </p:cNvPr>
            <p:cNvCxnSpPr>
              <a:cxnSpLocks/>
              <a:stCxn id="159" idx="3"/>
              <a:endCxn id="164" idx="6"/>
            </p:cNvCxnSpPr>
            <p:nvPr/>
          </p:nvCxnSpPr>
          <p:spPr>
            <a:xfrm flipH="1">
              <a:off x="6683373" y="3401107"/>
              <a:ext cx="744103" cy="408892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499" name="直線コネクタ 498">
              <a:extLst>
                <a:ext uri="{FF2B5EF4-FFF2-40B4-BE49-F238E27FC236}">
                  <a16:creationId xmlns="" xmlns:a16="http://schemas.microsoft.com/office/drawing/2014/main" id="{BD050A45-AC3D-3943-8D7F-9C48E57532A3}"/>
                </a:ext>
              </a:extLst>
            </p:cNvPr>
            <p:cNvCxnSpPr>
              <a:cxnSpLocks/>
              <a:stCxn id="159" idx="1"/>
              <a:endCxn id="163" idx="6"/>
            </p:cNvCxnSpPr>
            <p:nvPr/>
          </p:nvCxnSpPr>
          <p:spPr>
            <a:xfrm flipH="1" flipV="1">
              <a:off x="7114510" y="3236901"/>
              <a:ext cx="312966" cy="121549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00" name="直線コネクタ 499">
              <a:extLst>
                <a:ext uri="{FF2B5EF4-FFF2-40B4-BE49-F238E27FC236}">
                  <a16:creationId xmlns="" xmlns:a16="http://schemas.microsoft.com/office/drawing/2014/main" id="{24AD69C1-1B0F-8044-B360-8F8EEEF6B0F4}"/>
                </a:ext>
              </a:extLst>
            </p:cNvPr>
            <p:cNvCxnSpPr>
              <a:cxnSpLocks/>
              <a:stCxn id="139" idx="1"/>
              <a:endCxn id="403" idx="5"/>
            </p:cNvCxnSpPr>
            <p:nvPr/>
          </p:nvCxnSpPr>
          <p:spPr>
            <a:xfrm flipH="1" flipV="1">
              <a:off x="6688823" y="3202665"/>
              <a:ext cx="52662" cy="35105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501" name="円/楕円 500">
              <a:extLst>
                <a:ext uri="{FF2B5EF4-FFF2-40B4-BE49-F238E27FC236}">
                  <a16:creationId xmlns="" xmlns:a16="http://schemas.microsoft.com/office/drawing/2014/main" id="{4025D979-5760-3A44-8D63-7697380A5F45}"/>
                </a:ext>
              </a:extLst>
            </p:cNvPr>
            <p:cNvSpPr/>
            <p:nvPr/>
          </p:nvSpPr>
          <p:spPr>
            <a:xfrm>
              <a:off x="6327772" y="4579130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02" name="円/楕円 501">
              <a:extLst>
                <a:ext uri="{FF2B5EF4-FFF2-40B4-BE49-F238E27FC236}">
                  <a16:creationId xmlns="" xmlns:a16="http://schemas.microsoft.com/office/drawing/2014/main" id="{0C806579-2C3B-6741-A425-649AD647AAB6}"/>
                </a:ext>
              </a:extLst>
            </p:cNvPr>
            <p:cNvSpPr/>
            <p:nvPr/>
          </p:nvSpPr>
          <p:spPr>
            <a:xfrm>
              <a:off x="6145212" y="4625961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03" name="円/楕円 502">
              <a:extLst>
                <a:ext uri="{FF2B5EF4-FFF2-40B4-BE49-F238E27FC236}">
                  <a16:creationId xmlns="" xmlns:a16="http://schemas.microsoft.com/office/drawing/2014/main" id="{78675D6C-6BE2-9341-A231-695894F2BF86}"/>
                </a:ext>
              </a:extLst>
            </p:cNvPr>
            <p:cNvSpPr/>
            <p:nvPr/>
          </p:nvSpPr>
          <p:spPr>
            <a:xfrm>
              <a:off x="6035673" y="4778361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04" name="円/楕円 503">
              <a:extLst>
                <a:ext uri="{FF2B5EF4-FFF2-40B4-BE49-F238E27FC236}">
                  <a16:creationId xmlns="" xmlns:a16="http://schemas.microsoft.com/office/drawing/2014/main" id="{5022F01D-52DD-2742-99A9-2041A4B54A8D}"/>
                </a:ext>
              </a:extLst>
            </p:cNvPr>
            <p:cNvSpPr/>
            <p:nvPr/>
          </p:nvSpPr>
          <p:spPr>
            <a:xfrm>
              <a:off x="5784977" y="4855361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05" name="円/楕円 504">
              <a:extLst>
                <a:ext uri="{FF2B5EF4-FFF2-40B4-BE49-F238E27FC236}">
                  <a16:creationId xmlns="" xmlns:a16="http://schemas.microsoft.com/office/drawing/2014/main" id="{D0751E5B-1751-5046-BA9E-D766426C7021}"/>
                </a:ext>
              </a:extLst>
            </p:cNvPr>
            <p:cNvSpPr/>
            <p:nvPr/>
          </p:nvSpPr>
          <p:spPr>
            <a:xfrm>
              <a:off x="4938711" y="5146654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06" name="円/楕円 505">
              <a:extLst>
                <a:ext uri="{FF2B5EF4-FFF2-40B4-BE49-F238E27FC236}">
                  <a16:creationId xmlns="" xmlns:a16="http://schemas.microsoft.com/office/drawing/2014/main" id="{332F2E9F-B463-F544-81EF-E9E790343862}"/>
                </a:ext>
              </a:extLst>
            </p:cNvPr>
            <p:cNvSpPr/>
            <p:nvPr/>
          </p:nvSpPr>
          <p:spPr>
            <a:xfrm>
              <a:off x="4818060" y="5241897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07" name="円/楕円 506">
              <a:extLst>
                <a:ext uri="{FF2B5EF4-FFF2-40B4-BE49-F238E27FC236}">
                  <a16:creationId xmlns="" xmlns:a16="http://schemas.microsoft.com/office/drawing/2014/main" id="{5BEF891A-FB25-7D46-B91B-9D7DFC71D849}"/>
                </a:ext>
              </a:extLst>
            </p:cNvPr>
            <p:cNvSpPr/>
            <p:nvPr/>
          </p:nvSpPr>
          <p:spPr>
            <a:xfrm>
              <a:off x="4321170" y="5432405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08" name="円/楕円 507">
              <a:extLst>
                <a:ext uri="{FF2B5EF4-FFF2-40B4-BE49-F238E27FC236}">
                  <a16:creationId xmlns="" xmlns:a16="http://schemas.microsoft.com/office/drawing/2014/main" id="{9AFBDA18-471F-CB46-A37F-47454FCE501E}"/>
                </a:ext>
              </a:extLst>
            </p:cNvPr>
            <p:cNvSpPr/>
            <p:nvPr/>
          </p:nvSpPr>
          <p:spPr>
            <a:xfrm>
              <a:off x="4054474" y="5567317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09" name="円/楕円 508">
              <a:extLst>
                <a:ext uri="{FF2B5EF4-FFF2-40B4-BE49-F238E27FC236}">
                  <a16:creationId xmlns="" xmlns:a16="http://schemas.microsoft.com/office/drawing/2014/main" id="{FC9FB13E-9920-7349-BCF6-43C71D4EDEFB}"/>
                </a:ext>
              </a:extLst>
            </p:cNvPr>
            <p:cNvSpPr/>
            <p:nvPr/>
          </p:nvSpPr>
          <p:spPr>
            <a:xfrm>
              <a:off x="6210297" y="5945172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510" name="直線コネクタ 509">
              <a:extLst>
                <a:ext uri="{FF2B5EF4-FFF2-40B4-BE49-F238E27FC236}">
                  <a16:creationId xmlns="" xmlns:a16="http://schemas.microsoft.com/office/drawing/2014/main" id="{2DDCD821-C574-3A4F-A9F5-5D423EA4FC45}"/>
                </a:ext>
              </a:extLst>
            </p:cNvPr>
            <p:cNvCxnSpPr>
              <a:cxnSpLocks/>
              <a:stCxn id="485" idx="4"/>
              <a:endCxn id="502" idx="0"/>
            </p:cNvCxnSpPr>
            <p:nvPr/>
          </p:nvCxnSpPr>
          <p:spPr>
            <a:xfrm>
              <a:off x="6156322" y="4424349"/>
              <a:ext cx="19053" cy="201612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11" name="直線コネクタ 510">
              <a:extLst>
                <a:ext uri="{FF2B5EF4-FFF2-40B4-BE49-F238E27FC236}">
                  <a16:creationId xmlns="" xmlns:a16="http://schemas.microsoft.com/office/drawing/2014/main" id="{BDC59717-B58D-054F-8F56-7EEEB254F134}"/>
                </a:ext>
              </a:extLst>
            </p:cNvPr>
            <p:cNvCxnSpPr>
              <a:cxnSpLocks/>
              <a:stCxn id="71" idx="4"/>
              <a:endCxn id="503" idx="0"/>
            </p:cNvCxnSpPr>
            <p:nvPr/>
          </p:nvCxnSpPr>
          <p:spPr>
            <a:xfrm flipH="1">
              <a:off x="6065836" y="4625961"/>
              <a:ext cx="1" cy="15240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12" name="直線コネクタ 511">
              <a:extLst>
                <a:ext uri="{FF2B5EF4-FFF2-40B4-BE49-F238E27FC236}">
                  <a16:creationId xmlns="" xmlns:a16="http://schemas.microsoft.com/office/drawing/2014/main" id="{4762751F-2636-F84E-84B7-4567B20471F9}"/>
                </a:ext>
              </a:extLst>
            </p:cNvPr>
            <p:cNvCxnSpPr>
              <a:cxnSpLocks/>
              <a:stCxn id="502" idx="3"/>
              <a:endCxn id="503" idx="7"/>
            </p:cNvCxnSpPr>
            <p:nvPr/>
          </p:nvCxnSpPr>
          <p:spPr>
            <a:xfrm flipH="1">
              <a:off x="6087164" y="4677452"/>
              <a:ext cx="66882" cy="10974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13" name="直線コネクタ 512">
              <a:extLst>
                <a:ext uri="{FF2B5EF4-FFF2-40B4-BE49-F238E27FC236}">
                  <a16:creationId xmlns="" xmlns:a16="http://schemas.microsoft.com/office/drawing/2014/main" id="{D7159D8A-8BBB-F448-A8AA-517AAEB34AAE}"/>
                </a:ext>
              </a:extLst>
            </p:cNvPr>
            <p:cNvCxnSpPr>
              <a:cxnSpLocks/>
              <a:stCxn id="501" idx="3"/>
              <a:endCxn id="502" idx="6"/>
            </p:cNvCxnSpPr>
            <p:nvPr/>
          </p:nvCxnSpPr>
          <p:spPr>
            <a:xfrm flipH="1">
              <a:off x="6205537" y="4630621"/>
              <a:ext cx="131069" cy="2550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14" name="直線コネクタ 513">
              <a:extLst>
                <a:ext uri="{FF2B5EF4-FFF2-40B4-BE49-F238E27FC236}">
                  <a16:creationId xmlns="" xmlns:a16="http://schemas.microsoft.com/office/drawing/2014/main" id="{7DDE5635-029A-9942-B63B-9B8C12EABBCC}"/>
                </a:ext>
              </a:extLst>
            </p:cNvPr>
            <p:cNvCxnSpPr>
              <a:cxnSpLocks/>
              <a:stCxn id="501" idx="0"/>
              <a:endCxn id="331" idx="5"/>
            </p:cNvCxnSpPr>
            <p:nvPr/>
          </p:nvCxnSpPr>
          <p:spPr>
            <a:xfrm flipH="1" flipV="1">
              <a:off x="6336532" y="4494878"/>
              <a:ext cx="21403" cy="84252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15" name="直線コネクタ 514">
              <a:extLst>
                <a:ext uri="{FF2B5EF4-FFF2-40B4-BE49-F238E27FC236}">
                  <a16:creationId xmlns="" xmlns:a16="http://schemas.microsoft.com/office/drawing/2014/main" id="{D66C6496-0288-DB4D-B941-8F35EB557DB4}"/>
                </a:ext>
              </a:extLst>
            </p:cNvPr>
            <p:cNvCxnSpPr>
              <a:cxnSpLocks/>
              <a:stCxn id="331" idx="0"/>
              <a:endCxn id="415" idx="2"/>
            </p:cNvCxnSpPr>
            <p:nvPr/>
          </p:nvCxnSpPr>
          <p:spPr>
            <a:xfrm flipV="1">
              <a:off x="6315204" y="4273537"/>
              <a:ext cx="203068" cy="16985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516" name="円/楕円 515">
              <a:extLst>
                <a:ext uri="{FF2B5EF4-FFF2-40B4-BE49-F238E27FC236}">
                  <a16:creationId xmlns="" xmlns:a16="http://schemas.microsoft.com/office/drawing/2014/main" id="{67CAC007-0752-674B-9705-7236D11E05B1}"/>
                </a:ext>
              </a:extLst>
            </p:cNvPr>
            <p:cNvSpPr/>
            <p:nvPr/>
          </p:nvSpPr>
          <p:spPr>
            <a:xfrm>
              <a:off x="6825391" y="4183050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517" name="直線コネクタ 516">
              <a:extLst>
                <a:ext uri="{FF2B5EF4-FFF2-40B4-BE49-F238E27FC236}">
                  <a16:creationId xmlns="" xmlns:a16="http://schemas.microsoft.com/office/drawing/2014/main" id="{76A8CEA8-F24B-E64E-88F2-3A68165C9AE7}"/>
                </a:ext>
              </a:extLst>
            </p:cNvPr>
            <p:cNvCxnSpPr>
              <a:cxnSpLocks/>
              <a:stCxn id="415" idx="6"/>
              <a:endCxn id="516" idx="3"/>
            </p:cNvCxnSpPr>
            <p:nvPr/>
          </p:nvCxnSpPr>
          <p:spPr>
            <a:xfrm flipV="1">
              <a:off x="6578597" y="4234541"/>
              <a:ext cx="255628" cy="3899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18" name="直線コネクタ 517">
              <a:extLst>
                <a:ext uri="{FF2B5EF4-FFF2-40B4-BE49-F238E27FC236}">
                  <a16:creationId xmlns="" xmlns:a16="http://schemas.microsoft.com/office/drawing/2014/main" id="{78322FA5-21D0-8448-B944-FA17A3AC9129}"/>
                </a:ext>
              </a:extLst>
            </p:cNvPr>
            <p:cNvCxnSpPr>
              <a:cxnSpLocks/>
              <a:stCxn id="516" idx="6"/>
              <a:endCxn id="144" idx="3"/>
            </p:cNvCxnSpPr>
            <p:nvPr/>
          </p:nvCxnSpPr>
          <p:spPr>
            <a:xfrm flipV="1">
              <a:off x="6885716" y="4171052"/>
              <a:ext cx="166855" cy="4216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19" name="直線コネクタ 518">
              <a:extLst>
                <a:ext uri="{FF2B5EF4-FFF2-40B4-BE49-F238E27FC236}">
                  <a16:creationId xmlns="" xmlns:a16="http://schemas.microsoft.com/office/drawing/2014/main" id="{B190B226-896E-814D-9608-1EFF4A22D376}"/>
                </a:ext>
              </a:extLst>
            </p:cNvPr>
            <p:cNvCxnSpPr>
              <a:cxnSpLocks/>
              <a:stCxn id="415" idx="6"/>
              <a:endCxn id="143" idx="3"/>
            </p:cNvCxnSpPr>
            <p:nvPr/>
          </p:nvCxnSpPr>
          <p:spPr>
            <a:xfrm flipV="1">
              <a:off x="6578597" y="4234541"/>
              <a:ext cx="77098" cy="3899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20" name="直線コネクタ 519">
              <a:extLst>
                <a:ext uri="{FF2B5EF4-FFF2-40B4-BE49-F238E27FC236}">
                  <a16:creationId xmlns="" xmlns:a16="http://schemas.microsoft.com/office/drawing/2014/main" id="{4B7004E1-741E-704E-B19B-6199F5A3CF3D}"/>
                </a:ext>
              </a:extLst>
            </p:cNvPr>
            <p:cNvCxnSpPr>
              <a:cxnSpLocks/>
              <a:stCxn id="143" idx="6"/>
              <a:endCxn id="516" idx="2"/>
            </p:cNvCxnSpPr>
            <p:nvPr/>
          </p:nvCxnSpPr>
          <p:spPr>
            <a:xfrm>
              <a:off x="6707186" y="4213213"/>
              <a:ext cx="118205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21" name="直線コネクタ 520">
              <a:extLst>
                <a:ext uri="{FF2B5EF4-FFF2-40B4-BE49-F238E27FC236}">
                  <a16:creationId xmlns="" xmlns:a16="http://schemas.microsoft.com/office/drawing/2014/main" id="{D7D31B09-6C58-C543-8178-2385D04BAF59}"/>
                </a:ext>
              </a:extLst>
            </p:cNvPr>
            <p:cNvCxnSpPr>
              <a:cxnSpLocks/>
              <a:stCxn id="86" idx="0"/>
              <a:endCxn id="516" idx="4"/>
            </p:cNvCxnSpPr>
            <p:nvPr/>
          </p:nvCxnSpPr>
          <p:spPr>
            <a:xfrm flipH="1" flipV="1">
              <a:off x="6855554" y="4243375"/>
              <a:ext cx="23083" cy="14288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22" name="直線コネクタ 521">
              <a:extLst>
                <a:ext uri="{FF2B5EF4-FFF2-40B4-BE49-F238E27FC236}">
                  <a16:creationId xmlns="" xmlns:a16="http://schemas.microsoft.com/office/drawing/2014/main" id="{8B5CFA79-F992-B748-A612-7A44A4770BDA}"/>
                </a:ext>
              </a:extLst>
            </p:cNvPr>
            <p:cNvCxnSpPr>
              <a:cxnSpLocks/>
              <a:stCxn id="87" idx="0"/>
              <a:endCxn id="144" idx="4"/>
            </p:cNvCxnSpPr>
            <p:nvPr/>
          </p:nvCxnSpPr>
          <p:spPr>
            <a:xfrm flipH="1" flipV="1">
              <a:off x="7073900" y="4179886"/>
              <a:ext cx="17462" cy="15397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23" name="直線コネクタ 522">
              <a:extLst>
                <a:ext uri="{FF2B5EF4-FFF2-40B4-BE49-F238E27FC236}">
                  <a16:creationId xmlns="" xmlns:a16="http://schemas.microsoft.com/office/drawing/2014/main" id="{BE0D4D44-2574-6440-BDF0-B1A9D47D8A35}"/>
                </a:ext>
              </a:extLst>
            </p:cNvPr>
            <p:cNvCxnSpPr>
              <a:cxnSpLocks/>
              <a:stCxn id="516" idx="6"/>
              <a:endCxn id="87" idx="0"/>
            </p:cNvCxnSpPr>
            <p:nvPr/>
          </p:nvCxnSpPr>
          <p:spPr>
            <a:xfrm>
              <a:off x="6885716" y="4213213"/>
              <a:ext cx="205646" cy="12064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24" name="直線コネクタ 523">
              <a:extLst>
                <a:ext uri="{FF2B5EF4-FFF2-40B4-BE49-F238E27FC236}">
                  <a16:creationId xmlns="" xmlns:a16="http://schemas.microsoft.com/office/drawing/2014/main" id="{408AC220-4638-AC4D-9CE6-0379DAEE3459}"/>
                </a:ext>
              </a:extLst>
            </p:cNvPr>
            <p:cNvCxnSpPr>
              <a:cxnSpLocks/>
              <a:stCxn id="164" idx="4"/>
              <a:endCxn id="143" idx="0"/>
            </p:cNvCxnSpPr>
            <p:nvPr/>
          </p:nvCxnSpPr>
          <p:spPr>
            <a:xfrm>
              <a:off x="6653211" y="3840161"/>
              <a:ext cx="23813" cy="342889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25" name="直線コネクタ 524">
              <a:extLst>
                <a:ext uri="{FF2B5EF4-FFF2-40B4-BE49-F238E27FC236}">
                  <a16:creationId xmlns="" xmlns:a16="http://schemas.microsoft.com/office/drawing/2014/main" id="{91EEE3F6-217E-9449-8864-DA39CAA05120}"/>
                </a:ext>
              </a:extLst>
            </p:cNvPr>
            <p:cNvCxnSpPr>
              <a:cxnSpLocks/>
              <a:stCxn id="163" idx="5"/>
              <a:endCxn id="144" idx="0"/>
            </p:cNvCxnSpPr>
            <p:nvPr/>
          </p:nvCxnSpPr>
          <p:spPr>
            <a:xfrm flipH="1">
              <a:off x="7073900" y="3258229"/>
              <a:ext cx="31776" cy="861332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26" name="直線コネクタ 525">
              <a:extLst>
                <a:ext uri="{FF2B5EF4-FFF2-40B4-BE49-F238E27FC236}">
                  <a16:creationId xmlns="" xmlns:a16="http://schemas.microsoft.com/office/drawing/2014/main" id="{0B8F0453-9479-E646-B8CC-18D8138795BF}"/>
                </a:ext>
              </a:extLst>
            </p:cNvPr>
            <p:cNvCxnSpPr>
              <a:cxnSpLocks/>
              <a:stCxn id="163" idx="5"/>
              <a:endCxn id="145" idx="1"/>
            </p:cNvCxnSpPr>
            <p:nvPr/>
          </p:nvCxnSpPr>
          <p:spPr>
            <a:xfrm>
              <a:off x="7105676" y="3258229"/>
              <a:ext cx="396158" cy="870166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27" name="直線コネクタ 526">
              <a:extLst>
                <a:ext uri="{FF2B5EF4-FFF2-40B4-BE49-F238E27FC236}">
                  <a16:creationId xmlns="" xmlns:a16="http://schemas.microsoft.com/office/drawing/2014/main" id="{EDD00A01-C0A1-5346-9D63-43975C74EB1E}"/>
                </a:ext>
              </a:extLst>
            </p:cNvPr>
            <p:cNvCxnSpPr>
              <a:cxnSpLocks/>
              <a:stCxn id="87" idx="6"/>
              <a:endCxn id="88" idx="2"/>
            </p:cNvCxnSpPr>
            <p:nvPr/>
          </p:nvCxnSpPr>
          <p:spPr>
            <a:xfrm flipV="1">
              <a:off x="7121524" y="4356100"/>
              <a:ext cx="671513" cy="792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28" name="直線コネクタ 527">
              <a:extLst>
                <a:ext uri="{FF2B5EF4-FFF2-40B4-BE49-F238E27FC236}">
                  <a16:creationId xmlns="" xmlns:a16="http://schemas.microsoft.com/office/drawing/2014/main" id="{7D722B93-D768-DB48-BF1B-E396B5ECF242}"/>
                </a:ext>
              </a:extLst>
            </p:cNvPr>
            <p:cNvCxnSpPr>
              <a:cxnSpLocks/>
              <a:stCxn id="145" idx="5"/>
              <a:endCxn id="88" idx="1"/>
            </p:cNvCxnSpPr>
            <p:nvPr/>
          </p:nvCxnSpPr>
          <p:spPr>
            <a:xfrm>
              <a:off x="7544491" y="4171052"/>
              <a:ext cx="257380" cy="16371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29" name="直線コネクタ 528">
              <a:extLst>
                <a:ext uri="{FF2B5EF4-FFF2-40B4-BE49-F238E27FC236}">
                  <a16:creationId xmlns="" xmlns:a16="http://schemas.microsoft.com/office/drawing/2014/main" id="{45C32816-9AE3-0948-AB32-99D5C177ABDA}"/>
                </a:ext>
              </a:extLst>
            </p:cNvPr>
            <p:cNvCxnSpPr>
              <a:cxnSpLocks/>
              <a:stCxn id="85" idx="7"/>
              <a:endCxn id="501" idx="6"/>
            </p:cNvCxnSpPr>
            <p:nvPr/>
          </p:nvCxnSpPr>
          <p:spPr>
            <a:xfrm flipH="1" flipV="1">
              <a:off x="6388097" y="4609293"/>
              <a:ext cx="153091" cy="13822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30" name="直線コネクタ 529">
              <a:extLst>
                <a:ext uri="{FF2B5EF4-FFF2-40B4-BE49-F238E27FC236}">
                  <a16:creationId xmlns="" xmlns:a16="http://schemas.microsoft.com/office/drawing/2014/main" id="{3407AFBA-94B1-EF45-B652-41C8C67C9DD4}"/>
                </a:ext>
              </a:extLst>
            </p:cNvPr>
            <p:cNvCxnSpPr>
              <a:cxnSpLocks/>
              <a:stCxn id="503" idx="1"/>
              <a:endCxn id="146" idx="5"/>
            </p:cNvCxnSpPr>
            <p:nvPr/>
          </p:nvCxnSpPr>
          <p:spPr>
            <a:xfrm flipH="1" flipV="1">
              <a:off x="6034776" y="4760015"/>
              <a:ext cx="9731" cy="2718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31" name="直線コネクタ 530">
              <a:extLst>
                <a:ext uri="{FF2B5EF4-FFF2-40B4-BE49-F238E27FC236}">
                  <a16:creationId xmlns="" xmlns:a16="http://schemas.microsoft.com/office/drawing/2014/main" id="{67AAD4DC-5BFA-8C41-A1CF-A76498B91D54}"/>
                </a:ext>
              </a:extLst>
            </p:cNvPr>
            <p:cNvCxnSpPr>
              <a:cxnSpLocks/>
              <a:stCxn id="502" idx="4"/>
              <a:endCxn id="147" idx="0"/>
            </p:cNvCxnSpPr>
            <p:nvPr/>
          </p:nvCxnSpPr>
          <p:spPr>
            <a:xfrm flipH="1">
              <a:off x="6172200" y="4686286"/>
              <a:ext cx="3175" cy="61912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32" name="直線コネクタ 531">
              <a:extLst>
                <a:ext uri="{FF2B5EF4-FFF2-40B4-BE49-F238E27FC236}">
                  <a16:creationId xmlns="" xmlns:a16="http://schemas.microsoft.com/office/drawing/2014/main" id="{AE0FAE5C-7892-AC4F-A8BF-5B9E8A3E0D6D}"/>
                </a:ext>
              </a:extLst>
            </p:cNvPr>
            <p:cNvCxnSpPr>
              <a:cxnSpLocks/>
              <a:stCxn id="502" idx="5"/>
            </p:cNvCxnSpPr>
            <p:nvPr/>
          </p:nvCxnSpPr>
          <p:spPr>
            <a:xfrm>
              <a:off x="6196703" y="4677452"/>
              <a:ext cx="47831" cy="2720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33" name="直線コネクタ 532">
              <a:extLst>
                <a:ext uri="{FF2B5EF4-FFF2-40B4-BE49-F238E27FC236}">
                  <a16:creationId xmlns="" xmlns:a16="http://schemas.microsoft.com/office/drawing/2014/main" id="{42A5D02A-B498-CA46-8E3C-175B6183C0E9}"/>
                </a:ext>
              </a:extLst>
            </p:cNvPr>
            <p:cNvCxnSpPr>
              <a:cxnSpLocks/>
              <a:stCxn id="502" idx="2"/>
              <a:endCxn id="146" idx="6"/>
            </p:cNvCxnSpPr>
            <p:nvPr/>
          </p:nvCxnSpPr>
          <p:spPr>
            <a:xfrm flipH="1">
              <a:off x="6043610" y="4656124"/>
              <a:ext cx="101602" cy="8256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34" name="直線コネクタ 533">
              <a:extLst>
                <a:ext uri="{FF2B5EF4-FFF2-40B4-BE49-F238E27FC236}">
                  <a16:creationId xmlns="" xmlns:a16="http://schemas.microsoft.com/office/drawing/2014/main" id="{903653F0-5419-6349-AEAB-A44138DD0B03}"/>
                </a:ext>
              </a:extLst>
            </p:cNvPr>
            <p:cNvCxnSpPr>
              <a:cxnSpLocks/>
              <a:stCxn id="147" idx="3"/>
              <a:endCxn id="503" idx="6"/>
            </p:cNvCxnSpPr>
            <p:nvPr/>
          </p:nvCxnSpPr>
          <p:spPr>
            <a:xfrm flipH="1">
              <a:off x="6095998" y="4799689"/>
              <a:ext cx="54873" cy="883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35" name="直線コネクタ 534">
              <a:extLst>
                <a:ext uri="{FF2B5EF4-FFF2-40B4-BE49-F238E27FC236}">
                  <a16:creationId xmlns="" xmlns:a16="http://schemas.microsoft.com/office/drawing/2014/main" id="{0A4AE465-B19C-B946-92C8-7FBBDB718F4B}"/>
                </a:ext>
              </a:extLst>
            </p:cNvPr>
            <p:cNvCxnSpPr>
              <a:cxnSpLocks/>
              <a:stCxn id="503" idx="3"/>
              <a:endCxn id="504" idx="6"/>
            </p:cNvCxnSpPr>
            <p:nvPr/>
          </p:nvCxnSpPr>
          <p:spPr>
            <a:xfrm flipH="1">
              <a:off x="5845302" y="4829852"/>
              <a:ext cx="199205" cy="55672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36" name="直線コネクタ 535">
              <a:extLst>
                <a:ext uri="{FF2B5EF4-FFF2-40B4-BE49-F238E27FC236}">
                  <a16:creationId xmlns="" xmlns:a16="http://schemas.microsoft.com/office/drawing/2014/main" id="{F568F72A-12E0-9249-831B-A24D9406F3FF}"/>
                </a:ext>
              </a:extLst>
            </p:cNvPr>
            <p:cNvCxnSpPr>
              <a:cxnSpLocks/>
              <a:stCxn id="504" idx="2"/>
              <a:endCxn id="505" idx="6"/>
            </p:cNvCxnSpPr>
            <p:nvPr/>
          </p:nvCxnSpPr>
          <p:spPr>
            <a:xfrm flipH="1">
              <a:off x="4999036" y="4885524"/>
              <a:ext cx="785941" cy="29129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37" name="直線コネクタ 536">
              <a:extLst>
                <a:ext uri="{FF2B5EF4-FFF2-40B4-BE49-F238E27FC236}">
                  <a16:creationId xmlns="" xmlns:a16="http://schemas.microsoft.com/office/drawing/2014/main" id="{2CDCFC3B-5404-FB40-9C32-5E6217901625}"/>
                </a:ext>
              </a:extLst>
            </p:cNvPr>
            <p:cNvCxnSpPr>
              <a:cxnSpLocks/>
              <a:stCxn id="504" idx="2"/>
              <a:endCxn id="72" idx="4"/>
            </p:cNvCxnSpPr>
            <p:nvPr/>
          </p:nvCxnSpPr>
          <p:spPr>
            <a:xfrm flipH="1" flipV="1">
              <a:off x="5532438" y="4778361"/>
              <a:ext cx="252539" cy="10716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38" name="直線コネクタ 537">
              <a:extLst>
                <a:ext uri="{FF2B5EF4-FFF2-40B4-BE49-F238E27FC236}">
                  <a16:creationId xmlns="" xmlns:a16="http://schemas.microsoft.com/office/drawing/2014/main" id="{6164D951-9D9F-A24E-B30C-0B715F2347B4}"/>
                </a:ext>
              </a:extLst>
            </p:cNvPr>
            <p:cNvCxnSpPr>
              <a:cxnSpLocks/>
              <a:stCxn id="84" idx="5"/>
              <a:endCxn id="503" idx="4"/>
            </p:cNvCxnSpPr>
            <p:nvPr/>
          </p:nvCxnSpPr>
          <p:spPr>
            <a:xfrm flipV="1">
              <a:off x="5996677" y="4838686"/>
              <a:ext cx="69159" cy="180092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39" name="直線コネクタ 538">
              <a:extLst>
                <a:ext uri="{FF2B5EF4-FFF2-40B4-BE49-F238E27FC236}">
                  <a16:creationId xmlns="" xmlns:a16="http://schemas.microsoft.com/office/drawing/2014/main" id="{83FEE7ED-5E92-E645-AD9B-0582BB6B86A7}"/>
                </a:ext>
              </a:extLst>
            </p:cNvPr>
            <p:cNvCxnSpPr>
              <a:cxnSpLocks/>
              <a:stCxn id="506" idx="7"/>
              <a:endCxn id="505" idx="3"/>
            </p:cNvCxnSpPr>
            <p:nvPr/>
          </p:nvCxnSpPr>
          <p:spPr>
            <a:xfrm flipV="1">
              <a:off x="4869551" y="5198145"/>
              <a:ext cx="77994" cy="5258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40" name="直線コネクタ 539">
              <a:extLst>
                <a:ext uri="{FF2B5EF4-FFF2-40B4-BE49-F238E27FC236}">
                  <a16:creationId xmlns="" xmlns:a16="http://schemas.microsoft.com/office/drawing/2014/main" id="{EDA76CD3-C94D-AC46-A46C-79BC450D554E}"/>
                </a:ext>
              </a:extLst>
            </p:cNvPr>
            <p:cNvCxnSpPr>
              <a:cxnSpLocks/>
              <a:stCxn id="507" idx="6"/>
              <a:endCxn id="506" idx="3"/>
            </p:cNvCxnSpPr>
            <p:nvPr/>
          </p:nvCxnSpPr>
          <p:spPr>
            <a:xfrm flipV="1">
              <a:off x="4381495" y="5293388"/>
              <a:ext cx="445399" cy="16918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41" name="直線コネクタ 540">
              <a:extLst>
                <a:ext uri="{FF2B5EF4-FFF2-40B4-BE49-F238E27FC236}">
                  <a16:creationId xmlns="" xmlns:a16="http://schemas.microsoft.com/office/drawing/2014/main" id="{AA94DA16-A5E7-D942-9730-A09C66B7DE27}"/>
                </a:ext>
              </a:extLst>
            </p:cNvPr>
            <p:cNvCxnSpPr>
              <a:cxnSpLocks/>
              <a:stCxn id="508" idx="7"/>
              <a:endCxn id="507" idx="3"/>
            </p:cNvCxnSpPr>
            <p:nvPr/>
          </p:nvCxnSpPr>
          <p:spPr>
            <a:xfrm flipV="1">
              <a:off x="4105965" y="5483896"/>
              <a:ext cx="224039" cy="9225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542" name="円/楕円 541">
              <a:extLst>
                <a:ext uri="{FF2B5EF4-FFF2-40B4-BE49-F238E27FC236}">
                  <a16:creationId xmlns="" xmlns:a16="http://schemas.microsoft.com/office/drawing/2014/main" id="{1F571D94-9683-C741-A9EA-13A528AC2BC8}"/>
                </a:ext>
              </a:extLst>
            </p:cNvPr>
            <p:cNvSpPr/>
            <p:nvPr/>
          </p:nvSpPr>
          <p:spPr>
            <a:xfrm>
              <a:off x="3579808" y="5453022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43" name="円/楕円 542">
              <a:extLst>
                <a:ext uri="{FF2B5EF4-FFF2-40B4-BE49-F238E27FC236}">
                  <a16:creationId xmlns="" xmlns:a16="http://schemas.microsoft.com/office/drawing/2014/main" id="{308DA5C8-21F8-CB48-A1DA-B174A4D44C74}"/>
                </a:ext>
              </a:extLst>
            </p:cNvPr>
            <p:cNvSpPr/>
            <p:nvPr/>
          </p:nvSpPr>
          <p:spPr>
            <a:xfrm>
              <a:off x="2716209" y="5370484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44" name="円/楕円 543">
              <a:extLst>
                <a:ext uri="{FF2B5EF4-FFF2-40B4-BE49-F238E27FC236}">
                  <a16:creationId xmlns="" xmlns:a16="http://schemas.microsoft.com/office/drawing/2014/main" id="{299C707B-49D1-3D48-A059-A7761AF7A650}"/>
                </a:ext>
              </a:extLst>
            </p:cNvPr>
            <p:cNvSpPr/>
            <p:nvPr/>
          </p:nvSpPr>
          <p:spPr>
            <a:xfrm>
              <a:off x="4154486" y="5049808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45" name="円/楕円 544">
              <a:extLst>
                <a:ext uri="{FF2B5EF4-FFF2-40B4-BE49-F238E27FC236}">
                  <a16:creationId xmlns="" xmlns:a16="http://schemas.microsoft.com/office/drawing/2014/main" id="{16B6BC38-5D06-2343-9E78-EC0AF86FBB87}"/>
                </a:ext>
              </a:extLst>
            </p:cNvPr>
            <p:cNvSpPr/>
            <p:nvPr/>
          </p:nvSpPr>
          <p:spPr>
            <a:xfrm>
              <a:off x="4084636" y="4837090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46" name="円/楕円 545">
              <a:extLst>
                <a:ext uri="{FF2B5EF4-FFF2-40B4-BE49-F238E27FC236}">
                  <a16:creationId xmlns="" xmlns:a16="http://schemas.microsoft.com/office/drawing/2014/main" id="{590A0DC8-A410-5146-BAA8-CC8B27D3313E}"/>
                </a:ext>
              </a:extLst>
            </p:cNvPr>
            <p:cNvSpPr/>
            <p:nvPr/>
          </p:nvSpPr>
          <p:spPr>
            <a:xfrm>
              <a:off x="4044948" y="4556106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47" name="円/楕円 546">
              <a:extLst>
                <a:ext uri="{FF2B5EF4-FFF2-40B4-BE49-F238E27FC236}">
                  <a16:creationId xmlns="" xmlns:a16="http://schemas.microsoft.com/office/drawing/2014/main" id="{821CF21F-2980-7A47-9689-F17541D3F3DB}"/>
                </a:ext>
              </a:extLst>
            </p:cNvPr>
            <p:cNvSpPr/>
            <p:nvPr/>
          </p:nvSpPr>
          <p:spPr>
            <a:xfrm>
              <a:off x="4019548" y="4251297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548" name="直線コネクタ 547">
              <a:extLst>
                <a:ext uri="{FF2B5EF4-FFF2-40B4-BE49-F238E27FC236}">
                  <a16:creationId xmlns="" xmlns:a16="http://schemas.microsoft.com/office/drawing/2014/main" id="{A77C7592-3F5F-4A49-826C-509E6DAECD6C}"/>
                </a:ext>
              </a:extLst>
            </p:cNvPr>
            <p:cNvCxnSpPr>
              <a:cxnSpLocks/>
              <a:stCxn id="508" idx="4"/>
              <a:endCxn id="76" idx="4"/>
            </p:cNvCxnSpPr>
            <p:nvPr/>
          </p:nvCxnSpPr>
          <p:spPr>
            <a:xfrm>
              <a:off x="4084637" y="5627642"/>
              <a:ext cx="203198" cy="61932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49" name="直線コネクタ 548">
              <a:extLst>
                <a:ext uri="{FF2B5EF4-FFF2-40B4-BE49-F238E27FC236}">
                  <a16:creationId xmlns="" xmlns:a16="http://schemas.microsoft.com/office/drawing/2014/main" id="{8E0FD6A4-0B95-AC4F-B94B-7CCED0180633}"/>
                </a:ext>
              </a:extLst>
            </p:cNvPr>
            <p:cNvCxnSpPr>
              <a:cxnSpLocks/>
              <a:stCxn id="542" idx="5"/>
              <a:endCxn id="508" idx="3"/>
            </p:cNvCxnSpPr>
            <p:nvPr/>
          </p:nvCxnSpPr>
          <p:spPr>
            <a:xfrm>
              <a:off x="3631299" y="5504513"/>
              <a:ext cx="432009" cy="11429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50" name="直線コネクタ 549">
              <a:extLst>
                <a:ext uri="{FF2B5EF4-FFF2-40B4-BE49-F238E27FC236}">
                  <a16:creationId xmlns="" xmlns:a16="http://schemas.microsoft.com/office/drawing/2014/main" id="{0CD14A93-AC35-804A-981E-C562DDD5DEA1}"/>
                </a:ext>
              </a:extLst>
            </p:cNvPr>
            <p:cNvCxnSpPr>
              <a:cxnSpLocks/>
              <a:stCxn id="78" idx="0"/>
              <a:endCxn id="542" idx="2"/>
            </p:cNvCxnSpPr>
            <p:nvPr/>
          </p:nvCxnSpPr>
          <p:spPr>
            <a:xfrm flipV="1">
              <a:off x="3557585" y="5483185"/>
              <a:ext cx="22223" cy="6033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51" name="直線コネクタ 550">
              <a:extLst>
                <a:ext uri="{FF2B5EF4-FFF2-40B4-BE49-F238E27FC236}">
                  <a16:creationId xmlns="" xmlns:a16="http://schemas.microsoft.com/office/drawing/2014/main" id="{5CCA536F-14C0-7844-A07F-C29E92EA94AC}"/>
                </a:ext>
              </a:extLst>
            </p:cNvPr>
            <p:cNvCxnSpPr>
              <a:cxnSpLocks/>
              <a:stCxn id="543" idx="6"/>
              <a:endCxn id="542" idx="0"/>
            </p:cNvCxnSpPr>
            <p:nvPr/>
          </p:nvCxnSpPr>
          <p:spPr>
            <a:xfrm>
              <a:off x="2776534" y="5400647"/>
              <a:ext cx="833437" cy="5237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52" name="直線コネクタ 551">
              <a:extLst>
                <a:ext uri="{FF2B5EF4-FFF2-40B4-BE49-F238E27FC236}">
                  <a16:creationId xmlns="" xmlns:a16="http://schemas.microsoft.com/office/drawing/2014/main" id="{9FC29C88-2B32-5045-8E0E-95D0CBC5E45E}"/>
                </a:ext>
              </a:extLst>
            </p:cNvPr>
            <p:cNvCxnSpPr>
              <a:cxnSpLocks/>
              <a:stCxn id="79" idx="5"/>
              <a:endCxn id="543" idx="1"/>
            </p:cNvCxnSpPr>
            <p:nvPr/>
          </p:nvCxnSpPr>
          <p:spPr>
            <a:xfrm>
              <a:off x="2667688" y="5256889"/>
              <a:ext cx="57355" cy="12242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53" name="直線コネクタ 552">
              <a:extLst>
                <a:ext uri="{FF2B5EF4-FFF2-40B4-BE49-F238E27FC236}">
                  <a16:creationId xmlns="" xmlns:a16="http://schemas.microsoft.com/office/drawing/2014/main" id="{48296771-6CC7-D04C-9C0C-FB47B1840B32}"/>
                </a:ext>
              </a:extLst>
            </p:cNvPr>
            <p:cNvCxnSpPr>
              <a:cxnSpLocks/>
              <a:stCxn id="543" idx="4"/>
              <a:endCxn id="80" idx="1"/>
            </p:cNvCxnSpPr>
            <p:nvPr/>
          </p:nvCxnSpPr>
          <p:spPr>
            <a:xfrm>
              <a:off x="2746372" y="5430809"/>
              <a:ext cx="8834" cy="9454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54" name="直線コネクタ 553">
              <a:extLst>
                <a:ext uri="{FF2B5EF4-FFF2-40B4-BE49-F238E27FC236}">
                  <a16:creationId xmlns="" xmlns:a16="http://schemas.microsoft.com/office/drawing/2014/main" id="{94190BE7-C744-A547-A904-2FEE8EB7AB36}"/>
                </a:ext>
              </a:extLst>
            </p:cNvPr>
            <p:cNvCxnSpPr>
              <a:cxnSpLocks/>
              <a:stCxn id="544" idx="6"/>
              <a:endCxn id="507" idx="0"/>
            </p:cNvCxnSpPr>
            <p:nvPr/>
          </p:nvCxnSpPr>
          <p:spPr>
            <a:xfrm>
              <a:off x="4214811" y="5079971"/>
              <a:ext cx="136522" cy="352434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55" name="直線コネクタ 554">
              <a:extLst>
                <a:ext uri="{FF2B5EF4-FFF2-40B4-BE49-F238E27FC236}">
                  <a16:creationId xmlns="" xmlns:a16="http://schemas.microsoft.com/office/drawing/2014/main" id="{75865A17-6F31-F344-8B88-398CE688C217}"/>
                </a:ext>
              </a:extLst>
            </p:cNvPr>
            <p:cNvCxnSpPr>
              <a:cxnSpLocks/>
              <a:stCxn id="545" idx="4"/>
              <a:endCxn id="544" idx="1"/>
            </p:cNvCxnSpPr>
            <p:nvPr/>
          </p:nvCxnSpPr>
          <p:spPr>
            <a:xfrm>
              <a:off x="4114799" y="4897415"/>
              <a:ext cx="48521" cy="16122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56" name="直線コネクタ 555">
              <a:extLst>
                <a:ext uri="{FF2B5EF4-FFF2-40B4-BE49-F238E27FC236}">
                  <a16:creationId xmlns="" xmlns:a16="http://schemas.microsoft.com/office/drawing/2014/main" id="{0ABBA112-B932-974A-94B9-746F3A9EDC6F}"/>
                </a:ext>
              </a:extLst>
            </p:cNvPr>
            <p:cNvCxnSpPr>
              <a:cxnSpLocks/>
              <a:stCxn id="546" idx="4"/>
              <a:endCxn id="545" idx="0"/>
            </p:cNvCxnSpPr>
            <p:nvPr/>
          </p:nvCxnSpPr>
          <p:spPr>
            <a:xfrm>
              <a:off x="4075111" y="4616431"/>
              <a:ext cx="39688" cy="22065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57" name="直線コネクタ 556">
              <a:extLst>
                <a:ext uri="{FF2B5EF4-FFF2-40B4-BE49-F238E27FC236}">
                  <a16:creationId xmlns="" xmlns:a16="http://schemas.microsoft.com/office/drawing/2014/main" id="{19F808E7-F183-0B43-8D52-B9BBBE90FC8B}"/>
                </a:ext>
              </a:extLst>
            </p:cNvPr>
            <p:cNvCxnSpPr>
              <a:cxnSpLocks/>
              <a:stCxn id="547" idx="4"/>
              <a:endCxn id="546" idx="0"/>
            </p:cNvCxnSpPr>
            <p:nvPr/>
          </p:nvCxnSpPr>
          <p:spPr>
            <a:xfrm>
              <a:off x="4049711" y="4311622"/>
              <a:ext cx="25400" cy="244484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58" name="直線コネクタ 557">
              <a:extLst>
                <a:ext uri="{FF2B5EF4-FFF2-40B4-BE49-F238E27FC236}">
                  <a16:creationId xmlns="" xmlns:a16="http://schemas.microsoft.com/office/drawing/2014/main" id="{71A05F3F-A693-0E47-BA81-F9C8A1EE5D95}"/>
                </a:ext>
              </a:extLst>
            </p:cNvPr>
            <p:cNvCxnSpPr>
              <a:cxnSpLocks/>
              <a:stCxn id="544" idx="4"/>
              <a:endCxn id="77" idx="1"/>
            </p:cNvCxnSpPr>
            <p:nvPr/>
          </p:nvCxnSpPr>
          <p:spPr>
            <a:xfrm>
              <a:off x="4184649" y="5110133"/>
              <a:ext cx="38996" cy="19458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59" name="直線コネクタ 558">
              <a:extLst>
                <a:ext uri="{FF2B5EF4-FFF2-40B4-BE49-F238E27FC236}">
                  <a16:creationId xmlns="" xmlns:a16="http://schemas.microsoft.com/office/drawing/2014/main" id="{ACFAABE7-FEA1-734E-BBF7-BB79E52556DA}"/>
                </a:ext>
              </a:extLst>
            </p:cNvPr>
            <p:cNvCxnSpPr>
              <a:cxnSpLocks/>
              <a:stCxn id="81" idx="2"/>
              <a:endCxn id="545" idx="6"/>
            </p:cNvCxnSpPr>
            <p:nvPr/>
          </p:nvCxnSpPr>
          <p:spPr>
            <a:xfrm flipH="1">
              <a:off x="4144961" y="4851394"/>
              <a:ext cx="26988" cy="1585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60" name="直線コネクタ 559">
              <a:extLst>
                <a:ext uri="{FF2B5EF4-FFF2-40B4-BE49-F238E27FC236}">
                  <a16:creationId xmlns="" xmlns:a16="http://schemas.microsoft.com/office/drawing/2014/main" id="{4F2E103F-A504-9C49-8B42-149C54F785CB}"/>
                </a:ext>
              </a:extLst>
            </p:cNvPr>
            <p:cNvCxnSpPr>
              <a:cxnSpLocks/>
              <a:stCxn id="82" idx="2"/>
              <a:endCxn id="546" idx="6"/>
            </p:cNvCxnSpPr>
            <p:nvPr/>
          </p:nvCxnSpPr>
          <p:spPr>
            <a:xfrm flipH="1">
              <a:off x="4105273" y="4571988"/>
              <a:ext cx="9526" cy="1428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61" name="直線コネクタ 560">
              <a:extLst>
                <a:ext uri="{FF2B5EF4-FFF2-40B4-BE49-F238E27FC236}">
                  <a16:creationId xmlns="" xmlns:a16="http://schemas.microsoft.com/office/drawing/2014/main" id="{E6AEFE73-5705-2C4D-B0B6-CB396B50F043}"/>
                </a:ext>
              </a:extLst>
            </p:cNvPr>
            <p:cNvCxnSpPr>
              <a:cxnSpLocks/>
              <a:stCxn id="83" idx="6"/>
              <a:endCxn id="547" idx="2"/>
            </p:cNvCxnSpPr>
            <p:nvPr/>
          </p:nvCxnSpPr>
          <p:spPr>
            <a:xfrm flipV="1">
              <a:off x="3952874" y="4281460"/>
              <a:ext cx="66674" cy="2224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62" name="直線コネクタ 561">
              <a:extLst>
                <a:ext uri="{FF2B5EF4-FFF2-40B4-BE49-F238E27FC236}">
                  <a16:creationId xmlns="" xmlns:a16="http://schemas.microsoft.com/office/drawing/2014/main" id="{B12EE7E4-50A7-0945-A8F2-A630850C850E}"/>
                </a:ext>
              </a:extLst>
            </p:cNvPr>
            <p:cNvCxnSpPr>
              <a:cxnSpLocks/>
              <a:stCxn id="363" idx="4"/>
              <a:endCxn id="547" idx="0"/>
            </p:cNvCxnSpPr>
            <p:nvPr/>
          </p:nvCxnSpPr>
          <p:spPr>
            <a:xfrm>
              <a:off x="3952874" y="3278176"/>
              <a:ext cx="96837" cy="97312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63" name="直線コネクタ 562">
              <a:extLst>
                <a:ext uri="{FF2B5EF4-FFF2-40B4-BE49-F238E27FC236}">
                  <a16:creationId xmlns="" xmlns:a16="http://schemas.microsoft.com/office/drawing/2014/main" id="{78894CB1-D73B-A146-A12A-2A7258CA585F}"/>
                </a:ext>
              </a:extLst>
            </p:cNvPr>
            <p:cNvCxnSpPr>
              <a:cxnSpLocks/>
              <a:stCxn id="75" idx="6"/>
              <a:endCxn id="506" idx="2"/>
            </p:cNvCxnSpPr>
            <p:nvPr/>
          </p:nvCxnSpPr>
          <p:spPr>
            <a:xfrm>
              <a:off x="4716462" y="5265723"/>
              <a:ext cx="101598" cy="633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64" name="直線コネクタ 563">
              <a:extLst>
                <a:ext uri="{FF2B5EF4-FFF2-40B4-BE49-F238E27FC236}">
                  <a16:creationId xmlns="" xmlns:a16="http://schemas.microsoft.com/office/drawing/2014/main" id="{4A1457A9-FB7B-4743-BBFA-0E6554775426}"/>
                </a:ext>
              </a:extLst>
            </p:cNvPr>
            <p:cNvCxnSpPr>
              <a:cxnSpLocks/>
              <a:stCxn id="73" idx="4"/>
              <a:endCxn id="505" idx="2"/>
            </p:cNvCxnSpPr>
            <p:nvPr/>
          </p:nvCxnSpPr>
          <p:spPr>
            <a:xfrm>
              <a:off x="4878386" y="4981561"/>
              <a:ext cx="60325" cy="19525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65" name="直線コネクタ 564">
              <a:extLst>
                <a:ext uri="{FF2B5EF4-FFF2-40B4-BE49-F238E27FC236}">
                  <a16:creationId xmlns="" xmlns:a16="http://schemas.microsoft.com/office/drawing/2014/main" id="{9ECEC9F0-C00C-474F-96ED-E640A2BEBD1D}"/>
                </a:ext>
              </a:extLst>
            </p:cNvPr>
            <p:cNvCxnSpPr>
              <a:cxnSpLocks/>
              <a:stCxn id="506" idx="5"/>
              <a:endCxn id="74" idx="6"/>
            </p:cNvCxnSpPr>
            <p:nvPr/>
          </p:nvCxnSpPr>
          <p:spPr>
            <a:xfrm>
              <a:off x="4869551" y="5293388"/>
              <a:ext cx="8835" cy="14696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66" name="直線コネクタ 565">
              <a:extLst>
                <a:ext uri="{FF2B5EF4-FFF2-40B4-BE49-F238E27FC236}">
                  <a16:creationId xmlns="" xmlns:a16="http://schemas.microsoft.com/office/drawing/2014/main" id="{FA39C55B-2FB4-D245-8BE2-1AFE0CD9B217}"/>
                </a:ext>
              </a:extLst>
            </p:cNvPr>
            <p:cNvCxnSpPr>
              <a:cxnSpLocks/>
              <a:stCxn id="260" idx="1"/>
              <a:endCxn id="259" idx="5"/>
            </p:cNvCxnSpPr>
            <p:nvPr/>
          </p:nvCxnSpPr>
          <p:spPr>
            <a:xfrm flipH="1" flipV="1">
              <a:off x="8766864" y="3005823"/>
              <a:ext cx="36719" cy="3037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567" name="円/楕円 566">
              <a:extLst>
                <a:ext uri="{FF2B5EF4-FFF2-40B4-BE49-F238E27FC236}">
                  <a16:creationId xmlns="" xmlns:a16="http://schemas.microsoft.com/office/drawing/2014/main" id="{3A009948-5A03-3F42-9978-467FFF894768}"/>
                </a:ext>
              </a:extLst>
            </p:cNvPr>
            <p:cNvSpPr/>
            <p:nvPr/>
          </p:nvSpPr>
          <p:spPr>
            <a:xfrm>
              <a:off x="8990012" y="3138480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68" name="円/楕円 567">
              <a:extLst>
                <a:ext uri="{FF2B5EF4-FFF2-40B4-BE49-F238E27FC236}">
                  <a16:creationId xmlns="" xmlns:a16="http://schemas.microsoft.com/office/drawing/2014/main" id="{D3D21DD8-FFB1-3D4F-8C60-2FADD555F368}"/>
                </a:ext>
              </a:extLst>
            </p:cNvPr>
            <p:cNvSpPr/>
            <p:nvPr/>
          </p:nvSpPr>
          <p:spPr>
            <a:xfrm>
              <a:off x="9167810" y="3265473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69" name="円/楕円 568">
              <a:extLst>
                <a:ext uri="{FF2B5EF4-FFF2-40B4-BE49-F238E27FC236}">
                  <a16:creationId xmlns="" xmlns:a16="http://schemas.microsoft.com/office/drawing/2014/main" id="{2B09CA57-1B8A-E646-B114-B6A31F90F5B4}"/>
                </a:ext>
              </a:extLst>
            </p:cNvPr>
            <p:cNvSpPr/>
            <p:nvPr/>
          </p:nvSpPr>
          <p:spPr>
            <a:xfrm>
              <a:off x="9345611" y="3382952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70" name="円/楕円 569">
              <a:extLst>
                <a:ext uri="{FF2B5EF4-FFF2-40B4-BE49-F238E27FC236}">
                  <a16:creationId xmlns="" xmlns:a16="http://schemas.microsoft.com/office/drawing/2014/main" id="{95D7680E-3F72-0743-8941-444A7E804C7B}"/>
                </a:ext>
              </a:extLst>
            </p:cNvPr>
            <p:cNvSpPr/>
            <p:nvPr/>
          </p:nvSpPr>
          <p:spPr>
            <a:xfrm>
              <a:off x="9427431" y="3428999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71" name="円/楕円 570">
              <a:extLst>
                <a:ext uri="{FF2B5EF4-FFF2-40B4-BE49-F238E27FC236}">
                  <a16:creationId xmlns="" xmlns:a16="http://schemas.microsoft.com/office/drawing/2014/main" id="{63007BFE-B5E0-184D-BED9-A610FCD535F3}"/>
                </a:ext>
              </a:extLst>
            </p:cNvPr>
            <p:cNvSpPr/>
            <p:nvPr/>
          </p:nvSpPr>
          <p:spPr>
            <a:xfrm>
              <a:off x="9492517" y="3499642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72" name="円/楕円 571">
              <a:extLst>
                <a:ext uri="{FF2B5EF4-FFF2-40B4-BE49-F238E27FC236}">
                  <a16:creationId xmlns="" xmlns:a16="http://schemas.microsoft.com/office/drawing/2014/main" id="{2FF8F45C-ED8B-E849-AC76-1E66F9879D1D}"/>
                </a:ext>
              </a:extLst>
            </p:cNvPr>
            <p:cNvSpPr/>
            <p:nvPr/>
          </p:nvSpPr>
          <p:spPr>
            <a:xfrm>
              <a:off x="9598022" y="3382158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73" name="円/楕円 572">
              <a:extLst>
                <a:ext uri="{FF2B5EF4-FFF2-40B4-BE49-F238E27FC236}">
                  <a16:creationId xmlns="" xmlns:a16="http://schemas.microsoft.com/office/drawing/2014/main" id="{8FB60330-FEC6-FD4B-874A-08BEF8FC196F}"/>
                </a:ext>
              </a:extLst>
            </p:cNvPr>
            <p:cNvSpPr/>
            <p:nvPr/>
          </p:nvSpPr>
          <p:spPr>
            <a:xfrm>
              <a:off x="9761664" y="3097205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74" name="円/楕円 573">
              <a:extLst>
                <a:ext uri="{FF2B5EF4-FFF2-40B4-BE49-F238E27FC236}">
                  <a16:creationId xmlns="" xmlns:a16="http://schemas.microsoft.com/office/drawing/2014/main" id="{B7123AE4-DFBB-324C-8B07-DDDC259840C1}"/>
                </a:ext>
              </a:extLst>
            </p:cNvPr>
            <p:cNvSpPr/>
            <p:nvPr/>
          </p:nvSpPr>
          <p:spPr>
            <a:xfrm>
              <a:off x="9823449" y="3000368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75" name="円/楕円 574">
              <a:extLst>
                <a:ext uri="{FF2B5EF4-FFF2-40B4-BE49-F238E27FC236}">
                  <a16:creationId xmlns="" xmlns:a16="http://schemas.microsoft.com/office/drawing/2014/main" id="{7C179511-AEA3-8E49-87C1-544E4135C54B}"/>
                </a:ext>
              </a:extLst>
            </p:cNvPr>
            <p:cNvSpPr/>
            <p:nvPr/>
          </p:nvSpPr>
          <p:spPr>
            <a:xfrm>
              <a:off x="9442449" y="3625833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577" name="直線コネクタ 576">
              <a:extLst>
                <a:ext uri="{FF2B5EF4-FFF2-40B4-BE49-F238E27FC236}">
                  <a16:creationId xmlns="" xmlns:a16="http://schemas.microsoft.com/office/drawing/2014/main" id="{7933CEB8-F903-C440-821D-593F0F935C11}"/>
                </a:ext>
              </a:extLst>
            </p:cNvPr>
            <p:cNvCxnSpPr>
              <a:cxnSpLocks/>
              <a:stCxn id="168" idx="4"/>
              <a:endCxn id="149" idx="0"/>
            </p:cNvCxnSpPr>
            <p:nvPr/>
          </p:nvCxnSpPr>
          <p:spPr>
            <a:xfrm>
              <a:off x="6254750" y="5214143"/>
              <a:ext cx="115886" cy="475431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78" name="直線コネクタ 577">
              <a:extLst>
                <a:ext uri="{FF2B5EF4-FFF2-40B4-BE49-F238E27FC236}">
                  <a16:creationId xmlns="" xmlns:a16="http://schemas.microsoft.com/office/drawing/2014/main" id="{A608ABB8-DE86-2B4A-8760-C18FD6C63401}"/>
                </a:ext>
              </a:extLst>
            </p:cNvPr>
            <p:cNvCxnSpPr>
              <a:cxnSpLocks/>
              <a:stCxn id="158" idx="3"/>
              <a:endCxn id="163" idx="0"/>
            </p:cNvCxnSpPr>
            <p:nvPr/>
          </p:nvCxnSpPr>
          <p:spPr>
            <a:xfrm flipH="1">
              <a:off x="7084348" y="2974068"/>
              <a:ext cx="325666" cy="232670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79" name="直線コネクタ 578">
              <a:extLst>
                <a:ext uri="{FF2B5EF4-FFF2-40B4-BE49-F238E27FC236}">
                  <a16:creationId xmlns="" xmlns:a16="http://schemas.microsoft.com/office/drawing/2014/main" id="{6D840DF8-BFFE-C440-9CB4-328E1D4A89ED}"/>
                </a:ext>
              </a:extLst>
            </p:cNvPr>
            <p:cNvCxnSpPr>
              <a:cxnSpLocks/>
              <a:stCxn id="163" idx="1"/>
              <a:endCxn id="136" idx="6"/>
            </p:cNvCxnSpPr>
            <p:nvPr/>
          </p:nvCxnSpPr>
          <p:spPr>
            <a:xfrm flipH="1" flipV="1">
              <a:off x="6811960" y="3024183"/>
              <a:ext cx="251059" cy="191389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80" name="直線コネクタ 579">
              <a:extLst>
                <a:ext uri="{FF2B5EF4-FFF2-40B4-BE49-F238E27FC236}">
                  <a16:creationId xmlns="" xmlns:a16="http://schemas.microsoft.com/office/drawing/2014/main" id="{FC83301F-8510-204C-8CBE-BE4DF18955B6}"/>
                </a:ext>
              </a:extLst>
            </p:cNvPr>
            <p:cNvCxnSpPr>
              <a:cxnSpLocks/>
              <a:stCxn id="111" idx="1"/>
              <a:endCxn id="259" idx="4"/>
            </p:cNvCxnSpPr>
            <p:nvPr/>
          </p:nvCxnSpPr>
          <p:spPr>
            <a:xfrm flipH="1" flipV="1">
              <a:off x="8745536" y="3014657"/>
              <a:ext cx="34235" cy="13265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81" name="直線コネクタ 580">
              <a:extLst>
                <a:ext uri="{FF2B5EF4-FFF2-40B4-BE49-F238E27FC236}">
                  <a16:creationId xmlns="" xmlns:a16="http://schemas.microsoft.com/office/drawing/2014/main" id="{49BB15C7-50ED-4741-908C-A7972EDBA983}"/>
                </a:ext>
              </a:extLst>
            </p:cNvPr>
            <p:cNvCxnSpPr>
              <a:cxnSpLocks/>
              <a:stCxn id="567" idx="1"/>
              <a:endCxn id="259" idx="6"/>
            </p:cNvCxnSpPr>
            <p:nvPr/>
          </p:nvCxnSpPr>
          <p:spPr>
            <a:xfrm flipH="1" flipV="1">
              <a:off x="8775698" y="2984495"/>
              <a:ext cx="223148" cy="16281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82" name="直線コネクタ 581">
              <a:extLst>
                <a:ext uri="{FF2B5EF4-FFF2-40B4-BE49-F238E27FC236}">
                  <a16:creationId xmlns="" xmlns:a16="http://schemas.microsoft.com/office/drawing/2014/main" id="{68BBE541-2CDC-FC48-9513-2AD316D95DA8}"/>
                </a:ext>
              </a:extLst>
            </p:cNvPr>
            <p:cNvCxnSpPr>
              <a:cxnSpLocks/>
              <a:stCxn id="568" idx="0"/>
              <a:endCxn id="567" idx="6"/>
            </p:cNvCxnSpPr>
            <p:nvPr/>
          </p:nvCxnSpPr>
          <p:spPr>
            <a:xfrm flipH="1" flipV="1">
              <a:off x="9050337" y="3168643"/>
              <a:ext cx="147636" cy="9683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83" name="直線コネクタ 582">
              <a:extLst>
                <a:ext uri="{FF2B5EF4-FFF2-40B4-BE49-F238E27FC236}">
                  <a16:creationId xmlns="" xmlns:a16="http://schemas.microsoft.com/office/drawing/2014/main" id="{2F18EF4C-06E3-244A-A0F5-921BDE3B2C20}"/>
                </a:ext>
              </a:extLst>
            </p:cNvPr>
            <p:cNvCxnSpPr>
              <a:cxnSpLocks/>
              <a:stCxn id="569" idx="0"/>
              <a:endCxn id="568" idx="6"/>
            </p:cNvCxnSpPr>
            <p:nvPr/>
          </p:nvCxnSpPr>
          <p:spPr>
            <a:xfrm flipH="1" flipV="1">
              <a:off x="9228135" y="3295636"/>
              <a:ext cx="147639" cy="8731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84" name="直線コネクタ 583">
              <a:extLst>
                <a:ext uri="{FF2B5EF4-FFF2-40B4-BE49-F238E27FC236}">
                  <a16:creationId xmlns="" xmlns:a16="http://schemas.microsoft.com/office/drawing/2014/main" id="{046EFC59-2090-804A-AED6-D135B9BEB756}"/>
                </a:ext>
              </a:extLst>
            </p:cNvPr>
            <p:cNvCxnSpPr>
              <a:cxnSpLocks/>
              <a:stCxn id="570" idx="1"/>
              <a:endCxn id="569" idx="6"/>
            </p:cNvCxnSpPr>
            <p:nvPr/>
          </p:nvCxnSpPr>
          <p:spPr>
            <a:xfrm flipH="1" flipV="1">
              <a:off x="9405936" y="3413115"/>
              <a:ext cx="30329" cy="2471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85" name="直線コネクタ 584">
              <a:extLst>
                <a:ext uri="{FF2B5EF4-FFF2-40B4-BE49-F238E27FC236}">
                  <a16:creationId xmlns="" xmlns:a16="http://schemas.microsoft.com/office/drawing/2014/main" id="{6EA54DCD-2C8F-814D-84B3-4E76281F091A}"/>
                </a:ext>
              </a:extLst>
            </p:cNvPr>
            <p:cNvCxnSpPr>
              <a:cxnSpLocks/>
              <a:stCxn id="171" idx="2"/>
              <a:endCxn id="260" idx="5"/>
            </p:cNvCxnSpPr>
            <p:nvPr/>
          </p:nvCxnSpPr>
          <p:spPr>
            <a:xfrm flipH="1" flipV="1">
              <a:off x="8846240" y="3078853"/>
              <a:ext cx="219971" cy="177104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86" name="直線コネクタ 585">
              <a:extLst>
                <a:ext uri="{FF2B5EF4-FFF2-40B4-BE49-F238E27FC236}">
                  <a16:creationId xmlns="" xmlns:a16="http://schemas.microsoft.com/office/drawing/2014/main" id="{AF2C259C-CAE7-1941-9152-331AF5B5CE11}"/>
                </a:ext>
              </a:extLst>
            </p:cNvPr>
            <p:cNvCxnSpPr>
              <a:cxnSpLocks/>
              <a:stCxn id="156" idx="2"/>
              <a:endCxn id="171" idx="5"/>
            </p:cNvCxnSpPr>
            <p:nvPr/>
          </p:nvCxnSpPr>
          <p:spPr>
            <a:xfrm flipH="1" flipV="1">
              <a:off x="9117702" y="3277285"/>
              <a:ext cx="156469" cy="112017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87" name="直線コネクタ 586">
              <a:extLst>
                <a:ext uri="{FF2B5EF4-FFF2-40B4-BE49-F238E27FC236}">
                  <a16:creationId xmlns="" xmlns:a16="http://schemas.microsoft.com/office/drawing/2014/main" id="{B89C0767-457A-FD4C-B009-45DC06EFE764}"/>
                </a:ext>
              </a:extLst>
            </p:cNvPr>
            <p:cNvCxnSpPr>
              <a:cxnSpLocks/>
              <a:stCxn id="110" idx="7"/>
              <a:endCxn id="567" idx="4"/>
            </p:cNvCxnSpPr>
            <p:nvPr/>
          </p:nvCxnSpPr>
          <p:spPr>
            <a:xfrm flipV="1">
              <a:off x="8981178" y="3198805"/>
              <a:ext cx="38997" cy="5645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88" name="直線コネクタ 587">
              <a:extLst>
                <a:ext uri="{FF2B5EF4-FFF2-40B4-BE49-F238E27FC236}">
                  <a16:creationId xmlns="" xmlns:a16="http://schemas.microsoft.com/office/drawing/2014/main" id="{3AF22BFC-02A9-294C-8946-7BDFD01424E2}"/>
                </a:ext>
              </a:extLst>
            </p:cNvPr>
            <p:cNvCxnSpPr>
              <a:cxnSpLocks/>
              <a:stCxn id="568" idx="7"/>
              <a:endCxn id="108" idx="3"/>
            </p:cNvCxnSpPr>
            <p:nvPr/>
          </p:nvCxnSpPr>
          <p:spPr>
            <a:xfrm flipV="1">
              <a:off x="9219301" y="3210608"/>
              <a:ext cx="14494" cy="6369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89" name="直線コネクタ 588">
              <a:extLst>
                <a:ext uri="{FF2B5EF4-FFF2-40B4-BE49-F238E27FC236}">
                  <a16:creationId xmlns="" xmlns:a16="http://schemas.microsoft.com/office/drawing/2014/main" id="{977234CB-6B7C-DE4A-95DE-BDBB9D420648}"/>
                </a:ext>
              </a:extLst>
            </p:cNvPr>
            <p:cNvCxnSpPr>
              <a:cxnSpLocks/>
              <a:stCxn id="163" idx="4"/>
              <a:endCxn id="152" idx="0"/>
            </p:cNvCxnSpPr>
            <p:nvPr/>
          </p:nvCxnSpPr>
          <p:spPr>
            <a:xfrm>
              <a:off x="7084348" y="3267063"/>
              <a:ext cx="415259" cy="1381926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90" name="直線コネクタ 589">
              <a:extLst>
                <a:ext uri="{FF2B5EF4-FFF2-40B4-BE49-F238E27FC236}">
                  <a16:creationId xmlns="" xmlns:a16="http://schemas.microsoft.com/office/drawing/2014/main" id="{3B4E6862-A8E8-104E-A15A-F04818319A20}"/>
                </a:ext>
              </a:extLst>
            </p:cNvPr>
            <p:cNvCxnSpPr>
              <a:cxnSpLocks/>
              <a:stCxn id="163" idx="5"/>
              <a:endCxn id="150" idx="1"/>
            </p:cNvCxnSpPr>
            <p:nvPr/>
          </p:nvCxnSpPr>
          <p:spPr>
            <a:xfrm>
              <a:off x="7105676" y="3258229"/>
              <a:ext cx="426320" cy="1843279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91" name="直線コネクタ 590">
              <a:extLst>
                <a:ext uri="{FF2B5EF4-FFF2-40B4-BE49-F238E27FC236}">
                  <a16:creationId xmlns="" xmlns:a16="http://schemas.microsoft.com/office/drawing/2014/main" id="{6CDCDB08-D62C-C542-8F4C-81BF49891BF0}"/>
                </a:ext>
              </a:extLst>
            </p:cNvPr>
            <p:cNvCxnSpPr>
              <a:cxnSpLocks/>
              <a:stCxn id="163" idx="5"/>
              <a:endCxn id="151" idx="1"/>
            </p:cNvCxnSpPr>
            <p:nvPr/>
          </p:nvCxnSpPr>
          <p:spPr>
            <a:xfrm>
              <a:off x="7105676" y="3258229"/>
              <a:ext cx="721853" cy="1528966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sp>
          <p:nvSpPr>
            <p:cNvPr id="592" name="円/楕円 591">
              <a:extLst>
                <a:ext uri="{FF2B5EF4-FFF2-40B4-BE49-F238E27FC236}">
                  <a16:creationId xmlns="" xmlns:a16="http://schemas.microsoft.com/office/drawing/2014/main" id="{1DBA499A-6D48-2C4C-86F2-8B5599CA1B54}"/>
                </a:ext>
              </a:extLst>
            </p:cNvPr>
            <p:cNvSpPr/>
            <p:nvPr/>
          </p:nvSpPr>
          <p:spPr>
            <a:xfrm>
              <a:off x="10366374" y="2107402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593" name="直線コネクタ 592">
              <a:extLst>
                <a:ext uri="{FF2B5EF4-FFF2-40B4-BE49-F238E27FC236}">
                  <a16:creationId xmlns="" xmlns:a16="http://schemas.microsoft.com/office/drawing/2014/main" id="{613C1236-3C61-BF46-AAC2-26E43151B788}"/>
                </a:ext>
              </a:extLst>
            </p:cNvPr>
            <p:cNvCxnSpPr>
              <a:cxnSpLocks/>
              <a:stCxn id="567" idx="7"/>
              <a:endCxn id="109" idx="3"/>
            </p:cNvCxnSpPr>
            <p:nvPr/>
          </p:nvCxnSpPr>
          <p:spPr>
            <a:xfrm flipV="1">
              <a:off x="9041503" y="2975661"/>
              <a:ext cx="90692" cy="17165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94" name="直線コネクタ 593">
              <a:extLst>
                <a:ext uri="{FF2B5EF4-FFF2-40B4-BE49-F238E27FC236}">
                  <a16:creationId xmlns="" xmlns:a16="http://schemas.microsoft.com/office/drawing/2014/main" id="{812B1EFF-C8EE-A14E-BE7D-A44E3C5DDDD5}"/>
                </a:ext>
              </a:extLst>
            </p:cNvPr>
            <p:cNvCxnSpPr>
              <a:cxnSpLocks/>
              <a:stCxn id="571" idx="1"/>
              <a:endCxn id="570" idx="5"/>
            </p:cNvCxnSpPr>
            <p:nvPr/>
          </p:nvCxnSpPr>
          <p:spPr>
            <a:xfrm flipH="1" flipV="1">
              <a:off x="9478922" y="3480490"/>
              <a:ext cx="22429" cy="2798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95" name="直線コネクタ 594">
              <a:extLst>
                <a:ext uri="{FF2B5EF4-FFF2-40B4-BE49-F238E27FC236}">
                  <a16:creationId xmlns="" xmlns:a16="http://schemas.microsoft.com/office/drawing/2014/main" id="{49B0A2E0-916E-8145-B19B-CF77D64B7563}"/>
                </a:ext>
              </a:extLst>
            </p:cNvPr>
            <p:cNvCxnSpPr>
              <a:cxnSpLocks/>
              <a:stCxn id="596" idx="1"/>
              <a:endCxn id="571" idx="5"/>
            </p:cNvCxnSpPr>
            <p:nvPr/>
          </p:nvCxnSpPr>
          <p:spPr>
            <a:xfrm flipH="1" flipV="1">
              <a:off x="9544008" y="3551133"/>
              <a:ext cx="205725" cy="14386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596" name="円/楕円 595">
              <a:extLst>
                <a:ext uri="{FF2B5EF4-FFF2-40B4-BE49-F238E27FC236}">
                  <a16:creationId xmlns="" xmlns:a16="http://schemas.microsoft.com/office/drawing/2014/main" id="{D4CCE54B-1103-4341-96BD-DE56E1BAA16E}"/>
                </a:ext>
              </a:extLst>
            </p:cNvPr>
            <p:cNvSpPr/>
            <p:nvPr/>
          </p:nvSpPr>
          <p:spPr>
            <a:xfrm>
              <a:off x="9740899" y="3686159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597" name="直線コネクタ 596">
              <a:extLst>
                <a:ext uri="{FF2B5EF4-FFF2-40B4-BE49-F238E27FC236}">
                  <a16:creationId xmlns="" xmlns:a16="http://schemas.microsoft.com/office/drawing/2014/main" id="{ACF57F44-FC62-9F4B-A41F-5F81A037D514}"/>
                </a:ext>
              </a:extLst>
            </p:cNvPr>
            <p:cNvCxnSpPr>
              <a:cxnSpLocks/>
              <a:stCxn id="155" idx="1"/>
              <a:endCxn id="571" idx="5"/>
            </p:cNvCxnSpPr>
            <p:nvPr/>
          </p:nvCxnSpPr>
          <p:spPr>
            <a:xfrm flipH="1" flipV="1">
              <a:off x="9544008" y="3551133"/>
              <a:ext cx="2482" cy="1050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98" name="直線コネクタ 597">
              <a:extLst>
                <a:ext uri="{FF2B5EF4-FFF2-40B4-BE49-F238E27FC236}">
                  <a16:creationId xmlns="" xmlns:a16="http://schemas.microsoft.com/office/drawing/2014/main" id="{DAB97C27-CADA-8B42-9A41-674FF73889AC}"/>
                </a:ext>
              </a:extLst>
            </p:cNvPr>
            <p:cNvCxnSpPr>
              <a:cxnSpLocks/>
              <a:stCxn id="575" idx="7"/>
              <a:endCxn id="571" idx="4"/>
            </p:cNvCxnSpPr>
            <p:nvPr/>
          </p:nvCxnSpPr>
          <p:spPr>
            <a:xfrm flipV="1">
              <a:off x="9493940" y="3559967"/>
              <a:ext cx="28740" cy="7470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99" name="直線コネクタ 598">
              <a:extLst>
                <a:ext uri="{FF2B5EF4-FFF2-40B4-BE49-F238E27FC236}">
                  <a16:creationId xmlns="" xmlns:a16="http://schemas.microsoft.com/office/drawing/2014/main" id="{954D057D-51FB-4549-8FBE-F527DF2F4477}"/>
                </a:ext>
              </a:extLst>
            </p:cNvPr>
            <p:cNvCxnSpPr>
              <a:cxnSpLocks/>
              <a:stCxn id="570" idx="7"/>
              <a:endCxn id="105" idx="3"/>
            </p:cNvCxnSpPr>
            <p:nvPr/>
          </p:nvCxnSpPr>
          <p:spPr>
            <a:xfrm flipV="1">
              <a:off x="9478922" y="3390003"/>
              <a:ext cx="59673" cy="4783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00" name="直線コネクタ 599">
              <a:extLst>
                <a:ext uri="{FF2B5EF4-FFF2-40B4-BE49-F238E27FC236}">
                  <a16:creationId xmlns="" xmlns:a16="http://schemas.microsoft.com/office/drawing/2014/main" id="{B5F04A5B-3321-8E4E-9FD0-979B61A9E4ED}"/>
                </a:ext>
              </a:extLst>
            </p:cNvPr>
            <p:cNvCxnSpPr>
              <a:cxnSpLocks/>
              <a:stCxn id="154" idx="7"/>
              <a:endCxn id="575" idx="3"/>
            </p:cNvCxnSpPr>
            <p:nvPr/>
          </p:nvCxnSpPr>
          <p:spPr>
            <a:xfrm flipV="1">
              <a:off x="9325664" y="3677324"/>
              <a:ext cx="125619" cy="20023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601" name="円/楕円 600">
              <a:extLst>
                <a:ext uri="{FF2B5EF4-FFF2-40B4-BE49-F238E27FC236}">
                  <a16:creationId xmlns="" xmlns:a16="http://schemas.microsoft.com/office/drawing/2014/main" id="{5578ED00-631D-9342-8E0D-D172120F328B}"/>
                </a:ext>
              </a:extLst>
            </p:cNvPr>
            <p:cNvSpPr/>
            <p:nvPr/>
          </p:nvSpPr>
          <p:spPr>
            <a:xfrm>
              <a:off x="9063036" y="4179887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02" name="円/楕円 601">
              <a:extLst>
                <a:ext uri="{FF2B5EF4-FFF2-40B4-BE49-F238E27FC236}">
                  <a16:creationId xmlns="" xmlns:a16="http://schemas.microsoft.com/office/drawing/2014/main" id="{F27B2CE0-BCB6-A44A-A63A-31396C6F0E4B}"/>
                </a:ext>
              </a:extLst>
            </p:cNvPr>
            <p:cNvSpPr/>
            <p:nvPr/>
          </p:nvSpPr>
          <p:spPr>
            <a:xfrm>
              <a:off x="8710612" y="4183050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03" name="円/楕円 602">
              <a:extLst>
                <a:ext uri="{FF2B5EF4-FFF2-40B4-BE49-F238E27FC236}">
                  <a16:creationId xmlns="" xmlns:a16="http://schemas.microsoft.com/office/drawing/2014/main" id="{8EA98330-D3C9-7648-9B2C-FBACA15CE145}"/>
                </a:ext>
              </a:extLst>
            </p:cNvPr>
            <p:cNvSpPr/>
            <p:nvPr/>
          </p:nvSpPr>
          <p:spPr>
            <a:xfrm>
              <a:off x="8853486" y="4505311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604" name="直線コネクタ 603">
              <a:extLst>
                <a:ext uri="{FF2B5EF4-FFF2-40B4-BE49-F238E27FC236}">
                  <a16:creationId xmlns="" xmlns:a16="http://schemas.microsoft.com/office/drawing/2014/main" id="{60A7A3B0-99DE-1045-893F-6E863DDFD388}"/>
                </a:ext>
              </a:extLst>
            </p:cNvPr>
            <p:cNvCxnSpPr>
              <a:cxnSpLocks/>
              <a:stCxn id="601" idx="6"/>
              <a:endCxn id="575" idx="4"/>
            </p:cNvCxnSpPr>
            <p:nvPr/>
          </p:nvCxnSpPr>
          <p:spPr>
            <a:xfrm flipV="1">
              <a:off x="9123361" y="3686158"/>
              <a:ext cx="349251" cy="523892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05" name="直線コネクタ 604">
              <a:extLst>
                <a:ext uri="{FF2B5EF4-FFF2-40B4-BE49-F238E27FC236}">
                  <a16:creationId xmlns="" xmlns:a16="http://schemas.microsoft.com/office/drawing/2014/main" id="{C9DCE9F4-C37E-B446-9605-173A15CEA0C5}"/>
                </a:ext>
              </a:extLst>
            </p:cNvPr>
            <p:cNvCxnSpPr>
              <a:cxnSpLocks/>
              <a:stCxn id="603" idx="7"/>
              <a:endCxn id="601" idx="4"/>
            </p:cNvCxnSpPr>
            <p:nvPr/>
          </p:nvCxnSpPr>
          <p:spPr>
            <a:xfrm flipV="1">
              <a:off x="8904977" y="4240212"/>
              <a:ext cx="188222" cy="27393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06" name="直線コネクタ 605">
              <a:extLst>
                <a:ext uri="{FF2B5EF4-FFF2-40B4-BE49-F238E27FC236}">
                  <a16:creationId xmlns="" xmlns:a16="http://schemas.microsoft.com/office/drawing/2014/main" id="{18EB2555-9F5E-BD43-8DDA-E54CEB7D0DC4}"/>
                </a:ext>
              </a:extLst>
            </p:cNvPr>
            <p:cNvCxnSpPr>
              <a:cxnSpLocks/>
              <a:stCxn id="607" idx="7"/>
              <a:endCxn id="603" idx="4"/>
            </p:cNvCxnSpPr>
            <p:nvPr/>
          </p:nvCxnSpPr>
          <p:spPr>
            <a:xfrm flipV="1">
              <a:off x="8628752" y="4565636"/>
              <a:ext cx="254897" cy="364432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607" name="円/楕円 606">
              <a:extLst>
                <a:ext uri="{FF2B5EF4-FFF2-40B4-BE49-F238E27FC236}">
                  <a16:creationId xmlns="" xmlns:a16="http://schemas.microsoft.com/office/drawing/2014/main" id="{6162578A-6DE1-5549-936E-39B538504589}"/>
                </a:ext>
              </a:extLst>
            </p:cNvPr>
            <p:cNvSpPr/>
            <p:nvPr/>
          </p:nvSpPr>
          <p:spPr>
            <a:xfrm>
              <a:off x="8577261" y="4921234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08" name="円/楕円 607">
              <a:extLst>
                <a:ext uri="{FF2B5EF4-FFF2-40B4-BE49-F238E27FC236}">
                  <a16:creationId xmlns="" xmlns:a16="http://schemas.microsoft.com/office/drawing/2014/main" id="{6107F2E8-1BEF-E64E-8A26-4D128CC38F95}"/>
                </a:ext>
              </a:extLst>
            </p:cNvPr>
            <p:cNvSpPr/>
            <p:nvPr/>
          </p:nvSpPr>
          <p:spPr>
            <a:xfrm>
              <a:off x="8455024" y="5102209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09" name="円/楕円 608">
              <a:extLst>
                <a:ext uri="{FF2B5EF4-FFF2-40B4-BE49-F238E27FC236}">
                  <a16:creationId xmlns="" xmlns:a16="http://schemas.microsoft.com/office/drawing/2014/main" id="{F7060804-386C-2C49-8FC2-D04F66D12580}"/>
                </a:ext>
              </a:extLst>
            </p:cNvPr>
            <p:cNvSpPr/>
            <p:nvPr/>
          </p:nvSpPr>
          <p:spPr>
            <a:xfrm>
              <a:off x="8183561" y="5629249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610" name="直線コネクタ 609">
              <a:extLst>
                <a:ext uri="{FF2B5EF4-FFF2-40B4-BE49-F238E27FC236}">
                  <a16:creationId xmlns="" xmlns:a16="http://schemas.microsoft.com/office/drawing/2014/main" id="{F5233EFA-F8DA-D24A-B349-30CF443D0795}"/>
                </a:ext>
              </a:extLst>
            </p:cNvPr>
            <p:cNvCxnSpPr>
              <a:cxnSpLocks/>
              <a:stCxn id="608" idx="7"/>
              <a:endCxn id="607" idx="3"/>
            </p:cNvCxnSpPr>
            <p:nvPr/>
          </p:nvCxnSpPr>
          <p:spPr>
            <a:xfrm flipV="1">
              <a:off x="8506515" y="4972725"/>
              <a:ext cx="79580" cy="13831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11" name="直線コネクタ 610">
              <a:extLst>
                <a:ext uri="{FF2B5EF4-FFF2-40B4-BE49-F238E27FC236}">
                  <a16:creationId xmlns="" xmlns:a16="http://schemas.microsoft.com/office/drawing/2014/main" id="{BABF0B9C-3131-BE44-B8AE-0FFA20A4209C}"/>
                </a:ext>
              </a:extLst>
            </p:cNvPr>
            <p:cNvCxnSpPr>
              <a:cxnSpLocks/>
              <a:stCxn id="609" idx="0"/>
              <a:endCxn id="608" idx="3"/>
            </p:cNvCxnSpPr>
            <p:nvPr/>
          </p:nvCxnSpPr>
          <p:spPr>
            <a:xfrm flipV="1">
              <a:off x="8213724" y="5153700"/>
              <a:ext cx="250134" cy="47554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12" name="直線コネクタ 611">
              <a:extLst>
                <a:ext uri="{FF2B5EF4-FFF2-40B4-BE49-F238E27FC236}">
                  <a16:creationId xmlns="" xmlns:a16="http://schemas.microsoft.com/office/drawing/2014/main" id="{D1CE6683-8CAC-9F45-B982-A4C65D9D1D27}"/>
                </a:ext>
              </a:extLst>
            </p:cNvPr>
            <p:cNvCxnSpPr>
              <a:cxnSpLocks/>
              <a:stCxn id="93" idx="0"/>
              <a:endCxn id="609" idx="4"/>
            </p:cNvCxnSpPr>
            <p:nvPr/>
          </p:nvCxnSpPr>
          <p:spPr>
            <a:xfrm flipH="1" flipV="1">
              <a:off x="8213724" y="5689574"/>
              <a:ext cx="44451" cy="25559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13" name="直線コネクタ 612">
              <a:extLst>
                <a:ext uri="{FF2B5EF4-FFF2-40B4-BE49-F238E27FC236}">
                  <a16:creationId xmlns="" xmlns:a16="http://schemas.microsoft.com/office/drawing/2014/main" id="{67BC533F-0166-1C4F-AF1C-BDD80097E22A}"/>
                </a:ext>
              </a:extLst>
            </p:cNvPr>
            <p:cNvCxnSpPr>
              <a:cxnSpLocks/>
              <a:stCxn id="94" idx="7"/>
              <a:endCxn id="609" idx="3"/>
            </p:cNvCxnSpPr>
            <p:nvPr/>
          </p:nvCxnSpPr>
          <p:spPr>
            <a:xfrm flipV="1">
              <a:off x="8142978" y="5680740"/>
              <a:ext cx="49417" cy="1766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14" name="直線コネクタ 613">
              <a:extLst>
                <a:ext uri="{FF2B5EF4-FFF2-40B4-BE49-F238E27FC236}">
                  <a16:creationId xmlns="" xmlns:a16="http://schemas.microsoft.com/office/drawing/2014/main" id="{4E0A2526-8304-4542-AF4E-398C3CE3B18A}"/>
                </a:ext>
              </a:extLst>
            </p:cNvPr>
            <p:cNvCxnSpPr>
              <a:cxnSpLocks/>
              <a:stCxn id="90" idx="6"/>
              <a:endCxn id="607" idx="2"/>
            </p:cNvCxnSpPr>
            <p:nvPr/>
          </p:nvCxnSpPr>
          <p:spPr>
            <a:xfrm flipV="1">
              <a:off x="8408987" y="4951397"/>
              <a:ext cx="168274" cy="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15" name="直線コネクタ 614">
              <a:extLst>
                <a:ext uri="{FF2B5EF4-FFF2-40B4-BE49-F238E27FC236}">
                  <a16:creationId xmlns="" xmlns:a16="http://schemas.microsoft.com/office/drawing/2014/main" id="{474A8E6B-5711-B94F-ABB0-5CA2C9192BB1}"/>
                </a:ext>
              </a:extLst>
            </p:cNvPr>
            <p:cNvCxnSpPr>
              <a:cxnSpLocks/>
              <a:stCxn id="603" idx="5"/>
              <a:endCxn id="92" idx="4"/>
            </p:cNvCxnSpPr>
            <p:nvPr/>
          </p:nvCxnSpPr>
          <p:spPr>
            <a:xfrm flipV="1">
              <a:off x="8904977" y="4541825"/>
              <a:ext cx="139010" cy="1497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16" name="直線コネクタ 615">
              <a:extLst>
                <a:ext uri="{FF2B5EF4-FFF2-40B4-BE49-F238E27FC236}">
                  <a16:creationId xmlns="" xmlns:a16="http://schemas.microsoft.com/office/drawing/2014/main" id="{F4929608-3CED-2246-984B-E146EEB536C4}"/>
                </a:ext>
              </a:extLst>
            </p:cNvPr>
            <p:cNvCxnSpPr>
              <a:cxnSpLocks/>
              <a:stCxn id="602" idx="6"/>
              <a:endCxn id="601" idx="2"/>
            </p:cNvCxnSpPr>
            <p:nvPr/>
          </p:nvCxnSpPr>
          <p:spPr>
            <a:xfrm flipV="1">
              <a:off x="8770937" y="4210050"/>
              <a:ext cx="292099" cy="316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17" name="直線コネクタ 616">
              <a:extLst>
                <a:ext uri="{FF2B5EF4-FFF2-40B4-BE49-F238E27FC236}">
                  <a16:creationId xmlns="" xmlns:a16="http://schemas.microsoft.com/office/drawing/2014/main" id="{1218148A-86B1-2E41-AF32-B6EADB2D8322}"/>
                </a:ext>
              </a:extLst>
            </p:cNvPr>
            <p:cNvCxnSpPr>
              <a:cxnSpLocks/>
              <a:stCxn id="89" idx="6"/>
              <a:endCxn id="602" idx="0"/>
            </p:cNvCxnSpPr>
            <p:nvPr/>
          </p:nvCxnSpPr>
          <p:spPr>
            <a:xfrm>
              <a:off x="8643937" y="4149725"/>
              <a:ext cx="96838" cy="3332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18" name="直線コネクタ 617">
              <a:extLst>
                <a:ext uri="{FF2B5EF4-FFF2-40B4-BE49-F238E27FC236}">
                  <a16:creationId xmlns="" xmlns:a16="http://schemas.microsoft.com/office/drawing/2014/main" id="{EE5B3DC6-3B73-5C49-AC33-5EB68714990E}"/>
                </a:ext>
              </a:extLst>
            </p:cNvPr>
            <p:cNvCxnSpPr>
              <a:cxnSpLocks/>
              <a:stCxn id="88" idx="6"/>
              <a:endCxn id="602" idx="2"/>
            </p:cNvCxnSpPr>
            <p:nvPr/>
          </p:nvCxnSpPr>
          <p:spPr>
            <a:xfrm flipV="1">
              <a:off x="7853362" y="4213213"/>
              <a:ext cx="857250" cy="14288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19" name="直線コネクタ 618">
              <a:extLst>
                <a:ext uri="{FF2B5EF4-FFF2-40B4-BE49-F238E27FC236}">
                  <a16:creationId xmlns="" xmlns:a16="http://schemas.microsoft.com/office/drawing/2014/main" id="{F119BBB3-9CE2-EC41-9828-F9F096CCF5EB}"/>
                </a:ext>
              </a:extLst>
            </p:cNvPr>
            <p:cNvCxnSpPr>
              <a:cxnSpLocks/>
              <a:stCxn id="154" idx="3"/>
              <a:endCxn id="169" idx="0"/>
            </p:cNvCxnSpPr>
            <p:nvPr/>
          </p:nvCxnSpPr>
          <p:spPr>
            <a:xfrm flipH="1">
              <a:off x="9240835" y="3920214"/>
              <a:ext cx="42172" cy="86632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20" name="直線コネクタ 619">
              <a:extLst>
                <a:ext uri="{FF2B5EF4-FFF2-40B4-BE49-F238E27FC236}">
                  <a16:creationId xmlns="" xmlns:a16="http://schemas.microsoft.com/office/drawing/2014/main" id="{75FD6CE3-6CDD-BB46-872B-64A5AD75661C}"/>
                </a:ext>
              </a:extLst>
            </p:cNvPr>
            <p:cNvCxnSpPr>
              <a:cxnSpLocks/>
              <a:stCxn id="169" idx="3"/>
              <a:endCxn id="153" idx="0"/>
            </p:cNvCxnSpPr>
            <p:nvPr/>
          </p:nvCxnSpPr>
          <p:spPr>
            <a:xfrm flipH="1">
              <a:off x="8667750" y="4058337"/>
              <a:ext cx="551756" cy="741467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sp>
          <p:nvSpPr>
            <p:cNvPr id="621" name="円/楕円 620">
              <a:extLst>
                <a:ext uri="{FF2B5EF4-FFF2-40B4-BE49-F238E27FC236}">
                  <a16:creationId xmlns="" xmlns:a16="http://schemas.microsoft.com/office/drawing/2014/main" id="{5F0C2326-F3A4-0444-B2EC-71DF4162D304}"/>
                </a:ext>
              </a:extLst>
            </p:cNvPr>
            <p:cNvSpPr/>
            <p:nvPr/>
          </p:nvSpPr>
          <p:spPr>
            <a:xfrm>
              <a:off x="9850436" y="3740127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22" name="円/楕円 621">
              <a:extLst>
                <a:ext uri="{FF2B5EF4-FFF2-40B4-BE49-F238E27FC236}">
                  <a16:creationId xmlns="" xmlns:a16="http://schemas.microsoft.com/office/drawing/2014/main" id="{7955D787-E93F-384D-A3B3-F48D2DAE7C33}"/>
                </a:ext>
              </a:extLst>
            </p:cNvPr>
            <p:cNvSpPr/>
            <p:nvPr/>
          </p:nvSpPr>
          <p:spPr>
            <a:xfrm>
              <a:off x="9944098" y="3805224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23" name="円/楕円 622">
              <a:extLst>
                <a:ext uri="{FF2B5EF4-FFF2-40B4-BE49-F238E27FC236}">
                  <a16:creationId xmlns="" xmlns:a16="http://schemas.microsoft.com/office/drawing/2014/main" id="{915D2F26-97CC-6348-9ABC-C908441BCF7B}"/>
                </a:ext>
              </a:extLst>
            </p:cNvPr>
            <p:cNvSpPr/>
            <p:nvPr/>
          </p:nvSpPr>
          <p:spPr>
            <a:xfrm>
              <a:off x="10131423" y="3760773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24" name="円/楕円 623">
              <a:extLst>
                <a:ext uri="{FF2B5EF4-FFF2-40B4-BE49-F238E27FC236}">
                  <a16:creationId xmlns="" xmlns:a16="http://schemas.microsoft.com/office/drawing/2014/main" id="{159DEE4C-34FD-854A-A4A1-8B50E4AC6FCD}"/>
                </a:ext>
              </a:extLst>
            </p:cNvPr>
            <p:cNvSpPr/>
            <p:nvPr/>
          </p:nvSpPr>
          <p:spPr>
            <a:xfrm>
              <a:off x="10599736" y="3524950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25" name="円/楕円 624">
              <a:extLst>
                <a:ext uri="{FF2B5EF4-FFF2-40B4-BE49-F238E27FC236}">
                  <a16:creationId xmlns="" xmlns:a16="http://schemas.microsoft.com/office/drawing/2014/main" id="{F6EF1AE7-1229-5C48-96C1-A0B015E8207B}"/>
                </a:ext>
              </a:extLst>
            </p:cNvPr>
            <p:cNvSpPr/>
            <p:nvPr/>
          </p:nvSpPr>
          <p:spPr>
            <a:xfrm>
              <a:off x="10831770" y="3439318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626" name="直線コネクタ 625">
              <a:extLst>
                <a:ext uri="{FF2B5EF4-FFF2-40B4-BE49-F238E27FC236}">
                  <a16:creationId xmlns="" xmlns:a16="http://schemas.microsoft.com/office/drawing/2014/main" id="{EF5A27F1-6D0F-8243-9010-F4C75C6BE31F}"/>
                </a:ext>
              </a:extLst>
            </p:cNvPr>
            <p:cNvCxnSpPr>
              <a:cxnSpLocks/>
              <a:stCxn id="107" idx="7"/>
              <a:endCxn id="569" idx="2"/>
            </p:cNvCxnSpPr>
            <p:nvPr/>
          </p:nvCxnSpPr>
          <p:spPr>
            <a:xfrm flipV="1">
              <a:off x="9306612" y="3413115"/>
              <a:ext cx="38999" cy="35822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27" name="直線コネクタ 626">
              <a:extLst>
                <a:ext uri="{FF2B5EF4-FFF2-40B4-BE49-F238E27FC236}">
                  <a16:creationId xmlns="" xmlns:a16="http://schemas.microsoft.com/office/drawing/2014/main" id="{EECB1D2F-704E-AC4D-9070-E2D84F332142}"/>
                </a:ext>
              </a:extLst>
            </p:cNvPr>
            <p:cNvCxnSpPr>
              <a:cxnSpLocks/>
              <a:stCxn id="106" idx="4"/>
              <a:endCxn id="575" idx="2"/>
            </p:cNvCxnSpPr>
            <p:nvPr/>
          </p:nvCxnSpPr>
          <p:spPr>
            <a:xfrm>
              <a:off x="9375774" y="3540124"/>
              <a:ext cx="66675" cy="115872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28" name="直線コネクタ 627">
              <a:extLst>
                <a:ext uri="{FF2B5EF4-FFF2-40B4-BE49-F238E27FC236}">
                  <a16:creationId xmlns="" xmlns:a16="http://schemas.microsoft.com/office/drawing/2014/main" id="{09CB9AD7-FA6B-CC4C-8AEE-545951E5EDAD}"/>
                </a:ext>
              </a:extLst>
            </p:cNvPr>
            <p:cNvCxnSpPr>
              <a:cxnSpLocks/>
              <a:stCxn id="572" idx="3"/>
              <a:endCxn id="571" idx="7"/>
            </p:cNvCxnSpPr>
            <p:nvPr/>
          </p:nvCxnSpPr>
          <p:spPr>
            <a:xfrm flipH="1">
              <a:off x="9544008" y="3433649"/>
              <a:ext cx="62848" cy="7482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30" name="直線コネクタ 629">
              <a:extLst>
                <a:ext uri="{FF2B5EF4-FFF2-40B4-BE49-F238E27FC236}">
                  <a16:creationId xmlns="" xmlns:a16="http://schemas.microsoft.com/office/drawing/2014/main" id="{A811E6C4-4C2C-F74C-946C-AB3A5386C8D0}"/>
                </a:ext>
              </a:extLst>
            </p:cNvPr>
            <p:cNvCxnSpPr>
              <a:cxnSpLocks/>
              <a:stCxn id="572" idx="7"/>
              <a:endCxn id="573" idx="3"/>
            </p:cNvCxnSpPr>
            <p:nvPr/>
          </p:nvCxnSpPr>
          <p:spPr>
            <a:xfrm flipV="1">
              <a:off x="9649513" y="3148696"/>
              <a:ext cx="120985" cy="24229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31" name="直線コネクタ 630">
              <a:extLst>
                <a:ext uri="{FF2B5EF4-FFF2-40B4-BE49-F238E27FC236}">
                  <a16:creationId xmlns="" xmlns:a16="http://schemas.microsoft.com/office/drawing/2014/main" id="{CA069C12-0551-AD4E-BD37-2496B53F9EBA}"/>
                </a:ext>
              </a:extLst>
            </p:cNvPr>
            <p:cNvCxnSpPr>
              <a:cxnSpLocks/>
              <a:stCxn id="573" idx="7"/>
              <a:endCxn id="574" idx="3"/>
            </p:cNvCxnSpPr>
            <p:nvPr/>
          </p:nvCxnSpPr>
          <p:spPr>
            <a:xfrm flipV="1">
              <a:off x="9813155" y="3051859"/>
              <a:ext cx="19128" cy="5418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32" name="直線コネクタ 631">
              <a:extLst>
                <a:ext uri="{FF2B5EF4-FFF2-40B4-BE49-F238E27FC236}">
                  <a16:creationId xmlns="" xmlns:a16="http://schemas.microsoft.com/office/drawing/2014/main" id="{C5CBA149-507C-6648-A8E0-FDB3FFC616A6}"/>
                </a:ext>
              </a:extLst>
            </p:cNvPr>
            <p:cNvCxnSpPr>
              <a:cxnSpLocks/>
              <a:stCxn id="574" idx="7"/>
              <a:endCxn id="592" idx="4"/>
            </p:cNvCxnSpPr>
            <p:nvPr/>
          </p:nvCxnSpPr>
          <p:spPr>
            <a:xfrm flipV="1">
              <a:off x="9874940" y="2167727"/>
              <a:ext cx="521597" cy="84147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33" name="直線コネクタ 632">
              <a:extLst>
                <a:ext uri="{FF2B5EF4-FFF2-40B4-BE49-F238E27FC236}">
                  <a16:creationId xmlns="" xmlns:a16="http://schemas.microsoft.com/office/drawing/2014/main" id="{7E21CBFC-9D63-CF42-AA17-052E71BF1E23}"/>
                </a:ext>
              </a:extLst>
            </p:cNvPr>
            <p:cNvCxnSpPr>
              <a:cxnSpLocks/>
              <a:stCxn id="592" idx="7"/>
              <a:endCxn id="4" idx="6"/>
            </p:cNvCxnSpPr>
            <p:nvPr/>
          </p:nvCxnSpPr>
          <p:spPr>
            <a:xfrm flipV="1">
              <a:off x="10417865" y="1620838"/>
              <a:ext cx="8835" cy="49539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34" name="直線コネクタ 633">
              <a:extLst>
                <a:ext uri="{FF2B5EF4-FFF2-40B4-BE49-F238E27FC236}">
                  <a16:creationId xmlns="" xmlns:a16="http://schemas.microsoft.com/office/drawing/2014/main" id="{3A26127D-1697-6D44-84E9-78FEE27E6210}"/>
                </a:ext>
              </a:extLst>
            </p:cNvPr>
            <p:cNvCxnSpPr>
              <a:cxnSpLocks/>
              <a:stCxn id="592" idx="1"/>
              <a:endCxn id="5" idx="6"/>
            </p:cNvCxnSpPr>
            <p:nvPr/>
          </p:nvCxnSpPr>
          <p:spPr>
            <a:xfrm flipH="1" flipV="1">
              <a:off x="10217150" y="2043113"/>
              <a:ext cx="158058" cy="7312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35" name="直線コネクタ 634">
              <a:extLst>
                <a:ext uri="{FF2B5EF4-FFF2-40B4-BE49-F238E27FC236}">
                  <a16:creationId xmlns="" xmlns:a16="http://schemas.microsoft.com/office/drawing/2014/main" id="{03C67F9D-8603-AF4C-A074-96844BE7B42D}"/>
                </a:ext>
              </a:extLst>
            </p:cNvPr>
            <p:cNvCxnSpPr>
              <a:cxnSpLocks/>
              <a:stCxn id="104" idx="2"/>
              <a:endCxn id="574" idx="5"/>
            </p:cNvCxnSpPr>
            <p:nvPr/>
          </p:nvCxnSpPr>
          <p:spPr>
            <a:xfrm flipH="1" flipV="1">
              <a:off x="9874940" y="3051859"/>
              <a:ext cx="38996" cy="23124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36" name="直線コネクタ 635">
              <a:extLst>
                <a:ext uri="{FF2B5EF4-FFF2-40B4-BE49-F238E27FC236}">
                  <a16:creationId xmlns="" xmlns:a16="http://schemas.microsoft.com/office/drawing/2014/main" id="{F4DB761D-F73E-3040-9977-283C42F542FE}"/>
                </a:ext>
              </a:extLst>
            </p:cNvPr>
            <p:cNvCxnSpPr>
              <a:cxnSpLocks/>
              <a:stCxn id="103" idx="2"/>
              <a:endCxn id="573" idx="6"/>
            </p:cNvCxnSpPr>
            <p:nvPr/>
          </p:nvCxnSpPr>
          <p:spPr>
            <a:xfrm flipH="1" flipV="1">
              <a:off x="9821989" y="3127368"/>
              <a:ext cx="61785" cy="3016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37" name="直線コネクタ 636">
              <a:extLst>
                <a:ext uri="{FF2B5EF4-FFF2-40B4-BE49-F238E27FC236}">
                  <a16:creationId xmlns="" xmlns:a16="http://schemas.microsoft.com/office/drawing/2014/main" id="{B99F39F3-9874-3B44-BB36-8FB39E8F0EDD}"/>
                </a:ext>
              </a:extLst>
            </p:cNvPr>
            <p:cNvCxnSpPr>
              <a:cxnSpLocks/>
              <a:stCxn id="572" idx="6"/>
              <a:endCxn id="102" idx="4"/>
            </p:cNvCxnSpPr>
            <p:nvPr/>
          </p:nvCxnSpPr>
          <p:spPr>
            <a:xfrm flipV="1">
              <a:off x="9658347" y="3409941"/>
              <a:ext cx="112715" cy="238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38" name="直線コネクタ 637">
              <a:extLst>
                <a:ext uri="{FF2B5EF4-FFF2-40B4-BE49-F238E27FC236}">
                  <a16:creationId xmlns="" xmlns:a16="http://schemas.microsoft.com/office/drawing/2014/main" id="{5501091F-F932-6B44-A2DE-4B84ED8F4FB7}"/>
                </a:ext>
              </a:extLst>
            </p:cNvPr>
            <p:cNvCxnSpPr>
              <a:cxnSpLocks/>
              <a:stCxn id="97" idx="3"/>
              <a:endCxn id="596" idx="7"/>
            </p:cNvCxnSpPr>
            <p:nvPr/>
          </p:nvCxnSpPr>
          <p:spPr>
            <a:xfrm flipH="1">
              <a:off x="9792390" y="3677325"/>
              <a:ext cx="17668" cy="1766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39" name="直線コネクタ 638">
              <a:extLst>
                <a:ext uri="{FF2B5EF4-FFF2-40B4-BE49-F238E27FC236}">
                  <a16:creationId xmlns="" xmlns:a16="http://schemas.microsoft.com/office/drawing/2014/main" id="{77A14741-8CB4-8248-8234-4E8551DB1551}"/>
                </a:ext>
              </a:extLst>
            </p:cNvPr>
            <p:cNvCxnSpPr>
              <a:cxnSpLocks/>
              <a:stCxn id="621" idx="1"/>
              <a:endCxn id="596" idx="6"/>
            </p:cNvCxnSpPr>
            <p:nvPr/>
          </p:nvCxnSpPr>
          <p:spPr>
            <a:xfrm flipH="1" flipV="1">
              <a:off x="9801224" y="3716322"/>
              <a:ext cx="58046" cy="3263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40" name="直線コネクタ 639">
              <a:extLst>
                <a:ext uri="{FF2B5EF4-FFF2-40B4-BE49-F238E27FC236}">
                  <a16:creationId xmlns="" xmlns:a16="http://schemas.microsoft.com/office/drawing/2014/main" id="{61D1ABFA-DC80-0444-BF2B-FA98E74CB6ED}"/>
                </a:ext>
              </a:extLst>
            </p:cNvPr>
            <p:cNvCxnSpPr>
              <a:cxnSpLocks/>
              <a:stCxn id="621" idx="7"/>
              <a:endCxn id="98" idx="3"/>
            </p:cNvCxnSpPr>
            <p:nvPr/>
          </p:nvCxnSpPr>
          <p:spPr>
            <a:xfrm flipV="1">
              <a:off x="9901927" y="3650352"/>
              <a:ext cx="51006" cy="9860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41" name="直線コネクタ 640">
              <a:extLst>
                <a:ext uri="{FF2B5EF4-FFF2-40B4-BE49-F238E27FC236}">
                  <a16:creationId xmlns="" xmlns:a16="http://schemas.microsoft.com/office/drawing/2014/main" id="{E98F1BF3-F0E4-3743-BBDF-F50F8FE414AB}"/>
                </a:ext>
              </a:extLst>
            </p:cNvPr>
            <p:cNvCxnSpPr>
              <a:cxnSpLocks/>
              <a:stCxn id="621" idx="6"/>
              <a:endCxn id="622" idx="1"/>
            </p:cNvCxnSpPr>
            <p:nvPr/>
          </p:nvCxnSpPr>
          <p:spPr>
            <a:xfrm>
              <a:off x="9910761" y="3770290"/>
              <a:ext cx="42171" cy="4376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42" name="直線コネクタ 641">
              <a:extLst>
                <a:ext uri="{FF2B5EF4-FFF2-40B4-BE49-F238E27FC236}">
                  <a16:creationId xmlns="" xmlns:a16="http://schemas.microsoft.com/office/drawing/2014/main" id="{1B067BE6-0840-E348-846B-D7BA66FA0B66}"/>
                </a:ext>
              </a:extLst>
            </p:cNvPr>
            <p:cNvCxnSpPr>
              <a:cxnSpLocks/>
              <a:stCxn id="96" idx="5"/>
              <a:endCxn id="622" idx="3"/>
            </p:cNvCxnSpPr>
            <p:nvPr/>
          </p:nvCxnSpPr>
          <p:spPr>
            <a:xfrm flipV="1">
              <a:off x="9862240" y="3856715"/>
              <a:ext cx="90692" cy="953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43" name="直線コネクタ 642">
              <a:extLst>
                <a:ext uri="{FF2B5EF4-FFF2-40B4-BE49-F238E27FC236}">
                  <a16:creationId xmlns="" xmlns:a16="http://schemas.microsoft.com/office/drawing/2014/main" id="{5C91C549-AA19-DC44-B9AA-D012227FC29D}"/>
                </a:ext>
              </a:extLst>
            </p:cNvPr>
            <p:cNvCxnSpPr>
              <a:cxnSpLocks/>
              <a:stCxn id="622" idx="4"/>
              <a:endCxn id="623" idx="4"/>
            </p:cNvCxnSpPr>
            <p:nvPr/>
          </p:nvCxnSpPr>
          <p:spPr>
            <a:xfrm flipV="1">
              <a:off x="9974261" y="3821098"/>
              <a:ext cx="187325" cy="4445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644" name="円/楕円 643">
              <a:extLst>
                <a:ext uri="{FF2B5EF4-FFF2-40B4-BE49-F238E27FC236}">
                  <a16:creationId xmlns="" xmlns:a16="http://schemas.microsoft.com/office/drawing/2014/main" id="{DE196614-43AB-7C47-BCCD-92C71CC3BE81}"/>
                </a:ext>
              </a:extLst>
            </p:cNvPr>
            <p:cNvSpPr/>
            <p:nvPr/>
          </p:nvSpPr>
          <p:spPr>
            <a:xfrm>
              <a:off x="9974261" y="3736952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645" name="直線コネクタ 644">
              <a:extLst>
                <a:ext uri="{FF2B5EF4-FFF2-40B4-BE49-F238E27FC236}">
                  <a16:creationId xmlns="" xmlns:a16="http://schemas.microsoft.com/office/drawing/2014/main" id="{5CA8AB7E-9D3F-4041-B25B-4C3CC2736A11}"/>
                </a:ext>
              </a:extLst>
            </p:cNvPr>
            <p:cNvCxnSpPr>
              <a:cxnSpLocks/>
              <a:stCxn id="644" idx="6"/>
              <a:endCxn id="623" idx="1"/>
            </p:cNvCxnSpPr>
            <p:nvPr/>
          </p:nvCxnSpPr>
          <p:spPr>
            <a:xfrm>
              <a:off x="10034586" y="3767115"/>
              <a:ext cx="105671" cy="2492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46" name="直線コネクタ 645">
              <a:extLst>
                <a:ext uri="{FF2B5EF4-FFF2-40B4-BE49-F238E27FC236}">
                  <a16:creationId xmlns="" xmlns:a16="http://schemas.microsoft.com/office/drawing/2014/main" id="{A5C8ED77-54F1-6046-89FE-6381774D010B}"/>
                </a:ext>
              </a:extLst>
            </p:cNvPr>
            <p:cNvCxnSpPr>
              <a:cxnSpLocks/>
              <a:stCxn id="623" idx="6"/>
              <a:endCxn id="624" idx="3"/>
            </p:cNvCxnSpPr>
            <p:nvPr/>
          </p:nvCxnSpPr>
          <p:spPr>
            <a:xfrm flipV="1">
              <a:off x="10191748" y="3576441"/>
              <a:ext cx="416822" cy="21449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47" name="直線コネクタ 646">
              <a:extLst>
                <a:ext uri="{FF2B5EF4-FFF2-40B4-BE49-F238E27FC236}">
                  <a16:creationId xmlns="" xmlns:a16="http://schemas.microsoft.com/office/drawing/2014/main" id="{F067AF38-9E16-6C48-85EF-90EE80BB5C8A}"/>
                </a:ext>
              </a:extLst>
            </p:cNvPr>
            <p:cNvCxnSpPr>
              <a:cxnSpLocks/>
              <a:stCxn id="157" idx="3"/>
              <a:endCxn id="170" idx="7"/>
            </p:cNvCxnSpPr>
            <p:nvPr/>
          </p:nvCxnSpPr>
          <p:spPr>
            <a:xfrm flipH="1">
              <a:off x="10359127" y="3591615"/>
              <a:ext cx="101805" cy="7321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48" name="直線コネクタ 647">
              <a:extLst>
                <a:ext uri="{FF2B5EF4-FFF2-40B4-BE49-F238E27FC236}">
                  <a16:creationId xmlns="" xmlns:a16="http://schemas.microsoft.com/office/drawing/2014/main" id="{DA2F3D05-C276-F64C-A084-3E2433D88CD2}"/>
                </a:ext>
              </a:extLst>
            </p:cNvPr>
            <p:cNvCxnSpPr>
              <a:cxnSpLocks/>
              <a:stCxn id="157" idx="6"/>
              <a:endCxn id="624" idx="2"/>
            </p:cNvCxnSpPr>
            <p:nvPr/>
          </p:nvCxnSpPr>
          <p:spPr>
            <a:xfrm flipV="1">
              <a:off x="10512423" y="3555113"/>
              <a:ext cx="87313" cy="15174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49" name="直線コネクタ 648">
              <a:extLst>
                <a:ext uri="{FF2B5EF4-FFF2-40B4-BE49-F238E27FC236}">
                  <a16:creationId xmlns="" xmlns:a16="http://schemas.microsoft.com/office/drawing/2014/main" id="{650731B3-B56D-8843-A6C7-B1BE6C3F6C27}"/>
                </a:ext>
              </a:extLst>
            </p:cNvPr>
            <p:cNvCxnSpPr>
              <a:cxnSpLocks/>
              <a:stCxn id="99" idx="4"/>
              <a:endCxn id="624" idx="0"/>
            </p:cNvCxnSpPr>
            <p:nvPr/>
          </p:nvCxnSpPr>
          <p:spPr>
            <a:xfrm flipH="1">
              <a:off x="10629899" y="3421061"/>
              <a:ext cx="33338" cy="10388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50" name="直線コネクタ 649">
              <a:extLst>
                <a:ext uri="{FF2B5EF4-FFF2-40B4-BE49-F238E27FC236}">
                  <a16:creationId xmlns="" xmlns:a16="http://schemas.microsoft.com/office/drawing/2014/main" id="{7A1C38AD-DB8C-894E-94CF-6113F9727F5B}"/>
                </a:ext>
              </a:extLst>
            </p:cNvPr>
            <p:cNvCxnSpPr>
              <a:cxnSpLocks/>
              <a:stCxn id="624" idx="4"/>
              <a:endCxn id="95" idx="7"/>
            </p:cNvCxnSpPr>
            <p:nvPr/>
          </p:nvCxnSpPr>
          <p:spPr>
            <a:xfrm flipH="1">
              <a:off x="10598840" y="3585275"/>
              <a:ext cx="31059" cy="22878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51" name="直線コネクタ 650">
              <a:extLst>
                <a:ext uri="{FF2B5EF4-FFF2-40B4-BE49-F238E27FC236}">
                  <a16:creationId xmlns="" xmlns:a16="http://schemas.microsoft.com/office/drawing/2014/main" id="{2191ACF8-ECD8-DC4B-AF5A-1F713C3DD195}"/>
                </a:ext>
              </a:extLst>
            </p:cNvPr>
            <p:cNvCxnSpPr>
              <a:cxnSpLocks/>
              <a:stCxn id="623" idx="0"/>
              <a:endCxn id="157" idx="2"/>
            </p:cNvCxnSpPr>
            <p:nvPr/>
          </p:nvCxnSpPr>
          <p:spPr>
            <a:xfrm flipV="1">
              <a:off x="10161586" y="3570287"/>
              <a:ext cx="290512" cy="19048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52" name="直線コネクタ 651">
              <a:extLst>
                <a:ext uri="{FF2B5EF4-FFF2-40B4-BE49-F238E27FC236}">
                  <a16:creationId xmlns="" xmlns:a16="http://schemas.microsoft.com/office/drawing/2014/main" id="{3E715EDF-4DD0-E646-91A7-900008C791FD}"/>
                </a:ext>
              </a:extLst>
            </p:cNvPr>
            <p:cNvCxnSpPr>
              <a:cxnSpLocks/>
              <a:stCxn id="625" idx="6"/>
              <a:endCxn id="101" idx="2"/>
            </p:cNvCxnSpPr>
            <p:nvPr/>
          </p:nvCxnSpPr>
          <p:spPr>
            <a:xfrm flipV="1">
              <a:off x="10892095" y="3440104"/>
              <a:ext cx="95120" cy="2937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53" name="直線コネクタ 652">
              <a:extLst>
                <a:ext uri="{FF2B5EF4-FFF2-40B4-BE49-F238E27FC236}">
                  <a16:creationId xmlns="" xmlns:a16="http://schemas.microsoft.com/office/drawing/2014/main" id="{1EEA44C7-955C-5D4E-8F99-85C9F438542F}"/>
                </a:ext>
              </a:extLst>
            </p:cNvPr>
            <p:cNvCxnSpPr>
              <a:cxnSpLocks/>
              <a:stCxn id="625" idx="0"/>
              <a:endCxn id="100" idx="4"/>
            </p:cNvCxnSpPr>
            <p:nvPr/>
          </p:nvCxnSpPr>
          <p:spPr>
            <a:xfrm flipV="1">
              <a:off x="10861933" y="3228969"/>
              <a:ext cx="30163" cy="21034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54" name="直線コネクタ 653">
              <a:extLst>
                <a:ext uri="{FF2B5EF4-FFF2-40B4-BE49-F238E27FC236}">
                  <a16:creationId xmlns="" xmlns:a16="http://schemas.microsoft.com/office/drawing/2014/main" id="{27A4D954-6614-B547-BD58-B9E6B1195194}"/>
                </a:ext>
              </a:extLst>
            </p:cNvPr>
            <p:cNvCxnSpPr>
              <a:cxnSpLocks/>
              <a:stCxn id="91" idx="4"/>
              <a:endCxn id="608" idx="6"/>
            </p:cNvCxnSpPr>
            <p:nvPr/>
          </p:nvCxnSpPr>
          <p:spPr>
            <a:xfrm flipH="1">
              <a:off x="8515349" y="5065697"/>
              <a:ext cx="158751" cy="6667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55" name="直線コネクタ 654">
              <a:extLst>
                <a:ext uri="{FF2B5EF4-FFF2-40B4-BE49-F238E27FC236}">
                  <a16:creationId xmlns="" xmlns:a16="http://schemas.microsoft.com/office/drawing/2014/main" id="{6245EE18-CAFD-EA42-BE83-0378C18E949B}"/>
                </a:ext>
              </a:extLst>
            </p:cNvPr>
            <p:cNvCxnSpPr>
              <a:cxnSpLocks/>
              <a:stCxn id="303" idx="4"/>
              <a:endCxn id="305" idx="0"/>
            </p:cNvCxnSpPr>
            <p:nvPr/>
          </p:nvCxnSpPr>
          <p:spPr>
            <a:xfrm>
              <a:off x="6556376" y="1635125"/>
              <a:ext cx="23018" cy="31116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56" name="直線コネクタ 655">
              <a:extLst>
                <a:ext uri="{FF2B5EF4-FFF2-40B4-BE49-F238E27FC236}">
                  <a16:creationId xmlns="" xmlns:a16="http://schemas.microsoft.com/office/drawing/2014/main" id="{67B7F02A-CF5F-E64A-9430-BA2BE8B851E9}"/>
                </a:ext>
              </a:extLst>
            </p:cNvPr>
            <p:cNvCxnSpPr>
              <a:cxnSpLocks/>
              <a:stCxn id="303" idx="6"/>
              <a:endCxn id="24" idx="0"/>
            </p:cNvCxnSpPr>
            <p:nvPr/>
          </p:nvCxnSpPr>
          <p:spPr>
            <a:xfrm>
              <a:off x="6586538" y="1604963"/>
              <a:ext cx="70643" cy="5238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57" name="直線コネクタ 656">
              <a:extLst>
                <a:ext uri="{FF2B5EF4-FFF2-40B4-BE49-F238E27FC236}">
                  <a16:creationId xmlns="" xmlns:a16="http://schemas.microsoft.com/office/drawing/2014/main" id="{F239B4C1-7C17-A94F-AD85-C782ABA3E00B}"/>
                </a:ext>
              </a:extLst>
            </p:cNvPr>
            <p:cNvCxnSpPr>
              <a:cxnSpLocks/>
              <a:stCxn id="304" idx="4"/>
              <a:endCxn id="303" idx="0"/>
            </p:cNvCxnSpPr>
            <p:nvPr/>
          </p:nvCxnSpPr>
          <p:spPr>
            <a:xfrm flipH="1">
              <a:off x="6556376" y="1521877"/>
              <a:ext cx="722" cy="5292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58" name="直線コネクタ 657">
              <a:extLst>
                <a:ext uri="{FF2B5EF4-FFF2-40B4-BE49-F238E27FC236}">
                  <a16:creationId xmlns="" xmlns:a16="http://schemas.microsoft.com/office/drawing/2014/main" id="{A541A6B8-0403-D949-BD49-6CD46C68DF5F}"/>
                </a:ext>
              </a:extLst>
            </p:cNvPr>
            <p:cNvCxnSpPr>
              <a:cxnSpLocks/>
              <a:stCxn id="22" idx="6"/>
              <a:endCxn id="304" idx="1"/>
            </p:cNvCxnSpPr>
            <p:nvPr/>
          </p:nvCxnSpPr>
          <p:spPr>
            <a:xfrm flipH="1">
              <a:off x="6545748" y="1028700"/>
              <a:ext cx="23322" cy="43861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59" name="直線コネクタ 658">
              <a:extLst>
                <a:ext uri="{FF2B5EF4-FFF2-40B4-BE49-F238E27FC236}">
                  <a16:creationId xmlns="" xmlns:a16="http://schemas.microsoft.com/office/drawing/2014/main" id="{50B7B538-4D80-0843-A98F-3CAD9E8295C8}"/>
                </a:ext>
              </a:extLst>
            </p:cNvPr>
            <p:cNvCxnSpPr>
              <a:cxnSpLocks/>
              <a:stCxn id="22" idx="5"/>
              <a:endCxn id="132" idx="7"/>
            </p:cNvCxnSpPr>
            <p:nvPr/>
          </p:nvCxnSpPr>
          <p:spPr>
            <a:xfrm>
              <a:off x="6560236" y="1050028"/>
              <a:ext cx="0" cy="22404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60" name="直線コネクタ 659">
              <a:extLst>
                <a:ext uri="{FF2B5EF4-FFF2-40B4-BE49-F238E27FC236}">
                  <a16:creationId xmlns="" xmlns:a16="http://schemas.microsoft.com/office/drawing/2014/main" id="{A7D2D74F-BEC4-B244-B1D7-195791B6DD51}"/>
                </a:ext>
              </a:extLst>
            </p:cNvPr>
            <p:cNvCxnSpPr>
              <a:cxnSpLocks/>
              <a:stCxn id="509" idx="6"/>
              <a:endCxn id="149" idx="5"/>
            </p:cNvCxnSpPr>
            <p:nvPr/>
          </p:nvCxnSpPr>
          <p:spPr>
            <a:xfrm flipV="1">
              <a:off x="6270622" y="5741065"/>
              <a:ext cx="121342" cy="23427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76" name="直線コネクタ 675">
              <a:extLst>
                <a:ext uri="{FF2B5EF4-FFF2-40B4-BE49-F238E27FC236}">
                  <a16:creationId xmlns="" xmlns:a16="http://schemas.microsoft.com/office/drawing/2014/main" id="{DC30D2C8-BC4C-5144-B8EB-083160103259}"/>
                </a:ext>
              </a:extLst>
            </p:cNvPr>
            <p:cNvCxnSpPr>
              <a:cxnSpLocks/>
              <a:stCxn id="146" idx="4"/>
              <a:endCxn id="168" idx="2"/>
            </p:cNvCxnSpPr>
            <p:nvPr/>
          </p:nvCxnSpPr>
          <p:spPr>
            <a:xfrm>
              <a:off x="6013448" y="4768849"/>
              <a:ext cx="211139" cy="415132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82" name="直線コネクタ 681">
              <a:extLst>
                <a:ext uri="{FF2B5EF4-FFF2-40B4-BE49-F238E27FC236}">
                  <a16:creationId xmlns="" xmlns:a16="http://schemas.microsoft.com/office/drawing/2014/main" id="{F33C0EC8-4E20-5040-9B08-259E0F7883FB}"/>
                </a:ext>
              </a:extLst>
            </p:cNvPr>
            <p:cNvCxnSpPr>
              <a:cxnSpLocks/>
              <a:stCxn id="147" idx="2"/>
              <a:endCxn id="166" idx="5"/>
            </p:cNvCxnSpPr>
            <p:nvPr/>
          </p:nvCxnSpPr>
          <p:spPr>
            <a:xfrm flipH="1">
              <a:off x="5726803" y="4778361"/>
              <a:ext cx="415234" cy="59422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85" name="直線コネクタ 684">
              <a:extLst>
                <a:ext uri="{FF2B5EF4-FFF2-40B4-BE49-F238E27FC236}">
                  <a16:creationId xmlns="" xmlns:a16="http://schemas.microsoft.com/office/drawing/2014/main" id="{F37B05B1-856D-034B-B227-FD9FA864E83D}"/>
                </a:ext>
              </a:extLst>
            </p:cNvPr>
            <p:cNvCxnSpPr>
              <a:cxnSpLocks/>
              <a:stCxn id="147" idx="3"/>
              <a:endCxn id="167" idx="7"/>
            </p:cNvCxnSpPr>
            <p:nvPr/>
          </p:nvCxnSpPr>
          <p:spPr>
            <a:xfrm flipH="1">
              <a:off x="5726803" y="4799689"/>
              <a:ext cx="424068" cy="157352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89" name="直線コネクタ 688">
              <a:extLst>
                <a:ext uri="{FF2B5EF4-FFF2-40B4-BE49-F238E27FC236}">
                  <a16:creationId xmlns="" xmlns:a16="http://schemas.microsoft.com/office/drawing/2014/main" id="{BF93D8AD-7C11-7745-B07F-8F5D0125F799}"/>
                </a:ext>
              </a:extLst>
            </p:cNvPr>
            <p:cNvCxnSpPr>
              <a:cxnSpLocks/>
              <a:stCxn id="147" idx="4"/>
              <a:endCxn id="168" idx="1"/>
            </p:cNvCxnSpPr>
            <p:nvPr/>
          </p:nvCxnSpPr>
          <p:spPr>
            <a:xfrm>
              <a:off x="6172200" y="4808523"/>
              <a:ext cx="61221" cy="354129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67" name="直線コネクタ 666">
              <a:extLst>
                <a:ext uri="{FF2B5EF4-FFF2-40B4-BE49-F238E27FC236}">
                  <a16:creationId xmlns="" xmlns:a16="http://schemas.microsoft.com/office/drawing/2014/main" id="{A560A759-E374-D244-B10C-3452A4197D97}"/>
                </a:ext>
              </a:extLst>
            </p:cNvPr>
            <p:cNvCxnSpPr>
              <a:cxnSpLocks/>
              <a:stCxn id="181" idx="4"/>
              <a:endCxn id="182" idx="7"/>
            </p:cNvCxnSpPr>
            <p:nvPr/>
          </p:nvCxnSpPr>
          <p:spPr>
            <a:xfrm flipH="1">
              <a:off x="8121547" y="1650999"/>
              <a:ext cx="103" cy="3105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69" name="直線コネクタ 668">
              <a:extLst>
                <a:ext uri="{FF2B5EF4-FFF2-40B4-BE49-F238E27FC236}">
                  <a16:creationId xmlns="" xmlns:a16="http://schemas.microsoft.com/office/drawing/2014/main" id="{C50BE547-81EA-1A42-9648-0A883A112D6D}"/>
                </a:ext>
              </a:extLst>
            </p:cNvPr>
            <p:cNvCxnSpPr>
              <a:cxnSpLocks/>
              <a:stCxn id="178" idx="4"/>
              <a:endCxn id="177" idx="0"/>
            </p:cNvCxnSpPr>
            <p:nvPr/>
          </p:nvCxnSpPr>
          <p:spPr>
            <a:xfrm flipH="1">
              <a:off x="7462837" y="1407717"/>
              <a:ext cx="12828" cy="19444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72" name="直線コネクタ 671">
              <a:extLst>
                <a:ext uri="{FF2B5EF4-FFF2-40B4-BE49-F238E27FC236}">
                  <a16:creationId xmlns="" xmlns:a16="http://schemas.microsoft.com/office/drawing/2014/main" id="{35E6FB2A-943B-FC48-B4DF-CE6EB2123CF4}"/>
                </a:ext>
              </a:extLst>
            </p:cNvPr>
            <p:cNvCxnSpPr>
              <a:cxnSpLocks/>
              <a:stCxn id="184" idx="7"/>
              <a:endCxn id="183" idx="4"/>
            </p:cNvCxnSpPr>
            <p:nvPr/>
          </p:nvCxnSpPr>
          <p:spPr>
            <a:xfrm flipV="1">
              <a:off x="8490641" y="1804986"/>
              <a:ext cx="12009" cy="2470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75" name="直線コネクタ 674">
              <a:extLst>
                <a:ext uri="{FF2B5EF4-FFF2-40B4-BE49-F238E27FC236}">
                  <a16:creationId xmlns="" xmlns:a16="http://schemas.microsoft.com/office/drawing/2014/main" id="{C9C66EB7-5675-304F-93CE-F82772B383B5}"/>
                </a:ext>
              </a:extLst>
            </p:cNvPr>
            <p:cNvCxnSpPr>
              <a:cxnSpLocks/>
              <a:stCxn id="185" idx="4"/>
              <a:endCxn id="677" idx="7"/>
            </p:cNvCxnSpPr>
            <p:nvPr/>
          </p:nvCxnSpPr>
          <p:spPr>
            <a:xfrm flipH="1">
              <a:off x="8890817" y="1968498"/>
              <a:ext cx="18361" cy="30262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677" name="円/楕円 676">
              <a:extLst>
                <a:ext uri="{FF2B5EF4-FFF2-40B4-BE49-F238E27FC236}">
                  <a16:creationId xmlns="" xmlns:a16="http://schemas.microsoft.com/office/drawing/2014/main" id="{42DD40F4-F342-1342-8C2B-137870F9F122}"/>
                </a:ext>
              </a:extLst>
            </p:cNvPr>
            <p:cNvSpPr/>
            <p:nvPr/>
          </p:nvSpPr>
          <p:spPr>
            <a:xfrm>
              <a:off x="8839326" y="1989926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83" name="円/楕円 682">
              <a:extLst>
                <a:ext uri="{FF2B5EF4-FFF2-40B4-BE49-F238E27FC236}">
                  <a16:creationId xmlns="" xmlns:a16="http://schemas.microsoft.com/office/drawing/2014/main" id="{B3353B53-74B2-0A40-8FC0-BF6836C24EB9}"/>
                </a:ext>
              </a:extLst>
            </p:cNvPr>
            <p:cNvSpPr/>
            <p:nvPr/>
          </p:nvSpPr>
          <p:spPr>
            <a:xfrm>
              <a:off x="8295941" y="2678111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712" name="直線コネクタ 711">
              <a:extLst>
                <a:ext uri="{FF2B5EF4-FFF2-40B4-BE49-F238E27FC236}">
                  <a16:creationId xmlns="" xmlns:a16="http://schemas.microsoft.com/office/drawing/2014/main" id="{5EEB1887-DB1C-6D4D-99C6-8CA0F515DD03}"/>
                </a:ext>
              </a:extLst>
            </p:cNvPr>
            <p:cNvCxnSpPr>
              <a:cxnSpLocks/>
              <a:stCxn id="257" idx="2"/>
              <a:endCxn id="683" idx="5"/>
            </p:cNvCxnSpPr>
            <p:nvPr/>
          </p:nvCxnSpPr>
          <p:spPr>
            <a:xfrm flipH="1" flipV="1">
              <a:off x="8347432" y="2729602"/>
              <a:ext cx="45015" cy="3899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16" name="直線コネクタ 715">
              <a:extLst>
                <a:ext uri="{FF2B5EF4-FFF2-40B4-BE49-F238E27FC236}">
                  <a16:creationId xmlns="" xmlns:a16="http://schemas.microsoft.com/office/drawing/2014/main" id="{30CA5FD8-C291-2741-BED9-43556CDEDD4B}"/>
                </a:ext>
              </a:extLst>
            </p:cNvPr>
            <p:cNvCxnSpPr>
              <a:cxnSpLocks/>
              <a:stCxn id="569" idx="2"/>
              <a:endCxn id="156" idx="5"/>
            </p:cNvCxnSpPr>
            <p:nvPr/>
          </p:nvCxnSpPr>
          <p:spPr>
            <a:xfrm flipH="1" flipV="1">
              <a:off x="9325662" y="3410630"/>
              <a:ext cx="19949" cy="248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19" name="直線コネクタ 718">
              <a:extLst>
                <a:ext uri="{FF2B5EF4-FFF2-40B4-BE49-F238E27FC236}">
                  <a16:creationId xmlns="" xmlns:a16="http://schemas.microsoft.com/office/drawing/2014/main" id="{3A6B8E3C-493F-E441-A850-48FE4F4BDDC6}"/>
                </a:ext>
              </a:extLst>
            </p:cNvPr>
            <p:cNvCxnSpPr>
              <a:cxnSpLocks/>
              <a:stCxn id="155" idx="3"/>
              <a:endCxn id="169" idx="6"/>
            </p:cNvCxnSpPr>
            <p:nvPr/>
          </p:nvCxnSpPr>
          <p:spPr>
            <a:xfrm flipH="1">
              <a:off x="9270997" y="3604299"/>
              <a:ext cx="275493" cy="432710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22" name="直線コネクタ 721">
              <a:extLst>
                <a:ext uri="{FF2B5EF4-FFF2-40B4-BE49-F238E27FC236}">
                  <a16:creationId xmlns="" xmlns:a16="http://schemas.microsoft.com/office/drawing/2014/main" id="{360CA77F-4AC6-5341-B422-243B15B22B58}"/>
                </a:ext>
              </a:extLst>
            </p:cNvPr>
            <p:cNvCxnSpPr>
              <a:cxnSpLocks/>
              <a:stCxn id="607" idx="0"/>
              <a:endCxn id="153" idx="3"/>
            </p:cNvCxnSpPr>
            <p:nvPr/>
          </p:nvCxnSpPr>
          <p:spPr>
            <a:xfrm flipV="1">
              <a:off x="8607424" y="4851295"/>
              <a:ext cx="38997" cy="6993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25" name="直線コネクタ 724">
              <a:extLst>
                <a:ext uri="{FF2B5EF4-FFF2-40B4-BE49-F238E27FC236}">
                  <a16:creationId xmlns="" xmlns:a16="http://schemas.microsoft.com/office/drawing/2014/main" id="{017B750D-A48B-B948-90BC-94884BD1FD56}"/>
                </a:ext>
              </a:extLst>
            </p:cNvPr>
            <p:cNvCxnSpPr>
              <a:cxnSpLocks/>
              <a:stCxn id="153" idx="7"/>
              <a:endCxn id="603" idx="3"/>
            </p:cNvCxnSpPr>
            <p:nvPr/>
          </p:nvCxnSpPr>
          <p:spPr>
            <a:xfrm flipV="1">
              <a:off x="8689078" y="4556802"/>
              <a:ext cx="173242" cy="25183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28" name="直線コネクタ 727">
              <a:extLst>
                <a:ext uri="{FF2B5EF4-FFF2-40B4-BE49-F238E27FC236}">
                  <a16:creationId xmlns="" xmlns:a16="http://schemas.microsoft.com/office/drawing/2014/main" id="{D13607C5-B021-884A-A4A2-B9AAB8EFA372}"/>
                </a:ext>
              </a:extLst>
            </p:cNvPr>
            <p:cNvCxnSpPr>
              <a:cxnSpLocks/>
              <a:stCxn id="601" idx="0"/>
              <a:endCxn id="154" idx="2"/>
            </p:cNvCxnSpPr>
            <p:nvPr/>
          </p:nvCxnSpPr>
          <p:spPr>
            <a:xfrm flipV="1">
              <a:off x="9093199" y="3898886"/>
              <a:ext cx="180974" cy="28100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33" name="直線コネクタ 732">
              <a:extLst>
                <a:ext uri="{FF2B5EF4-FFF2-40B4-BE49-F238E27FC236}">
                  <a16:creationId xmlns="" xmlns:a16="http://schemas.microsoft.com/office/drawing/2014/main" id="{99C0E173-2589-1043-88B9-899D9B9E3071}"/>
                </a:ext>
              </a:extLst>
            </p:cNvPr>
            <p:cNvCxnSpPr>
              <a:cxnSpLocks/>
              <a:stCxn id="624" idx="6"/>
              <a:endCxn id="625" idx="2"/>
            </p:cNvCxnSpPr>
            <p:nvPr/>
          </p:nvCxnSpPr>
          <p:spPr>
            <a:xfrm flipV="1">
              <a:off x="10660061" y="3469481"/>
              <a:ext cx="171709" cy="85632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39" name="直線コネクタ 738">
              <a:extLst>
                <a:ext uri="{FF2B5EF4-FFF2-40B4-BE49-F238E27FC236}">
                  <a16:creationId xmlns="" xmlns:a16="http://schemas.microsoft.com/office/drawing/2014/main" id="{58F513CA-B727-4D4F-BBF7-B76B26E90B89}"/>
                </a:ext>
              </a:extLst>
            </p:cNvPr>
            <p:cNvCxnSpPr>
              <a:cxnSpLocks/>
              <a:stCxn id="65" idx="0"/>
              <a:endCxn id="412" idx="4"/>
            </p:cNvCxnSpPr>
            <p:nvPr/>
          </p:nvCxnSpPr>
          <p:spPr>
            <a:xfrm flipV="1">
              <a:off x="6219824" y="3834604"/>
              <a:ext cx="4761" cy="4445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43" name="直線コネクタ 742">
              <a:extLst>
                <a:ext uri="{FF2B5EF4-FFF2-40B4-BE49-F238E27FC236}">
                  <a16:creationId xmlns="" xmlns:a16="http://schemas.microsoft.com/office/drawing/2014/main" id="{16E2C743-13B2-AE41-B3C9-39772D9408CF}"/>
                </a:ext>
              </a:extLst>
            </p:cNvPr>
            <p:cNvCxnSpPr>
              <a:cxnSpLocks/>
              <a:stCxn id="138" idx="0"/>
              <a:endCxn id="403" idx="4"/>
            </p:cNvCxnSpPr>
            <p:nvPr/>
          </p:nvCxnSpPr>
          <p:spPr>
            <a:xfrm flipH="1" flipV="1">
              <a:off x="6667495" y="3211499"/>
              <a:ext cx="15879" cy="233374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47" name="直線コネクタ 746">
              <a:extLst>
                <a:ext uri="{FF2B5EF4-FFF2-40B4-BE49-F238E27FC236}">
                  <a16:creationId xmlns="" xmlns:a16="http://schemas.microsoft.com/office/drawing/2014/main" id="{3302AC68-593E-1245-A5AF-5B18C3CA9DB9}"/>
                </a:ext>
              </a:extLst>
            </p:cNvPr>
            <p:cNvCxnSpPr>
              <a:cxnSpLocks/>
              <a:stCxn id="47" idx="5"/>
              <a:endCxn id="396" idx="0"/>
            </p:cNvCxnSpPr>
            <p:nvPr/>
          </p:nvCxnSpPr>
          <p:spPr>
            <a:xfrm>
              <a:off x="6538014" y="2856596"/>
              <a:ext cx="31056" cy="8503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53" name="直線コネクタ 752">
              <a:extLst>
                <a:ext uri="{FF2B5EF4-FFF2-40B4-BE49-F238E27FC236}">
                  <a16:creationId xmlns="" xmlns:a16="http://schemas.microsoft.com/office/drawing/2014/main" id="{D9A54392-5DBE-ED4E-9E67-91A97B4C0D8F}"/>
                </a:ext>
              </a:extLst>
            </p:cNvPr>
            <p:cNvCxnSpPr>
              <a:cxnSpLocks/>
              <a:stCxn id="309" idx="4"/>
              <a:endCxn id="320" idx="7"/>
            </p:cNvCxnSpPr>
            <p:nvPr/>
          </p:nvCxnSpPr>
          <p:spPr>
            <a:xfrm flipH="1">
              <a:off x="6748488" y="2527292"/>
              <a:ext cx="37279" cy="13582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763" name="円/楕円 762">
              <a:extLst>
                <a:ext uri="{FF2B5EF4-FFF2-40B4-BE49-F238E27FC236}">
                  <a16:creationId xmlns="" xmlns:a16="http://schemas.microsoft.com/office/drawing/2014/main" id="{7DF0E394-C5E1-D447-B900-5BAF291889BC}"/>
                </a:ext>
              </a:extLst>
            </p:cNvPr>
            <p:cNvSpPr/>
            <p:nvPr/>
          </p:nvSpPr>
          <p:spPr>
            <a:xfrm>
              <a:off x="6569070" y="2220105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766" name="直線コネクタ 765">
              <a:extLst>
                <a:ext uri="{FF2B5EF4-FFF2-40B4-BE49-F238E27FC236}">
                  <a16:creationId xmlns="" xmlns:a16="http://schemas.microsoft.com/office/drawing/2014/main" id="{36632A75-4F80-C94F-B962-A45AA95AF39E}"/>
                </a:ext>
              </a:extLst>
            </p:cNvPr>
            <p:cNvCxnSpPr>
              <a:cxnSpLocks/>
              <a:stCxn id="763" idx="4"/>
              <a:endCxn id="318" idx="1"/>
            </p:cNvCxnSpPr>
            <p:nvPr/>
          </p:nvCxnSpPr>
          <p:spPr>
            <a:xfrm>
              <a:off x="6599233" y="2280430"/>
              <a:ext cx="3280" cy="4615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71" name="直線コネクタ 770">
              <a:extLst>
                <a:ext uri="{FF2B5EF4-FFF2-40B4-BE49-F238E27FC236}">
                  <a16:creationId xmlns="" xmlns:a16="http://schemas.microsoft.com/office/drawing/2014/main" id="{7C9BAEBE-66B6-2147-B289-EE4F6831D623}"/>
                </a:ext>
              </a:extLst>
            </p:cNvPr>
            <p:cNvCxnSpPr>
              <a:cxnSpLocks/>
              <a:stCxn id="133" idx="4"/>
              <a:endCxn id="305" idx="1"/>
            </p:cNvCxnSpPr>
            <p:nvPr/>
          </p:nvCxnSpPr>
          <p:spPr>
            <a:xfrm flipH="1">
              <a:off x="6558065" y="1930398"/>
              <a:ext cx="11005" cy="2472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74" name="直線コネクタ 773">
              <a:extLst>
                <a:ext uri="{FF2B5EF4-FFF2-40B4-BE49-F238E27FC236}">
                  <a16:creationId xmlns="" xmlns:a16="http://schemas.microsoft.com/office/drawing/2014/main" id="{02EE293C-38EB-9B47-9A1F-CEC42F6DC027}"/>
                </a:ext>
              </a:extLst>
            </p:cNvPr>
            <p:cNvCxnSpPr>
              <a:cxnSpLocks/>
              <a:stCxn id="132" idx="4"/>
              <a:endCxn id="304" idx="0"/>
            </p:cNvCxnSpPr>
            <p:nvPr/>
          </p:nvCxnSpPr>
          <p:spPr>
            <a:xfrm>
              <a:off x="6538908" y="1325560"/>
              <a:ext cx="29442" cy="13705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77" name="直線コネクタ 776">
              <a:extLst>
                <a:ext uri="{FF2B5EF4-FFF2-40B4-BE49-F238E27FC236}">
                  <a16:creationId xmlns="" xmlns:a16="http://schemas.microsoft.com/office/drawing/2014/main" id="{871ECA5A-6802-DD4D-AE50-7C837A1C93DF}"/>
                </a:ext>
              </a:extLst>
            </p:cNvPr>
            <p:cNvCxnSpPr>
              <a:cxnSpLocks/>
              <a:stCxn id="281" idx="6"/>
              <a:endCxn id="271" idx="2"/>
            </p:cNvCxnSpPr>
            <p:nvPr/>
          </p:nvCxnSpPr>
          <p:spPr>
            <a:xfrm flipV="1">
              <a:off x="7556498" y="2954333"/>
              <a:ext cx="81887" cy="475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80" name="直線コネクタ 779">
              <a:extLst>
                <a:ext uri="{FF2B5EF4-FFF2-40B4-BE49-F238E27FC236}">
                  <a16:creationId xmlns="" xmlns:a16="http://schemas.microsoft.com/office/drawing/2014/main" id="{4A372AAA-F81F-D24A-8EEA-33AF1DA3BD8E}"/>
                </a:ext>
              </a:extLst>
            </p:cNvPr>
            <p:cNvCxnSpPr>
              <a:cxnSpLocks/>
              <a:stCxn id="271" idx="6"/>
              <a:endCxn id="266" idx="2"/>
            </p:cNvCxnSpPr>
            <p:nvPr/>
          </p:nvCxnSpPr>
          <p:spPr>
            <a:xfrm>
              <a:off x="7698710" y="2954333"/>
              <a:ext cx="37177" cy="1574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84" name="直線コネクタ 783">
              <a:extLst>
                <a:ext uri="{FF2B5EF4-FFF2-40B4-BE49-F238E27FC236}">
                  <a16:creationId xmlns="" xmlns:a16="http://schemas.microsoft.com/office/drawing/2014/main" id="{AC613385-2802-ED47-A2D5-738E5047AD58}"/>
                </a:ext>
              </a:extLst>
            </p:cNvPr>
            <p:cNvCxnSpPr>
              <a:cxnSpLocks/>
              <a:stCxn id="267" idx="1"/>
              <a:endCxn id="128" idx="4"/>
            </p:cNvCxnSpPr>
            <p:nvPr/>
          </p:nvCxnSpPr>
          <p:spPr>
            <a:xfrm flipH="1" flipV="1">
              <a:off x="7788275" y="2533652"/>
              <a:ext cx="38996" cy="4693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92" name="直線コネクタ 691">
              <a:extLst>
                <a:ext uri="{FF2B5EF4-FFF2-40B4-BE49-F238E27FC236}">
                  <a16:creationId xmlns="" xmlns:a16="http://schemas.microsoft.com/office/drawing/2014/main" id="{A5CBD378-92B8-9344-ABDE-D5CE94673A23}"/>
                </a:ext>
              </a:extLst>
            </p:cNvPr>
            <p:cNvCxnSpPr>
              <a:cxnSpLocks/>
              <a:stCxn id="177" idx="3"/>
              <a:endCxn id="176" idx="7"/>
            </p:cNvCxnSpPr>
            <p:nvPr/>
          </p:nvCxnSpPr>
          <p:spPr>
            <a:xfrm>
              <a:off x="7441508" y="1478652"/>
              <a:ext cx="3098" cy="3036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96" name="直線コネクタ 695">
              <a:extLst>
                <a:ext uri="{FF2B5EF4-FFF2-40B4-BE49-F238E27FC236}">
                  <a16:creationId xmlns="" xmlns:a16="http://schemas.microsoft.com/office/drawing/2014/main" id="{AB2E1F28-C6A9-234E-AD24-C0447E720FA7}"/>
                </a:ext>
              </a:extLst>
            </p:cNvPr>
            <p:cNvCxnSpPr>
              <a:cxnSpLocks/>
              <a:stCxn id="145" idx="3"/>
              <a:endCxn id="87" idx="6"/>
            </p:cNvCxnSpPr>
            <p:nvPr/>
          </p:nvCxnSpPr>
          <p:spPr>
            <a:xfrm flipH="1">
              <a:off x="7121524" y="4171052"/>
              <a:ext cx="380310" cy="19297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99" name="直線コネクタ 698">
              <a:extLst>
                <a:ext uri="{FF2B5EF4-FFF2-40B4-BE49-F238E27FC236}">
                  <a16:creationId xmlns="" xmlns:a16="http://schemas.microsoft.com/office/drawing/2014/main" id="{721675D3-74C9-3C40-80B8-A0F944B31AFD}"/>
                </a:ext>
              </a:extLst>
            </p:cNvPr>
            <p:cNvCxnSpPr>
              <a:cxnSpLocks/>
              <a:stCxn id="361" idx="4"/>
              <a:endCxn id="362" idx="0"/>
            </p:cNvCxnSpPr>
            <p:nvPr/>
          </p:nvCxnSpPr>
          <p:spPr>
            <a:xfrm>
              <a:off x="3983037" y="2954332"/>
              <a:ext cx="0" cy="11270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02" name="直線コネクタ 701">
              <a:extLst>
                <a:ext uri="{FF2B5EF4-FFF2-40B4-BE49-F238E27FC236}">
                  <a16:creationId xmlns="" xmlns:a16="http://schemas.microsoft.com/office/drawing/2014/main" id="{1840F75E-ABF9-A741-8297-6DB6CC0DC157}"/>
                </a:ext>
              </a:extLst>
            </p:cNvPr>
            <p:cNvCxnSpPr>
              <a:cxnSpLocks/>
              <a:stCxn id="362" idx="4"/>
              <a:endCxn id="363" idx="0"/>
            </p:cNvCxnSpPr>
            <p:nvPr/>
          </p:nvCxnSpPr>
          <p:spPr>
            <a:xfrm flipH="1">
              <a:off x="3952874" y="3127363"/>
              <a:ext cx="30163" cy="9048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731" name="円/楕円 730">
              <a:extLst>
                <a:ext uri="{FF2B5EF4-FFF2-40B4-BE49-F238E27FC236}">
                  <a16:creationId xmlns="" xmlns:a16="http://schemas.microsoft.com/office/drawing/2014/main" id="{FE1883EF-FF8B-CF4E-BFEA-4312E661E710}"/>
                </a:ext>
              </a:extLst>
            </p:cNvPr>
            <p:cNvSpPr/>
            <p:nvPr/>
          </p:nvSpPr>
          <p:spPr>
            <a:xfrm>
              <a:off x="7401052" y="2616197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734" name="直線コネクタ 733">
              <a:extLst>
                <a:ext uri="{FF2B5EF4-FFF2-40B4-BE49-F238E27FC236}">
                  <a16:creationId xmlns="" xmlns:a16="http://schemas.microsoft.com/office/drawing/2014/main" id="{6DFD25E6-5703-E54A-A8BA-F3ED20E42A0D}"/>
                </a:ext>
              </a:extLst>
            </p:cNvPr>
            <p:cNvCxnSpPr>
              <a:cxnSpLocks/>
              <a:stCxn id="270" idx="1"/>
              <a:endCxn id="731" idx="5"/>
            </p:cNvCxnSpPr>
            <p:nvPr/>
          </p:nvCxnSpPr>
          <p:spPr>
            <a:xfrm flipH="1" flipV="1">
              <a:off x="7452543" y="2667688"/>
              <a:ext cx="28651" cy="5575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749" name="円/楕円 748">
              <a:extLst>
                <a:ext uri="{FF2B5EF4-FFF2-40B4-BE49-F238E27FC236}">
                  <a16:creationId xmlns="" xmlns:a16="http://schemas.microsoft.com/office/drawing/2014/main" id="{0C9B835F-5DF3-404D-9F1A-3DB3E0EAF018}"/>
                </a:ext>
              </a:extLst>
            </p:cNvPr>
            <p:cNvSpPr/>
            <p:nvPr/>
          </p:nvSpPr>
          <p:spPr>
            <a:xfrm>
              <a:off x="7134225" y="2328861"/>
              <a:ext cx="60325" cy="60325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767" name="直線コネクタ 766">
              <a:extLst>
                <a:ext uri="{FF2B5EF4-FFF2-40B4-BE49-F238E27FC236}">
                  <a16:creationId xmlns="" xmlns:a16="http://schemas.microsoft.com/office/drawing/2014/main" id="{9D041CC3-C909-4F4B-A021-E1A21653436A}"/>
                </a:ext>
              </a:extLst>
            </p:cNvPr>
            <p:cNvCxnSpPr>
              <a:cxnSpLocks/>
              <a:stCxn id="404" idx="6"/>
              <a:endCxn id="414" idx="0"/>
            </p:cNvCxnSpPr>
            <p:nvPr/>
          </p:nvCxnSpPr>
          <p:spPr>
            <a:xfrm>
              <a:off x="6429762" y="3297231"/>
              <a:ext cx="104385" cy="51753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778" name="円/楕円 777">
              <a:extLst>
                <a:ext uri="{FF2B5EF4-FFF2-40B4-BE49-F238E27FC236}">
                  <a16:creationId xmlns="" xmlns:a16="http://schemas.microsoft.com/office/drawing/2014/main" id="{C6E95030-CC82-2D40-803F-55A4C70F7729}"/>
                </a:ext>
              </a:extLst>
            </p:cNvPr>
            <p:cNvSpPr/>
            <p:nvPr/>
          </p:nvSpPr>
          <p:spPr>
            <a:xfrm>
              <a:off x="7499349" y="2311794"/>
              <a:ext cx="60325" cy="60325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79" name="円/楕円 778">
              <a:extLst>
                <a:ext uri="{FF2B5EF4-FFF2-40B4-BE49-F238E27FC236}">
                  <a16:creationId xmlns="" xmlns:a16="http://schemas.microsoft.com/office/drawing/2014/main" id="{9AE54727-FD05-A046-BB11-CD6E444816A4}"/>
                </a:ext>
              </a:extLst>
            </p:cNvPr>
            <p:cNvSpPr/>
            <p:nvPr/>
          </p:nvSpPr>
          <p:spPr>
            <a:xfrm>
              <a:off x="7667388" y="2616197"/>
              <a:ext cx="60325" cy="60325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81" name="円/楕円 780">
              <a:extLst>
                <a:ext uri="{FF2B5EF4-FFF2-40B4-BE49-F238E27FC236}">
                  <a16:creationId xmlns="" xmlns:a16="http://schemas.microsoft.com/office/drawing/2014/main" id="{11AB95E8-5770-5245-82BC-CC5BFE492A36}"/>
                </a:ext>
              </a:extLst>
            </p:cNvPr>
            <p:cNvSpPr/>
            <p:nvPr/>
          </p:nvSpPr>
          <p:spPr>
            <a:xfrm>
              <a:off x="7511084" y="3097205"/>
              <a:ext cx="60325" cy="60325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82" name="円/楕円 781">
              <a:extLst>
                <a:ext uri="{FF2B5EF4-FFF2-40B4-BE49-F238E27FC236}">
                  <a16:creationId xmlns="" xmlns:a16="http://schemas.microsoft.com/office/drawing/2014/main" id="{A73FD8DB-7732-9341-8260-612233606B8B}"/>
                </a:ext>
              </a:extLst>
            </p:cNvPr>
            <p:cNvSpPr/>
            <p:nvPr/>
          </p:nvSpPr>
          <p:spPr>
            <a:xfrm>
              <a:off x="8075485" y="2579680"/>
              <a:ext cx="60325" cy="60325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83" name="円/楕円 782">
              <a:extLst>
                <a:ext uri="{FF2B5EF4-FFF2-40B4-BE49-F238E27FC236}">
                  <a16:creationId xmlns="" xmlns:a16="http://schemas.microsoft.com/office/drawing/2014/main" id="{2C7D6396-2222-E446-80D3-FE14D68B460B}"/>
                </a:ext>
              </a:extLst>
            </p:cNvPr>
            <p:cNvSpPr/>
            <p:nvPr/>
          </p:nvSpPr>
          <p:spPr>
            <a:xfrm>
              <a:off x="6285041" y="2960686"/>
              <a:ext cx="60325" cy="60325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85" name="円/楕円 784">
              <a:extLst>
                <a:ext uri="{FF2B5EF4-FFF2-40B4-BE49-F238E27FC236}">
                  <a16:creationId xmlns="" xmlns:a16="http://schemas.microsoft.com/office/drawing/2014/main" id="{4DE9D9DB-68B3-B248-B726-D77DD0A5B97B}"/>
                </a:ext>
              </a:extLst>
            </p:cNvPr>
            <p:cNvSpPr/>
            <p:nvPr/>
          </p:nvSpPr>
          <p:spPr>
            <a:xfrm>
              <a:off x="6067423" y="4611671"/>
              <a:ext cx="60325" cy="60325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86" name="円/楕円 785">
              <a:extLst>
                <a:ext uri="{FF2B5EF4-FFF2-40B4-BE49-F238E27FC236}">
                  <a16:creationId xmlns="" xmlns:a16="http://schemas.microsoft.com/office/drawing/2014/main" id="{066A226A-381C-494C-95C2-3174A15CC84A}"/>
                </a:ext>
              </a:extLst>
            </p:cNvPr>
            <p:cNvSpPr/>
            <p:nvPr/>
          </p:nvSpPr>
          <p:spPr>
            <a:xfrm>
              <a:off x="6878636" y="4701458"/>
              <a:ext cx="60325" cy="60325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87" name="円/楕円 786">
              <a:extLst>
                <a:ext uri="{FF2B5EF4-FFF2-40B4-BE49-F238E27FC236}">
                  <a16:creationId xmlns="" xmlns:a16="http://schemas.microsoft.com/office/drawing/2014/main" id="{93AB959B-6D60-E949-B529-4818FDDCE25D}"/>
                </a:ext>
              </a:extLst>
            </p:cNvPr>
            <p:cNvSpPr/>
            <p:nvPr/>
          </p:nvSpPr>
          <p:spPr>
            <a:xfrm>
              <a:off x="8699500" y="3024180"/>
              <a:ext cx="60325" cy="60325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88" name="円/楕円 787">
              <a:extLst>
                <a:ext uri="{FF2B5EF4-FFF2-40B4-BE49-F238E27FC236}">
                  <a16:creationId xmlns="" xmlns:a16="http://schemas.microsoft.com/office/drawing/2014/main" id="{1C9A4AA9-341F-9643-B41B-CB637162FD39}"/>
                </a:ext>
              </a:extLst>
            </p:cNvPr>
            <p:cNvSpPr/>
            <p:nvPr/>
          </p:nvSpPr>
          <p:spPr>
            <a:xfrm>
              <a:off x="9288462" y="3409941"/>
              <a:ext cx="60325" cy="60325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89" name="円/楕円 788">
              <a:extLst>
                <a:ext uri="{FF2B5EF4-FFF2-40B4-BE49-F238E27FC236}">
                  <a16:creationId xmlns="" xmlns:a16="http://schemas.microsoft.com/office/drawing/2014/main" id="{3283BE4A-2B78-CC4D-AA1E-50778927F681}"/>
                </a:ext>
              </a:extLst>
            </p:cNvPr>
            <p:cNvSpPr/>
            <p:nvPr/>
          </p:nvSpPr>
          <p:spPr>
            <a:xfrm>
              <a:off x="9599733" y="3451214"/>
              <a:ext cx="60325" cy="60325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99" name="円/楕円 798">
              <a:extLst>
                <a:ext uri="{FF2B5EF4-FFF2-40B4-BE49-F238E27FC236}">
                  <a16:creationId xmlns="" xmlns:a16="http://schemas.microsoft.com/office/drawing/2014/main" id="{BA9955FA-1495-A64D-A944-95E94E733BC6}"/>
                </a:ext>
              </a:extLst>
            </p:cNvPr>
            <p:cNvSpPr/>
            <p:nvPr/>
          </p:nvSpPr>
          <p:spPr>
            <a:xfrm>
              <a:off x="6442073" y="3267067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800" name="直線コネクタ 799">
              <a:extLst>
                <a:ext uri="{FF2B5EF4-FFF2-40B4-BE49-F238E27FC236}">
                  <a16:creationId xmlns="" xmlns:a16="http://schemas.microsoft.com/office/drawing/2014/main" id="{BC15F8F3-6703-8043-B6FE-62225D52AA94}"/>
                </a:ext>
              </a:extLst>
            </p:cNvPr>
            <p:cNvCxnSpPr>
              <a:cxnSpLocks/>
              <a:stCxn id="404" idx="6"/>
              <a:endCxn id="799" idx="2"/>
            </p:cNvCxnSpPr>
            <p:nvPr/>
          </p:nvCxnSpPr>
          <p:spPr>
            <a:xfrm flipV="1">
              <a:off x="6429762" y="3297230"/>
              <a:ext cx="12311" cy="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03" name="直線コネクタ 802">
              <a:extLst>
                <a:ext uri="{FF2B5EF4-FFF2-40B4-BE49-F238E27FC236}">
                  <a16:creationId xmlns="" xmlns:a16="http://schemas.microsoft.com/office/drawing/2014/main" id="{20FC6455-D8B1-1C49-9190-ED11D37DBC83}"/>
                </a:ext>
              </a:extLst>
            </p:cNvPr>
            <p:cNvCxnSpPr>
              <a:cxnSpLocks/>
              <a:stCxn id="799" idx="5"/>
              <a:endCxn id="414" idx="0"/>
            </p:cNvCxnSpPr>
            <p:nvPr/>
          </p:nvCxnSpPr>
          <p:spPr>
            <a:xfrm>
              <a:off x="6493564" y="3318558"/>
              <a:ext cx="40583" cy="49620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17" name="直線コネクタ 816">
              <a:extLst>
                <a:ext uri="{FF2B5EF4-FFF2-40B4-BE49-F238E27FC236}">
                  <a16:creationId xmlns="" xmlns:a16="http://schemas.microsoft.com/office/drawing/2014/main" id="{DCF14B58-EF8F-4945-B2C8-B1003BE219E5}"/>
                </a:ext>
              </a:extLst>
            </p:cNvPr>
            <p:cNvCxnSpPr>
              <a:cxnSpLocks/>
              <a:stCxn id="195" idx="3"/>
              <a:endCxn id="134" idx="6"/>
            </p:cNvCxnSpPr>
            <p:nvPr/>
          </p:nvCxnSpPr>
          <p:spPr>
            <a:xfrm flipH="1" flipV="1">
              <a:off x="7621586" y="2419741"/>
              <a:ext cx="161236" cy="2171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26" name="直線コネクタ 825">
              <a:extLst>
                <a:ext uri="{FF2B5EF4-FFF2-40B4-BE49-F238E27FC236}">
                  <a16:creationId xmlns="" xmlns:a16="http://schemas.microsoft.com/office/drawing/2014/main" id="{2274588E-2E6D-A948-96FA-1EEE3522CEE8}"/>
                </a:ext>
              </a:extLst>
            </p:cNvPr>
            <p:cNvCxnSpPr>
              <a:cxnSpLocks/>
              <a:stCxn id="167" idx="5"/>
              <a:endCxn id="149" idx="1"/>
            </p:cNvCxnSpPr>
            <p:nvPr/>
          </p:nvCxnSpPr>
          <p:spPr>
            <a:xfrm>
              <a:off x="5726803" y="4999698"/>
              <a:ext cx="622504" cy="698710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29" name="直線コネクタ 828">
              <a:extLst>
                <a:ext uri="{FF2B5EF4-FFF2-40B4-BE49-F238E27FC236}">
                  <a16:creationId xmlns="" xmlns:a16="http://schemas.microsoft.com/office/drawing/2014/main" id="{2060D7EF-57F1-C848-9A05-3E6FC585302F}"/>
                </a:ext>
              </a:extLst>
            </p:cNvPr>
            <p:cNvCxnSpPr>
              <a:cxnSpLocks/>
              <a:stCxn id="166" idx="5"/>
              <a:endCxn id="149" idx="1"/>
            </p:cNvCxnSpPr>
            <p:nvPr/>
          </p:nvCxnSpPr>
          <p:spPr>
            <a:xfrm>
              <a:off x="5726803" y="4837783"/>
              <a:ext cx="622504" cy="86062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sp>
          <p:nvSpPr>
            <p:cNvPr id="833" name="円/楕円 832">
              <a:extLst>
                <a:ext uri="{FF2B5EF4-FFF2-40B4-BE49-F238E27FC236}">
                  <a16:creationId xmlns="" xmlns:a16="http://schemas.microsoft.com/office/drawing/2014/main" id="{E4BB50DE-6F21-1B4B-8EB6-7E050FD539BC}"/>
                </a:ext>
              </a:extLst>
            </p:cNvPr>
            <p:cNvSpPr/>
            <p:nvPr/>
          </p:nvSpPr>
          <p:spPr>
            <a:xfrm>
              <a:off x="7264400" y="595312"/>
              <a:ext cx="60325" cy="60325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6068567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正方形/長方形 8">
            <a:extLst>
              <a:ext uri="{FF2B5EF4-FFF2-40B4-BE49-F238E27FC236}">
                <a16:creationId xmlns="" xmlns:a16="http://schemas.microsoft.com/office/drawing/2014/main" id="{85ACCFC8-21C3-4E15-AECC-C0944D7304A0}"/>
              </a:ext>
            </a:extLst>
          </p:cNvPr>
          <p:cNvSpPr/>
          <p:nvPr/>
        </p:nvSpPr>
        <p:spPr>
          <a:xfrm rot="921646">
            <a:off x="6680997" y="5527298"/>
            <a:ext cx="76262" cy="171997"/>
          </a:xfrm>
          <a:prstGeom prst="rect">
            <a:avLst/>
          </a:prstGeom>
          <a:solidFill>
            <a:srgbClr val="BDD7EE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74" name="正方形/長方形 173">
            <a:extLst>
              <a:ext uri="{FF2B5EF4-FFF2-40B4-BE49-F238E27FC236}">
                <a16:creationId xmlns="" xmlns:a16="http://schemas.microsoft.com/office/drawing/2014/main" id="{E79B3673-2E18-4996-B642-E6D9E5631DFE}"/>
              </a:ext>
            </a:extLst>
          </p:cNvPr>
          <p:cNvSpPr/>
          <p:nvPr/>
        </p:nvSpPr>
        <p:spPr>
          <a:xfrm rot="5400000" flipV="1">
            <a:off x="7405283" y="5175769"/>
            <a:ext cx="184334" cy="111793"/>
          </a:xfrm>
          <a:prstGeom prst="rect">
            <a:avLst/>
          </a:prstGeom>
          <a:solidFill>
            <a:srgbClr val="548235">
              <a:alpha val="1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="" xmlns:a16="http://schemas.microsoft.com/office/drawing/2014/main" id="{1C2193CD-5259-47F0-A56B-03BF73C8ED90}"/>
              </a:ext>
            </a:extLst>
          </p:cNvPr>
          <p:cNvSpPr/>
          <p:nvPr/>
        </p:nvSpPr>
        <p:spPr>
          <a:xfrm>
            <a:off x="6494249" y="5046111"/>
            <a:ext cx="357999" cy="98403"/>
          </a:xfrm>
          <a:prstGeom prst="rect">
            <a:avLst/>
          </a:prstGeom>
          <a:solidFill>
            <a:srgbClr val="548235">
              <a:alpha val="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" name="二等辺三角形 7">
            <a:extLst>
              <a:ext uri="{FF2B5EF4-FFF2-40B4-BE49-F238E27FC236}">
                <a16:creationId xmlns="" xmlns:a16="http://schemas.microsoft.com/office/drawing/2014/main" id="{C93CA7AE-5542-49E2-BBB2-DB160E46D388}"/>
              </a:ext>
            </a:extLst>
          </p:cNvPr>
          <p:cNvSpPr/>
          <p:nvPr/>
        </p:nvSpPr>
        <p:spPr>
          <a:xfrm rot="16519777">
            <a:off x="6683208" y="5013142"/>
            <a:ext cx="51202" cy="290111"/>
          </a:xfrm>
          <a:prstGeom prst="triangle">
            <a:avLst/>
          </a:prstGeom>
          <a:solidFill>
            <a:srgbClr val="548235">
              <a:alpha val="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0" name="正方形/長方形 189">
            <a:extLst>
              <a:ext uri="{FF2B5EF4-FFF2-40B4-BE49-F238E27FC236}">
                <a16:creationId xmlns="" xmlns:a16="http://schemas.microsoft.com/office/drawing/2014/main" id="{C41DA65D-A4C5-4800-ADD6-FEC51D17570C}"/>
              </a:ext>
            </a:extLst>
          </p:cNvPr>
          <p:cNvSpPr/>
          <p:nvPr/>
        </p:nvSpPr>
        <p:spPr>
          <a:xfrm rot="921646">
            <a:off x="6538347" y="5495772"/>
            <a:ext cx="56332" cy="177472"/>
          </a:xfrm>
          <a:prstGeom prst="rect">
            <a:avLst/>
          </a:prstGeom>
          <a:solidFill>
            <a:srgbClr val="BDD7EE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2" name="正方形/長方形 191">
            <a:extLst>
              <a:ext uri="{FF2B5EF4-FFF2-40B4-BE49-F238E27FC236}">
                <a16:creationId xmlns="" xmlns:a16="http://schemas.microsoft.com/office/drawing/2014/main" id="{67E0B63F-8708-4173-BFD9-9675C10384BC}"/>
              </a:ext>
            </a:extLst>
          </p:cNvPr>
          <p:cNvSpPr/>
          <p:nvPr/>
        </p:nvSpPr>
        <p:spPr>
          <a:xfrm>
            <a:off x="6618181" y="5846928"/>
            <a:ext cx="77063" cy="242027"/>
          </a:xfrm>
          <a:prstGeom prst="rect">
            <a:avLst/>
          </a:prstGeom>
          <a:solidFill>
            <a:srgbClr val="FF0000">
              <a:alpha val="50196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3" name="正方形/長方形 192">
            <a:extLst>
              <a:ext uri="{FF2B5EF4-FFF2-40B4-BE49-F238E27FC236}">
                <a16:creationId xmlns="" xmlns:a16="http://schemas.microsoft.com/office/drawing/2014/main" id="{703EB734-EA22-47B8-9F09-F938A6622C92}"/>
              </a:ext>
            </a:extLst>
          </p:cNvPr>
          <p:cNvSpPr/>
          <p:nvPr/>
        </p:nvSpPr>
        <p:spPr>
          <a:xfrm rot="921646" flipH="1">
            <a:off x="6673527" y="5692107"/>
            <a:ext cx="45725" cy="171997"/>
          </a:xfrm>
          <a:prstGeom prst="rect">
            <a:avLst/>
          </a:prstGeom>
          <a:solidFill>
            <a:srgbClr val="FF0000">
              <a:alpha val="50196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9" name="正方形/長方形 198">
            <a:extLst>
              <a:ext uri="{FF2B5EF4-FFF2-40B4-BE49-F238E27FC236}">
                <a16:creationId xmlns="" xmlns:a16="http://schemas.microsoft.com/office/drawing/2014/main" id="{B4935324-20AC-4B97-85C8-6048003D04AD}"/>
              </a:ext>
            </a:extLst>
          </p:cNvPr>
          <p:cNvSpPr/>
          <p:nvPr/>
        </p:nvSpPr>
        <p:spPr>
          <a:xfrm rot="921646" flipH="1">
            <a:off x="6581895" y="5689205"/>
            <a:ext cx="45725" cy="148531"/>
          </a:xfrm>
          <a:prstGeom prst="rect">
            <a:avLst/>
          </a:prstGeom>
          <a:solidFill>
            <a:srgbClr val="FF0000">
              <a:alpha val="50196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01" name="正方形/長方形 200">
            <a:extLst>
              <a:ext uri="{FF2B5EF4-FFF2-40B4-BE49-F238E27FC236}">
                <a16:creationId xmlns="" xmlns:a16="http://schemas.microsoft.com/office/drawing/2014/main" id="{E2BEB892-860C-43D4-8995-AEA1514DCB2A}"/>
              </a:ext>
            </a:extLst>
          </p:cNvPr>
          <p:cNvSpPr/>
          <p:nvPr/>
        </p:nvSpPr>
        <p:spPr>
          <a:xfrm rot="921646">
            <a:off x="6512425" y="5612848"/>
            <a:ext cx="45725" cy="171997"/>
          </a:xfrm>
          <a:prstGeom prst="rect">
            <a:avLst/>
          </a:prstGeom>
          <a:solidFill>
            <a:srgbClr val="BDD7EE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3" name="図形グループ 2"/>
          <p:cNvGrpSpPr/>
          <p:nvPr/>
        </p:nvGrpSpPr>
        <p:grpSpPr>
          <a:xfrm>
            <a:off x="1885697" y="2909549"/>
            <a:ext cx="9280717" cy="6556172"/>
            <a:chOff x="1885449" y="242170"/>
            <a:chExt cx="9279509" cy="6555318"/>
          </a:xfrm>
          <a:solidFill>
            <a:schemeClr val="accent4">
              <a:lumMod val="20000"/>
              <a:lumOff val="80000"/>
            </a:schemeClr>
          </a:solidFill>
        </p:grpSpPr>
        <p:sp>
          <p:nvSpPr>
            <p:cNvPr id="36" name="角丸四角形 35"/>
            <p:cNvSpPr/>
            <p:nvPr/>
          </p:nvSpPr>
          <p:spPr>
            <a:xfrm rot="21051266">
              <a:off x="7253408" y="5229937"/>
              <a:ext cx="910082" cy="88701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ja-JP" alt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ea"/>
                  <a:cs typeface="Apple Chancery" charset="0"/>
                </a:rPr>
                <a:t>タカシマヤ</a:t>
              </a:r>
              <a:endParaRPr lang="en-US" altLang="ja-JP" sz="1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cs typeface="Apple Chancery" charset="0"/>
              </a:endParaRPr>
            </a:p>
          </p:txBody>
        </p:sp>
        <p:sp>
          <p:nvSpPr>
            <p:cNvPr id="83" name="角丸四角形 82"/>
            <p:cNvSpPr/>
            <p:nvPr/>
          </p:nvSpPr>
          <p:spPr>
            <a:xfrm rot="174692">
              <a:off x="7444373" y="2016753"/>
              <a:ext cx="593387" cy="307939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ja-JP" sz="1050" dirty="0">
                  <a:solidFill>
                    <a:schemeClr val="tx1"/>
                  </a:solidFill>
                </a:rPr>
                <a:t>ALTA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84" name="角丸四角形 83"/>
            <p:cNvSpPr/>
            <p:nvPr/>
          </p:nvSpPr>
          <p:spPr>
            <a:xfrm rot="1913681">
              <a:off x="9073213" y="2658229"/>
              <a:ext cx="691980" cy="65718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ja-JP" alt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Apple Chancery" charset="0"/>
                  <a:cs typeface="Apple Chancery" charset="0"/>
                </a:rPr>
                <a:t>伊勢丹</a:t>
              </a:r>
              <a:endParaRPr lang="en-US" altLang="ja-JP" sz="1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Apple Chancery" charset="0"/>
                <a:cs typeface="Apple Chancery" charset="0"/>
              </a:endParaRPr>
            </a:p>
          </p:txBody>
        </p:sp>
        <p:sp>
          <p:nvSpPr>
            <p:cNvPr id="85" name="角丸四角形 84"/>
            <p:cNvSpPr/>
            <p:nvPr/>
          </p:nvSpPr>
          <p:spPr>
            <a:xfrm rot="1913681">
              <a:off x="8797773" y="3315642"/>
              <a:ext cx="636737" cy="29671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en-US" altLang="ja-JP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Apple Chancery" charset="0"/>
                  <a:cs typeface="Apple Chancery" charset="0"/>
                </a:rPr>
                <a:t>OIOI</a:t>
              </a:r>
            </a:p>
          </p:txBody>
        </p:sp>
        <p:sp>
          <p:nvSpPr>
            <p:cNvPr id="16" name="角丸四角形 15"/>
            <p:cNvSpPr/>
            <p:nvPr/>
          </p:nvSpPr>
          <p:spPr>
            <a:xfrm rot="21281050">
              <a:off x="1885449" y="3300161"/>
              <a:ext cx="846955" cy="19824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>
                  <a:solidFill>
                    <a:schemeClr val="tx1"/>
                  </a:solidFill>
                </a:rPr>
                <a:t>都庁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9" name="角丸四角形 88"/>
            <p:cNvSpPr/>
            <p:nvPr/>
          </p:nvSpPr>
          <p:spPr>
            <a:xfrm>
              <a:off x="7945349" y="242170"/>
              <a:ext cx="805295" cy="489697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050" dirty="0">
                  <a:solidFill>
                    <a:schemeClr val="tx1"/>
                  </a:solidFill>
                </a:rPr>
                <a:t>TOHO</a:t>
              </a:r>
            </a:p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シネマズ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87" name="角丸四角形 86"/>
            <p:cNvSpPr/>
            <p:nvPr/>
          </p:nvSpPr>
          <p:spPr>
            <a:xfrm rot="21153886">
              <a:off x="3433440" y="3075516"/>
              <a:ext cx="662583" cy="1014827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京王</a:t>
              </a:r>
              <a:endParaRPr lang="en-US" altLang="ja-JP" sz="1050" dirty="0">
                <a:solidFill>
                  <a:schemeClr val="tx1"/>
                </a:solidFill>
              </a:endParaRPr>
            </a:p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プラザホテル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6" name="三角形 5"/>
            <p:cNvSpPr/>
            <p:nvPr/>
          </p:nvSpPr>
          <p:spPr>
            <a:xfrm>
              <a:off x="5148977" y="1707667"/>
              <a:ext cx="759288" cy="655637"/>
            </a:xfrm>
            <a:prstGeom prst="triangle">
              <a:avLst>
                <a:gd name="adj" fmla="val 3678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新宿エルタワー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1" name="角丸四角形 90"/>
            <p:cNvSpPr/>
            <p:nvPr/>
          </p:nvSpPr>
          <p:spPr>
            <a:xfrm>
              <a:off x="2255825" y="373076"/>
              <a:ext cx="846955" cy="116099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>
                  <a:solidFill>
                    <a:schemeClr val="tx1"/>
                  </a:solidFill>
                </a:rPr>
                <a:t>東京医科大学病院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円/楕円 12"/>
            <p:cNvSpPr/>
            <p:nvPr/>
          </p:nvSpPr>
          <p:spPr>
            <a:xfrm>
              <a:off x="8951836" y="5125520"/>
              <a:ext cx="2213122" cy="167196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>
                  <a:solidFill>
                    <a:schemeClr val="tx1"/>
                  </a:solidFill>
                </a:rPr>
                <a:t>新宿御苑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" name="角丸四角形 4"/>
            <p:cNvSpPr/>
            <p:nvPr/>
          </p:nvSpPr>
          <p:spPr>
            <a:xfrm>
              <a:off x="6906717" y="4655285"/>
              <a:ext cx="1038632" cy="483561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ja-JP" sz="1050">
                  <a:solidFill>
                    <a:schemeClr val="tx1"/>
                  </a:solidFill>
                </a:rPr>
                <a:t>NEWoMan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81" name="角丸四角形 80"/>
            <p:cNvSpPr/>
            <p:nvPr/>
          </p:nvSpPr>
          <p:spPr>
            <a:xfrm>
              <a:off x="6221073" y="4284784"/>
              <a:ext cx="698717" cy="337070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ルミネ１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82" name="角丸四角形 81"/>
            <p:cNvSpPr/>
            <p:nvPr/>
          </p:nvSpPr>
          <p:spPr>
            <a:xfrm rot="20733476">
              <a:off x="7150397" y="3933818"/>
              <a:ext cx="468427" cy="459755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ルミネ２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2" name="図形グループ 31"/>
          <p:cNvGrpSpPr/>
          <p:nvPr/>
        </p:nvGrpSpPr>
        <p:grpSpPr>
          <a:xfrm>
            <a:off x="6471408" y="3235340"/>
            <a:ext cx="4558061" cy="5066140"/>
            <a:chOff x="6470563" y="567919"/>
            <a:chExt cx="4557468" cy="5065480"/>
          </a:xfrm>
          <a:solidFill>
            <a:srgbClr val="929000">
              <a:alpha val="5098"/>
            </a:srgbClr>
          </a:solidFill>
        </p:grpSpPr>
        <p:sp>
          <p:nvSpPr>
            <p:cNvPr id="38" name="正方形/長方形 37">
              <a:extLst>
                <a:ext uri="{FF2B5EF4-FFF2-40B4-BE49-F238E27FC236}">
                  <a16:creationId xmlns="" xmlns:a16="http://schemas.microsoft.com/office/drawing/2014/main" id="{0CEAD584-F284-4162-A703-C1D9FB364E75}"/>
                </a:ext>
              </a:extLst>
            </p:cNvPr>
            <p:cNvSpPr/>
            <p:nvPr/>
          </p:nvSpPr>
          <p:spPr>
            <a:xfrm rot="2406507" flipH="1">
              <a:off x="9991773" y="3685517"/>
              <a:ext cx="45719" cy="9716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" name="正方形/長方形 13">
              <a:extLst>
                <a:ext uri="{FF2B5EF4-FFF2-40B4-BE49-F238E27FC236}">
                  <a16:creationId xmlns="" xmlns:a16="http://schemas.microsoft.com/office/drawing/2014/main" id="{77009A51-28D4-42DE-BB73-E65783BAE3E0}"/>
                </a:ext>
              </a:extLst>
            </p:cNvPr>
            <p:cNvSpPr/>
            <p:nvPr/>
          </p:nvSpPr>
          <p:spPr>
            <a:xfrm rot="2048566" flipH="1">
              <a:off x="8746088" y="3560603"/>
              <a:ext cx="102772" cy="207279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" name="正方形/長方形 22">
              <a:extLst>
                <a:ext uri="{FF2B5EF4-FFF2-40B4-BE49-F238E27FC236}">
                  <a16:creationId xmlns="" xmlns:a16="http://schemas.microsoft.com/office/drawing/2014/main" id="{A3984E20-7D03-455A-865C-1049C15BFEF8}"/>
                </a:ext>
              </a:extLst>
            </p:cNvPr>
            <p:cNvSpPr/>
            <p:nvPr/>
          </p:nvSpPr>
          <p:spPr>
            <a:xfrm rot="4923622" flipH="1">
              <a:off x="8336689" y="3582581"/>
              <a:ext cx="65630" cy="1342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" name="正方形/長方形 27">
              <a:extLst>
                <a:ext uri="{FF2B5EF4-FFF2-40B4-BE49-F238E27FC236}">
                  <a16:creationId xmlns="" xmlns:a16="http://schemas.microsoft.com/office/drawing/2014/main" id="{9B7B8AF5-B551-48BE-AD58-6A496EF82C50}"/>
                </a:ext>
              </a:extLst>
            </p:cNvPr>
            <p:cNvSpPr/>
            <p:nvPr/>
          </p:nvSpPr>
          <p:spPr>
            <a:xfrm rot="18342786" flipH="1">
              <a:off x="9831321" y="3561579"/>
              <a:ext cx="84017" cy="4340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33" name="正方形/長方形 32">
              <a:extLst>
                <a:ext uri="{FF2B5EF4-FFF2-40B4-BE49-F238E27FC236}">
                  <a16:creationId xmlns="" xmlns:a16="http://schemas.microsoft.com/office/drawing/2014/main" id="{3E377FE4-C6F4-43BF-A7A5-368C66A1A39D}"/>
                </a:ext>
              </a:extLst>
            </p:cNvPr>
            <p:cNvSpPr/>
            <p:nvPr/>
          </p:nvSpPr>
          <p:spPr>
            <a:xfrm rot="3180863" flipH="1">
              <a:off x="10385888" y="3105617"/>
              <a:ext cx="261776" cy="1022511"/>
            </a:xfrm>
            <a:custGeom>
              <a:avLst/>
              <a:gdLst>
                <a:gd name="connsiteX0" fmla="*/ 0 w 107949"/>
                <a:gd name="connsiteY0" fmla="*/ 0 h 469871"/>
                <a:gd name="connsiteX1" fmla="*/ 107949 w 107949"/>
                <a:gd name="connsiteY1" fmla="*/ 0 h 469871"/>
                <a:gd name="connsiteX2" fmla="*/ 107949 w 107949"/>
                <a:gd name="connsiteY2" fmla="*/ 469871 h 469871"/>
                <a:gd name="connsiteX3" fmla="*/ 0 w 107949"/>
                <a:gd name="connsiteY3" fmla="*/ 469871 h 469871"/>
                <a:gd name="connsiteX4" fmla="*/ 0 w 107949"/>
                <a:gd name="connsiteY4" fmla="*/ 0 h 469871"/>
                <a:gd name="connsiteX0" fmla="*/ 0 w 107949"/>
                <a:gd name="connsiteY0" fmla="*/ 257751 h 727622"/>
                <a:gd name="connsiteX1" fmla="*/ 103108 w 107949"/>
                <a:gd name="connsiteY1" fmla="*/ 0 h 727622"/>
                <a:gd name="connsiteX2" fmla="*/ 107949 w 107949"/>
                <a:gd name="connsiteY2" fmla="*/ 727622 h 727622"/>
                <a:gd name="connsiteX3" fmla="*/ 0 w 107949"/>
                <a:gd name="connsiteY3" fmla="*/ 727622 h 727622"/>
                <a:gd name="connsiteX4" fmla="*/ 0 w 107949"/>
                <a:gd name="connsiteY4" fmla="*/ 257751 h 727622"/>
                <a:gd name="connsiteX0" fmla="*/ 0 w 250273"/>
                <a:gd name="connsiteY0" fmla="*/ 0 h 1065745"/>
                <a:gd name="connsiteX1" fmla="*/ 245432 w 250273"/>
                <a:gd name="connsiteY1" fmla="*/ 338123 h 1065745"/>
                <a:gd name="connsiteX2" fmla="*/ 250273 w 250273"/>
                <a:gd name="connsiteY2" fmla="*/ 1065745 h 1065745"/>
                <a:gd name="connsiteX3" fmla="*/ 142324 w 250273"/>
                <a:gd name="connsiteY3" fmla="*/ 1065745 h 1065745"/>
                <a:gd name="connsiteX4" fmla="*/ 0 w 250273"/>
                <a:gd name="connsiteY4" fmla="*/ 0 h 1065745"/>
                <a:gd name="connsiteX0" fmla="*/ 0 w 250273"/>
                <a:gd name="connsiteY0" fmla="*/ 0 h 1065745"/>
                <a:gd name="connsiteX1" fmla="*/ 245432 w 250273"/>
                <a:gd name="connsiteY1" fmla="*/ 338123 h 1065745"/>
                <a:gd name="connsiteX2" fmla="*/ 250273 w 250273"/>
                <a:gd name="connsiteY2" fmla="*/ 1065745 h 1065745"/>
                <a:gd name="connsiteX3" fmla="*/ 142324 w 250273"/>
                <a:gd name="connsiteY3" fmla="*/ 1065745 h 1065745"/>
                <a:gd name="connsiteX4" fmla="*/ 0 w 250273"/>
                <a:gd name="connsiteY4" fmla="*/ 0 h 1065745"/>
                <a:gd name="connsiteX0" fmla="*/ 0 w 250273"/>
                <a:gd name="connsiteY0" fmla="*/ 0 h 1065745"/>
                <a:gd name="connsiteX1" fmla="*/ 145441 w 250273"/>
                <a:gd name="connsiteY1" fmla="*/ 25844 h 1065745"/>
                <a:gd name="connsiteX2" fmla="*/ 250273 w 250273"/>
                <a:gd name="connsiteY2" fmla="*/ 1065745 h 1065745"/>
                <a:gd name="connsiteX3" fmla="*/ 142324 w 250273"/>
                <a:gd name="connsiteY3" fmla="*/ 1065745 h 1065745"/>
                <a:gd name="connsiteX4" fmla="*/ 0 w 250273"/>
                <a:gd name="connsiteY4" fmla="*/ 0 h 1065745"/>
                <a:gd name="connsiteX0" fmla="*/ 0 w 261776"/>
                <a:gd name="connsiteY0" fmla="*/ 0 h 1057082"/>
                <a:gd name="connsiteX1" fmla="*/ 156944 w 261776"/>
                <a:gd name="connsiteY1" fmla="*/ 17181 h 1057082"/>
                <a:gd name="connsiteX2" fmla="*/ 261776 w 261776"/>
                <a:gd name="connsiteY2" fmla="*/ 1057082 h 1057082"/>
                <a:gd name="connsiteX3" fmla="*/ 153827 w 261776"/>
                <a:gd name="connsiteY3" fmla="*/ 1057082 h 1057082"/>
                <a:gd name="connsiteX4" fmla="*/ 0 w 261776"/>
                <a:gd name="connsiteY4" fmla="*/ 0 h 1057082"/>
                <a:gd name="connsiteX0" fmla="*/ 0 w 261776"/>
                <a:gd name="connsiteY0" fmla="*/ 0 h 1057082"/>
                <a:gd name="connsiteX1" fmla="*/ 156944 w 261776"/>
                <a:gd name="connsiteY1" fmla="*/ 17181 h 1057082"/>
                <a:gd name="connsiteX2" fmla="*/ 261776 w 261776"/>
                <a:gd name="connsiteY2" fmla="*/ 1057082 h 1057082"/>
                <a:gd name="connsiteX3" fmla="*/ 153827 w 261776"/>
                <a:gd name="connsiteY3" fmla="*/ 1057082 h 1057082"/>
                <a:gd name="connsiteX4" fmla="*/ 0 w 261776"/>
                <a:gd name="connsiteY4" fmla="*/ 0 h 1057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1776" h="1057082">
                  <a:moveTo>
                    <a:pt x="0" y="0"/>
                  </a:moveTo>
                  <a:lnTo>
                    <a:pt x="156944" y="17181"/>
                  </a:lnTo>
                  <a:cubicBezTo>
                    <a:pt x="158558" y="259722"/>
                    <a:pt x="260162" y="814541"/>
                    <a:pt x="261776" y="1057082"/>
                  </a:cubicBezTo>
                  <a:lnTo>
                    <a:pt x="153827" y="1057082"/>
                  </a:lnTo>
                  <a:cubicBezTo>
                    <a:pt x="106386" y="701834"/>
                    <a:pt x="138550" y="5480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1" name="正方形/長方形 70">
              <a:extLst>
                <a:ext uri="{FF2B5EF4-FFF2-40B4-BE49-F238E27FC236}">
                  <a16:creationId xmlns="" xmlns:a16="http://schemas.microsoft.com/office/drawing/2014/main" id="{D03E30D0-DE0E-454C-BFC1-97445371DF17}"/>
                </a:ext>
              </a:extLst>
            </p:cNvPr>
            <p:cNvSpPr/>
            <p:nvPr/>
          </p:nvSpPr>
          <p:spPr>
            <a:xfrm>
              <a:off x="6470563" y="1006077"/>
              <a:ext cx="175045" cy="1029536"/>
            </a:xfrm>
            <a:custGeom>
              <a:avLst/>
              <a:gdLst>
                <a:gd name="connsiteX0" fmla="*/ 0 w 131845"/>
                <a:gd name="connsiteY0" fmla="*/ 0 h 957536"/>
                <a:gd name="connsiteX1" fmla="*/ 131845 w 131845"/>
                <a:gd name="connsiteY1" fmla="*/ 0 h 957536"/>
                <a:gd name="connsiteX2" fmla="*/ 131845 w 131845"/>
                <a:gd name="connsiteY2" fmla="*/ 957536 h 957536"/>
                <a:gd name="connsiteX3" fmla="*/ 0 w 131845"/>
                <a:gd name="connsiteY3" fmla="*/ 957536 h 957536"/>
                <a:gd name="connsiteX4" fmla="*/ 0 w 131845"/>
                <a:gd name="connsiteY4" fmla="*/ 0 h 957536"/>
                <a:gd name="connsiteX0" fmla="*/ 0 w 175045"/>
                <a:gd name="connsiteY0" fmla="*/ 0 h 1029536"/>
                <a:gd name="connsiteX1" fmla="*/ 175045 w 175045"/>
                <a:gd name="connsiteY1" fmla="*/ 72000 h 1029536"/>
                <a:gd name="connsiteX2" fmla="*/ 175045 w 175045"/>
                <a:gd name="connsiteY2" fmla="*/ 1029536 h 1029536"/>
                <a:gd name="connsiteX3" fmla="*/ 43200 w 175045"/>
                <a:gd name="connsiteY3" fmla="*/ 1029536 h 1029536"/>
                <a:gd name="connsiteX4" fmla="*/ 0 w 175045"/>
                <a:gd name="connsiteY4" fmla="*/ 0 h 1029536"/>
                <a:gd name="connsiteX0" fmla="*/ 0 w 175045"/>
                <a:gd name="connsiteY0" fmla="*/ 0 h 1029536"/>
                <a:gd name="connsiteX1" fmla="*/ 153445 w 175045"/>
                <a:gd name="connsiteY1" fmla="*/ 0 h 1029536"/>
                <a:gd name="connsiteX2" fmla="*/ 175045 w 175045"/>
                <a:gd name="connsiteY2" fmla="*/ 1029536 h 1029536"/>
                <a:gd name="connsiteX3" fmla="*/ 43200 w 175045"/>
                <a:gd name="connsiteY3" fmla="*/ 1029536 h 1029536"/>
                <a:gd name="connsiteX4" fmla="*/ 0 w 175045"/>
                <a:gd name="connsiteY4" fmla="*/ 0 h 1029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5045" h="1029536">
                  <a:moveTo>
                    <a:pt x="0" y="0"/>
                  </a:moveTo>
                  <a:lnTo>
                    <a:pt x="153445" y="0"/>
                  </a:lnTo>
                  <a:lnTo>
                    <a:pt x="175045" y="1029536"/>
                  </a:lnTo>
                  <a:lnTo>
                    <a:pt x="43200" y="102953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4" name="正方形/長方形 123">
              <a:extLst>
                <a:ext uri="{FF2B5EF4-FFF2-40B4-BE49-F238E27FC236}">
                  <a16:creationId xmlns="" xmlns:a16="http://schemas.microsoft.com/office/drawing/2014/main" id="{E2F5AF15-D825-4179-AA26-CBE790FACC91}"/>
                </a:ext>
              </a:extLst>
            </p:cNvPr>
            <p:cNvSpPr/>
            <p:nvPr/>
          </p:nvSpPr>
          <p:spPr>
            <a:xfrm rot="1857181">
              <a:off x="10078382" y="1601865"/>
              <a:ext cx="114978" cy="190113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" name="正方形/長方形 3">
              <a:extLst>
                <a:ext uri="{FF2B5EF4-FFF2-40B4-BE49-F238E27FC236}">
                  <a16:creationId xmlns="" xmlns:a16="http://schemas.microsoft.com/office/drawing/2014/main" id="{0F2903BC-5DD3-4889-8AD7-1F4F50D2D0E4}"/>
                </a:ext>
              </a:extLst>
            </p:cNvPr>
            <p:cNvSpPr/>
            <p:nvPr/>
          </p:nvSpPr>
          <p:spPr>
            <a:xfrm rot="21231260">
              <a:off x="7299841" y="567919"/>
              <a:ext cx="45719" cy="772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5" name="正方形/長方形 284">
              <a:extLst>
                <a:ext uri="{FF2B5EF4-FFF2-40B4-BE49-F238E27FC236}">
                  <a16:creationId xmlns="" xmlns:a16="http://schemas.microsoft.com/office/drawing/2014/main" id="{6629558F-200D-40BD-B5C0-906A0EE4B4A4}"/>
                </a:ext>
              </a:extLst>
            </p:cNvPr>
            <p:cNvSpPr/>
            <p:nvPr/>
          </p:nvSpPr>
          <p:spPr>
            <a:xfrm rot="6685947" flipH="1">
              <a:off x="8145154" y="752247"/>
              <a:ext cx="112884" cy="18484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9" name="正方形/長方形 288">
              <a:extLst>
                <a:ext uri="{FF2B5EF4-FFF2-40B4-BE49-F238E27FC236}">
                  <a16:creationId xmlns="" xmlns:a16="http://schemas.microsoft.com/office/drawing/2014/main" id="{0894506E-74A0-4F49-B0E5-04F8070C3C9A}"/>
                </a:ext>
              </a:extLst>
            </p:cNvPr>
            <p:cNvSpPr/>
            <p:nvPr/>
          </p:nvSpPr>
          <p:spPr>
            <a:xfrm rot="12518268" flipH="1">
              <a:off x="8221758" y="1793649"/>
              <a:ext cx="114886" cy="74099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29" name="図形グループ 28"/>
          <p:cNvGrpSpPr/>
          <p:nvPr/>
        </p:nvGrpSpPr>
        <p:grpSpPr>
          <a:xfrm>
            <a:off x="5855546" y="4549370"/>
            <a:ext cx="4005971" cy="1882731"/>
            <a:chOff x="5854781" y="1881775"/>
            <a:chExt cx="4005449" cy="1882486"/>
          </a:xfrm>
          <a:solidFill>
            <a:srgbClr val="548235">
              <a:alpha val="9804"/>
            </a:srgbClr>
          </a:solidFill>
        </p:grpSpPr>
        <p:sp>
          <p:nvSpPr>
            <p:cNvPr id="128" name="正方形/長方形 127">
              <a:extLst>
                <a:ext uri="{FF2B5EF4-FFF2-40B4-BE49-F238E27FC236}">
                  <a16:creationId xmlns="" xmlns:a16="http://schemas.microsoft.com/office/drawing/2014/main" id="{86C5B796-9EBF-4C44-A7A4-5BC56D3A560A}"/>
                </a:ext>
              </a:extLst>
            </p:cNvPr>
            <p:cNvSpPr/>
            <p:nvPr/>
          </p:nvSpPr>
          <p:spPr>
            <a:xfrm rot="2071771">
              <a:off x="7859214" y="3026544"/>
              <a:ext cx="2001016" cy="693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0" name="正方形/長方形 129">
              <a:extLst>
                <a:ext uri="{FF2B5EF4-FFF2-40B4-BE49-F238E27FC236}">
                  <a16:creationId xmlns="" xmlns:a16="http://schemas.microsoft.com/office/drawing/2014/main" id="{3C007163-19CE-4AEC-B983-4073E5109CCE}"/>
                </a:ext>
              </a:extLst>
            </p:cNvPr>
            <p:cNvSpPr/>
            <p:nvPr/>
          </p:nvSpPr>
          <p:spPr>
            <a:xfrm rot="7339832" flipV="1">
              <a:off x="9339872" y="3571798"/>
              <a:ext cx="267469" cy="117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6" name="正方形/長方形 75">
              <a:extLst>
                <a:ext uri="{FF2B5EF4-FFF2-40B4-BE49-F238E27FC236}">
                  <a16:creationId xmlns="" xmlns:a16="http://schemas.microsoft.com/office/drawing/2014/main" id="{24174E2D-1C11-405B-8992-8663D5A97541}"/>
                </a:ext>
              </a:extLst>
            </p:cNvPr>
            <p:cNvSpPr/>
            <p:nvPr/>
          </p:nvSpPr>
          <p:spPr>
            <a:xfrm>
              <a:off x="6854719" y="2386428"/>
              <a:ext cx="981875" cy="682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5" name="正方形/長方形 154">
              <a:extLst>
                <a:ext uri="{FF2B5EF4-FFF2-40B4-BE49-F238E27FC236}">
                  <a16:creationId xmlns="" xmlns:a16="http://schemas.microsoft.com/office/drawing/2014/main" id="{E8E778F6-171D-458B-AC8F-4DDCD5079040}"/>
                </a:ext>
              </a:extLst>
            </p:cNvPr>
            <p:cNvSpPr/>
            <p:nvPr/>
          </p:nvSpPr>
          <p:spPr>
            <a:xfrm rot="959217">
              <a:off x="6000053" y="2263275"/>
              <a:ext cx="523739" cy="11568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6" name="正方形/長方形 155">
              <a:extLst>
                <a:ext uri="{FF2B5EF4-FFF2-40B4-BE49-F238E27FC236}">
                  <a16:creationId xmlns="" xmlns:a16="http://schemas.microsoft.com/office/drawing/2014/main" id="{633A009A-9146-4793-B9F8-578EAE93B3C0}"/>
                </a:ext>
              </a:extLst>
            </p:cNvPr>
            <p:cNvSpPr/>
            <p:nvPr/>
          </p:nvSpPr>
          <p:spPr>
            <a:xfrm rot="2976454">
              <a:off x="5673871" y="2062685"/>
              <a:ext cx="475361" cy="11354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3" name="正方形/長方形 162">
              <a:extLst>
                <a:ext uri="{FF2B5EF4-FFF2-40B4-BE49-F238E27FC236}">
                  <a16:creationId xmlns="" xmlns:a16="http://schemas.microsoft.com/office/drawing/2014/main" id="{7F145372-CC97-4110-BEF5-CC7B6924548D}"/>
                </a:ext>
              </a:extLst>
            </p:cNvPr>
            <p:cNvSpPr/>
            <p:nvPr/>
          </p:nvSpPr>
          <p:spPr>
            <a:xfrm rot="5400000">
              <a:off x="6377957" y="2184786"/>
              <a:ext cx="416559" cy="14494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="" xmlns:a16="http://schemas.microsoft.com/office/drawing/2014/main" id="{80367C12-EFCB-4914-A7F7-F5D0C2102B9E}"/>
                </a:ext>
              </a:extLst>
            </p:cNvPr>
            <p:cNvSpPr/>
            <p:nvPr/>
          </p:nvSpPr>
          <p:spPr>
            <a:xfrm rot="771123">
              <a:off x="6769432" y="2525836"/>
              <a:ext cx="45719" cy="3306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2" name="正方形/長方形 181">
              <a:extLst>
                <a:ext uri="{FF2B5EF4-FFF2-40B4-BE49-F238E27FC236}">
                  <a16:creationId xmlns="" xmlns:a16="http://schemas.microsoft.com/office/drawing/2014/main" id="{CA736D94-C798-4C1E-82DB-92DCC6C583D2}"/>
                </a:ext>
              </a:extLst>
            </p:cNvPr>
            <p:cNvSpPr/>
            <p:nvPr/>
          </p:nvSpPr>
          <p:spPr>
            <a:xfrm rot="771123">
              <a:off x="6698167" y="2505962"/>
              <a:ext cx="45719" cy="3306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3" name="正方形/長方形 182">
              <a:extLst>
                <a:ext uri="{FF2B5EF4-FFF2-40B4-BE49-F238E27FC236}">
                  <a16:creationId xmlns="" xmlns:a16="http://schemas.microsoft.com/office/drawing/2014/main" id="{E09A6418-F879-40B3-B218-64BA24EB1879}"/>
                </a:ext>
              </a:extLst>
            </p:cNvPr>
            <p:cNvSpPr/>
            <p:nvPr/>
          </p:nvSpPr>
          <p:spPr>
            <a:xfrm rot="771123">
              <a:off x="6594790" y="2496763"/>
              <a:ext cx="73559" cy="32857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4" name="正方形/長方形 183">
              <a:extLst>
                <a:ext uri="{FF2B5EF4-FFF2-40B4-BE49-F238E27FC236}">
                  <a16:creationId xmlns="" xmlns:a16="http://schemas.microsoft.com/office/drawing/2014/main" id="{073818A0-4F2C-459D-A6D8-E6A862AE6BA9}"/>
                </a:ext>
              </a:extLst>
            </p:cNvPr>
            <p:cNvSpPr/>
            <p:nvPr/>
          </p:nvSpPr>
          <p:spPr>
            <a:xfrm rot="6074951">
              <a:off x="6638236" y="2693401"/>
              <a:ext cx="108935" cy="18125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9" name="正方形/長方形 128">
              <a:extLst>
                <a:ext uri="{FF2B5EF4-FFF2-40B4-BE49-F238E27FC236}">
                  <a16:creationId xmlns="" xmlns:a16="http://schemas.microsoft.com/office/drawing/2014/main" id="{03676208-FC9F-4F0D-98ED-D2B1403F56CA}"/>
                </a:ext>
              </a:extLst>
            </p:cNvPr>
            <p:cNvSpPr/>
            <p:nvPr/>
          </p:nvSpPr>
          <p:spPr>
            <a:xfrm rot="7339832" flipV="1">
              <a:off x="9512016" y="3377931"/>
              <a:ext cx="169954" cy="10226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" name="正方形/長方形 1">
              <a:extLst>
                <a:ext uri="{FF2B5EF4-FFF2-40B4-BE49-F238E27FC236}">
                  <a16:creationId xmlns="" xmlns:a16="http://schemas.microsoft.com/office/drawing/2014/main" id="{9555774D-A9FB-41EE-A64D-AA1CDFABC444}"/>
                </a:ext>
              </a:extLst>
            </p:cNvPr>
            <p:cNvSpPr/>
            <p:nvPr/>
          </p:nvSpPr>
          <p:spPr>
            <a:xfrm rot="1138685">
              <a:off x="7829249" y="2419117"/>
              <a:ext cx="218692" cy="785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25" name="図形グループ 24"/>
          <p:cNvGrpSpPr/>
          <p:nvPr/>
        </p:nvGrpSpPr>
        <p:grpSpPr>
          <a:xfrm>
            <a:off x="6325191" y="5506508"/>
            <a:ext cx="851019" cy="1606144"/>
            <a:chOff x="6317443" y="2838227"/>
            <a:chExt cx="850908" cy="1605935"/>
          </a:xfrm>
          <a:solidFill>
            <a:srgbClr val="7030A0"/>
          </a:solidFill>
        </p:grpSpPr>
        <p:sp>
          <p:nvSpPr>
            <p:cNvPr id="20" name="正方形/長方形 19">
              <a:extLst>
                <a:ext uri="{FF2B5EF4-FFF2-40B4-BE49-F238E27FC236}">
                  <a16:creationId xmlns="" xmlns:a16="http://schemas.microsoft.com/office/drawing/2014/main" id="{04FBCC50-E480-4069-961E-F4A24DC9A5B4}"/>
                </a:ext>
              </a:extLst>
            </p:cNvPr>
            <p:cNvSpPr/>
            <p:nvPr/>
          </p:nvSpPr>
          <p:spPr>
            <a:xfrm>
              <a:off x="6317443" y="4219646"/>
              <a:ext cx="308974" cy="57980"/>
            </a:xfrm>
            <a:prstGeom prst="rect">
              <a:avLst/>
            </a:prstGeom>
            <a:grp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6" name="正方形/長方形 275">
              <a:extLst>
                <a:ext uri="{FF2B5EF4-FFF2-40B4-BE49-F238E27FC236}">
                  <a16:creationId xmlns="" xmlns:a16="http://schemas.microsoft.com/office/drawing/2014/main" id="{ED10A82A-73CF-4495-AD64-2E82B51608A5}"/>
                </a:ext>
              </a:extLst>
            </p:cNvPr>
            <p:cNvSpPr/>
            <p:nvPr/>
          </p:nvSpPr>
          <p:spPr>
            <a:xfrm rot="20788204">
              <a:off x="6619118" y="4154865"/>
              <a:ext cx="528788" cy="74129"/>
            </a:xfrm>
            <a:prstGeom prst="rect">
              <a:avLst/>
            </a:prstGeom>
            <a:grp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7" name="正方形/長方形 276">
              <a:extLst>
                <a:ext uri="{FF2B5EF4-FFF2-40B4-BE49-F238E27FC236}">
                  <a16:creationId xmlns="" xmlns:a16="http://schemas.microsoft.com/office/drawing/2014/main" id="{38B58193-7DE0-4C43-A5EE-FDB33BDBAA92}"/>
                </a:ext>
              </a:extLst>
            </p:cNvPr>
            <p:cNvSpPr/>
            <p:nvPr/>
          </p:nvSpPr>
          <p:spPr>
            <a:xfrm rot="4398713">
              <a:off x="6992146" y="4208480"/>
              <a:ext cx="295343" cy="57066"/>
            </a:xfrm>
            <a:prstGeom prst="rect">
              <a:avLst/>
            </a:prstGeom>
            <a:grp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8" name="正方形/長方形 277">
              <a:extLst>
                <a:ext uri="{FF2B5EF4-FFF2-40B4-BE49-F238E27FC236}">
                  <a16:creationId xmlns="" xmlns:a16="http://schemas.microsoft.com/office/drawing/2014/main" id="{FE5592A9-26EB-4DAF-A9C6-7ECC50E9D202}"/>
                </a:ext>
              </a:extLst>
            </p:cNvPr>
            <p:cNvSpPr/>
            <p:nvPr/>
          </p:nvSpPr>
          <p:spPr>
            <a:xfrm rot="4398713">
              <a:off x="6772119" y="4267958"/>
              <a:ext cx="295343" cy="57066"/>
            </a:xfrm>
            <a:prstGeom prst="rect">
              <a:avLst/>
            </a:prstGeom>
            <a:grp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6" name="正方形/長方形 285">
              <a:extLst>
                <a:ext uri="{FF2B5EF4-FFF2-40B4-BE49-F238E27FC236}">
                  <a16:creationId xmlns="" xmlns:a16="http://schemas.microsoft.com/office/drawing/2014/main" id="{87918953-5779-4707-9E19-A51189F70350}"/>
                </a:ext>
              </a:extLst>
            </p:cNvPr>
            <p:cNvSpPr/>
            <p:nvPr/>
          </p:nvSpPr>
          <p:spPr>
            <a:xfrm rot="5400000" flipV="1">
              <a:off x="6307686" y="3992063"/>
              <a:ext cx="477647" cy="65490"/>
            </a:xfrm>
            <a:prstGeom prst="rect">
              <a:avLst/>
            </a:prstGeom>
            <a:grp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9" name="正方形/長方形 308">
              <a:extLst>
                <a:ext uri="{FF2B5EF4-FFF2-40B4-BE49-F238E27FC236}">
                  <a16:creationId xmlns="" xmlns:a16="http://schemas.microsoft.com/office/drawing/2014/main" id="{24A9BA28-9366-4981-9B93-624C6BEBBF54}"/>
                </a:ext>
              </a:extLst>
            </p:cNvPr>
            <p:cNvSpPr/>
            <p:nvPr/>
          </p:nvSpPr>
          <p:spPr>
            <a:xfrm rot="5678328">
              <a:off x="6317004" y="3019227"/>
              <a:ext cx="604708" cy="242708"/>
            </a:xfrm>
            <a:prstGeom prst="rect">
              <a:avLst/>
            </a:prstGeom>
            <a:grp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sp>
        <p:nvSpPr>
          <p:cNvPr id="229" name="テキスト ボックス 228"/>
          <p:cNvSpPr txBox="1"/>
          <p:nvPr/>
        </p:nvSpPr>
        <p:spPr>
          <a:xfrm>
            <a:off x="7164644" y="5303619"/>
            <a:ext cx="539250" cy="92398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endParaRPr lang="ja-JP" altLang="en-US" dirty="0"/>
          </a:p>
        </p:txBody>
      </p:sp>
      <p:grpSp>
        <p:nvGrpSpPr>
          <p:cNvPr id="17" name="図形グループ 16"/>
          <p:cNvGrpSpPr/>
          <p:nvPr/>
        </p:nvGrpSpPr>
        <p:grpSpPr>
          <a:xfrm>
            <a:off x="6320228" y="5101345"/>
            <a:ext cx="1612487" cy="1691512"/>
            <a:chOff x="6319402" y="2433680"/>
            <a:chExt cx="1612277" cy="1691292"/>
          </a:xfrm>
        </p:grpSpPr>
        <p:sp>
          <p:nvSpPr>
            <p:cNvPr id="231" name="正方形/長方形 230"/>
            <p:cNvSpPr/>
            <p:nvPr/>
          </p:nvSpPr>
          <p:spPr>
            <a:xfrm>
              <a:off x="7359966" y="2433680"/>
              <a:ext cx="553950" cy="1216460"/>
            </a:xfrm>
            <a:prstGeom prst="rect">
              <a:avLst/>
            </a:prstGeom>
            <a:noFill/>
          </p:spPr>
          <p:txBody>
            <a:bodyPr vert="eaVert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東</a:t>
              </a:r>
              <a:r>
                <a:rPr lang="en-US" altLang="ja-JP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1016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160" name="正方形/長方形 159"/>
            <p:cNvSpPr/>
            <p:nvPr/>
          </p:nvSpPr>
          <p:spPr>
            <a:xfrm>
              <a:off x="6319402" y="3663307"/>
              <a:ext cx="1612277" cy="461665"/>
            </a:xfrm>
            <a:prstGeom prst="rect">
              <a:avLst/>
            </a:prstGeom>
            <a:noFill/>
          </p:spPr>
          <p:txBody>
            <a:bodyPr vert="horz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南</a:t>
              </a:r>
              <a:r>
                <a:rPr lang="en-US" altLang="ja-JP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635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161" name="正方形/長方形 160"/>
            <p:cNvSpPr/>
            <p:nvPr/>
          </p:nvSpPr>
          <p:spPr>
            <a:xfrm>
              <a:off x="6340583" y="2487201"/>
              <a:ext cx="553950" cy="1137025"/>
            </a:xfrm>
            <a:prstGeom prst="rect">
              <a:avLst/>
            </a:prstGeom>
            <a:noFill/>
          </p:spPr>
          <p:txBody>
            <a:bodyPr vert="eaVert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西</a:t>
              </a:r>
              <a:r>
                <a:rPr lang="en-US" altLang="ja-JP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635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</p:grpSp>
      <p:sp>
        <p:nvSpPr>
          <p:cNvPr id="236" name="正方形/長方形 235"/>
          <p:cNvSpPr/>
          <p:nvPr/>
        </p:nvSpPr>
        <p:spPr>
          <a:xfrm>
            <a:off x="6004416" y="5635069"/>
            <a:ext cx="184754" cy="923450"/>
          </a:xfrm>
          <a:prstGeom prst="rect">
            <a:avLst/>
          </a:prstGeom>
          <a:noFill/>
        </p:spPr>
        <p:txBody>
          <a:bodyPr wrap="none" lIns="91452" tIns="45726" rIns="91452" bIns="45726">
            <a:spAutoFit/>
          </a:bodyPr>
          <a:lstStyle/>
          <a:p>
            <a:pPr algn="ctr"/>
            <a:endParaRPr lang="ja-JP" altLang="en-US" sz="5401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238" name="テキスト ボックス 237"/>
          <p:cNvSpPr txBox="1"/>
          <p:nvPr/>
        </p:nvSpPr>
        <p:spPr>
          <a:xfrm>
            <a:off x="9887860" y="7224005"/>
            <a:ext cx="184755" cy="4469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ja-JP" altLang="en-US" dirty="0"/>
          </a:p>
        </p:txBody>
      </p:sp>
      <p:grpSp>
        <p:nvGrpSpPr>
          <p:cNvPr id="18" name="図形グループ 17"/>
          <p:cNvGrpSpPr/>
          <p:nvPr/>
        </p:nvGrpSpPr>
        <p:grpSpPr>
          <a:xfrm>
            <a:off x="2977103" y="2934272"/>
            <a:ext cx="8184377" cy="6401352"/>
            <a:chOff x="2976713" y="266887"/>
            <a:chExt cx="8183311" cy="6400519"/>
          </a:xfrm>
        </p:grpSpPr>
        <p:sp>
          <p:nvSpPr>
            <p:cNvPr id="232" name="左矢印 231"/>
            <p:cNvSpPr/>
            <p:nvPr/>
          </p:nvSpPr>
          <p:spPr>
            <a:xfrm>
              <a:off x="2976713" y="5818451"/>
              <a:ext cx="1398441" cy="444137"/>
            </a:xfrm>
            <a:prstGeom prst="lef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3" name="テキスト ボックス 232"/>
            <p:cNvSpPr txBox="1"/>
            <p:nvPr/>
          </p:nvSpPr>
          <p:spPr>
            <a:xfrm>
              <a:off x="3365609" y="6144334"/>
              <a:ext cx="79329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都</a:t>
              </a:r>
              <a:r>
                <a:rPr lang="en-US" altLang="ja-JP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  <a:r>
                <a:rPr lang="ja-JP" altLang="en-US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庁</a:t>
              </a:r>
              <a:r>
                <a:rPr lang="en-US" altLang="ja-JP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  <a:endParaRPr lang="ja-JP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34" name="上矢印 233"/>
            <p:cNvSpPr/>
            <p:nvPr/>
          </p:nvSpPr>
          <p:spPr>
            <a:xfrm>
              <a:off x="6604919" y="266887"/>
              <a:ext cx="407255" cy="631240"/>
            </a:xfrm>
            <a:prstGeom prst="up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5" name="テキスト ボックス 234"/>
            <p:cNvSpPr txBox="1"/>
            <p:nvPr/>
          </p:nvSpPr>
          <p:spPr>
            <a:xfrm>
              <a:off x="5651209" y="507076"/>
              <a:ext cx="1364476" cy="4469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新大久保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37" name="右矢印 236"/>
            <p:cNvSpPr/>
            <p:nvPr/>
          </p:nvSpPr>
          <p:spPr>
            <a:xfrm>
              <a:off x="9846633" y="4264193"/>
              <a:ext cx="1293326" cy="337070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b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endParaRPr>
            </a:p>
          </p:txBody>
        </p:sp>
        <p:sp>
          <p:nvSpPr>
            <p:cNvPr id="239" name="正方形/長方形 238"/>
            <p:cNvSpPr/>
            <p:nvPr/>
          </p:nvSpPr>
          <p:spPr>
            <a:xfrm>
              <a:off x="9652471" y="4552652"/>
              <a:ext cx="1507553" cy="446917"/>
            </a:xfrm>
            <a:prstGeom prst="rect">
              <a:avLst/>
            </a:prstGeom>
            <a:noFill/>
          </p:spPr>
          <p:txBody>
            <a:bodyPr wrap="square" lIns="91452" tIns="45726" rIns="91452" bIns="45726">
              <a:spAutoFit/>
            </a:bodyPr>
            <a:lstStyle/>
            <a:p>
              <a:pPr algn="ctr"/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歌舞伎町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40" name="下矢印 239"/>
            <p:cNvSpPr/>
            <p:nvPr/>
          </p:nvSpPr>
          <p:spPr>
            <a:xfrm>
              <a:off x="6603894" y="5475877"/>
              <a:ext cx="491586" cy="1191529"/>
            </a:xfrm>
            <a:prstGeom prst="down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1" name="テキスト ボックス 240"/>
            <p:cNvSpPr txBox="1"/>
            <p:nvPr/>
          </p:nvSpPr>
          <p:spPr>
            <a:xfrm>
              <a:off x="5865777" y="6041870"/>
              <a:ext cx="1069524" cy="4469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代々木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5" name="図形グループ 14"/>
          <p:cNvGrpSpPr/>
          <p:nvPr/>
        </p:nvGrpSpPr>
        <p:grpSpPr>
          <a:xfrm>
            <a:off x="5609070" y="3302711"/>
            <a:ext cx="4823412" cy="4639630"/>
            <a:chOff x="5608340" y="635281"/>
            <a:chExt cx="4822784" cy="4639026"/>
          </a:xfrm>
        </p:grpSpPr>
        <p:sp>
          <p:nvSpPr>
            <p:cNvPr id="159" name="円/楕円 158">
              <a:extLst>
                <a:ext uri="{FF2B5EF4-FFF2-40B4-BE49-F238E27FC236}">
                  <a16:creationId xmlns="" xmlns:a16="http://schemas.microsoft.com/office/drawing/2014/main" id="{684BED2C-C26D-F44A-AFC2-C3C01B177A54}"/>
                </a:ext>
              </a:extLst>
            </p:cNvPr>
            <p:cNvSpPr/>
            <p:nvPr/>
          </p:nvSpPr>
          <p:spPr>
            <a:xfrm>
              <a:off x="6166405" y="5095402"/>
              <a:ext cx="178905" cy="178905"/>
            </a:xfrm>
            <a:prstGeom prst="ellipse">
              <a:avLst/>
            </a:prstGeom>
            <a:solidFill>
              <a:srgbClr val="FF4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2" name="円/楕円 161">
              <a:extLst>
                <a:ext uri="{FF2B5EF4-FFF2-40B4-BE49-F238E27FC236}">
                  <a16:creationId xmlns="" xmlns:a16="http://schemas.microsoft.com/office/drawing/2014/main" id="{80A3333C-F1A9-9A43-97C1-6BB2BD3925B2}"/>
                </a:ext>
              </a:extLst>
            </p:cNvPr>
            <p:cNvSpPr/>
            <p:nvPr/>
          </p:nvSpPr>
          <p:spPr>
            <a:xfrm>
              <a:off x="5613020" y="4724000"/>
              <a:ext cx="184908" cy="184908"/>
            </a:xfrm>
            <a:prstGeom prst="ellipse">
              <a:avLst/>
            </a:prstGeom>
            <a:solidFill>
              <a:srgbClr val="9411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4" name="円/楕円 163">
              <a:extLst>
                <a:ext uri="{FF2B5EF4-FFF2-40B4-BE49-F238E27FC236}">
                  <a16:creationId xmlns="" xmlns:a16="http://schemas.microsoft.com/office/drawing/2014/main" id="{F516855C-6946-B640-A909-6E56EACEB976}"/>
                </a:ext>
              </a:extLst>
            </p:cNvPr>
            <p:cNvSpPr/>
            <p:nvPr/>
          </p:nvSpPr>
          <p:spPr>
            <a:xfrm>
              <a:off x="5608340" y="4904228"/>
              <a:ext cx="189588" cy="189588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6" name="円/楕円 165">
              <a:extLst>
                <a:ext uri="{FF2B5EF4-FFF2-40B4-BE49-F238E27FC236}">
                  <a16:creationId xmlns="" xmlns:a16="http://schemas.microsoft.com/office/drawing/2014/main" id="{D3D94654-3FEA-A049-A007-FB75DD75D356}"/>
                </a:ext>
              </a:extLst>
            </p:cNvPr>
            <p:cNvSpPr/>
            <p:nvPr/>
          </p:nvSpPr>
          <p:spPr>
            <a:xfrm>
              <a:off x="10247129" y="3609663"/>
              <a:ext cx="183995" cy="183995"/>
            </a:xfrm>
            <a:prstGeom prst="ellipse">
              <a:avLst/>
            </a:prstGeom>
            <a:solidFill>
              <a:srgbClr val="9FFA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8" name="円/楕円 167">
              <a:extLst>
                <a:ext uri="{FF2B5EF4-FFF2-40B4-BE49-F238E27FC236}">
                  <a16:creationId xmlns="" xmlns:a16="http://schemas.microsoft.com/office/drawing/2014/main" id="{F3F557B1-0756-BB4F-BA6C-B30E9CFC28DF}"/>
                </a:ext>
              </a:extLst>
            </p:cNvPr>
            <p:cNvSpPr/>
            <p:nvPr/>
          </p:nvSpPr>
          <p:spPr>
            <a:xfrm>
              <a:off x="6559611" y="3722117"/>
              <a:ext cx="178886" cy="178886"/>
            </a:xfrm>
            <a:prstGeom prst="ellipse">
              <a:avLst/>
            </a:prstGeom>
            <a:solidFill>
              <a:srgbClr val="9437FF"/>
            </a:solidFill>
            <a:ln>
              <a:solidFill>
                <a:srgbClr val="9437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9" name="円/楕円 168">
              <a:extLst>
                <a:ext uri="{FF2B5EF4-FFF2-40B4-BE49-F238E27FC236}">
                  <a16:creationId xmlns="" xmlns:a16="http://schemas.microsoft.com/office/drawing/2014/main" id="{4A1717D4-1556-3445-9EB7-0F50689C6C6A}"/>
                </a:ext>
              </a:extLst>
            </p:cNvPr>
            <p:cNvSpPr/>
            <p:nvPr/>
          </p:nvSpPr>
          <p:spPr>
            <a:xfrm>
              <a:off x="6325935" y="3502939"/>
              <a:ext cx="184256" cy="184256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0" name="円/楕円 169">
              <a:extLst>
                <a:ext uri="{FF2B5EF4-FFF2-40B4-BE49-F238E27FC236}">
                  <a16:creationId xmlns="" xmlns:a16="http://schemas.microsoft.com/office/drawing/2014/main" id="{A3EE4680-C570-4F44-BAFE-8A4B71711E77}"/>
                </a:ext>
              </a:extLst>
            </p:cNvPr>
            <p:cNvSpPr/>
            <p:nvPr/>
          </p:nvSpPr>
          <p:spPr>
            <a:xfrm>
              <a:off x="6869872" y="2319601"/>
              <a:ext cx="181135" cy="181135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3" name="円/楕円 172">
              <a:extLst>
                <a:ext uri="{FF2B5EF4-FFF2-40B4-BE49-F238E27FC236}">
                  <a16:creationId xmlns="" xmlns:a16="http://schemas.microsoft.com/office/drawing/2014/main" id="{089D73A2-ED69-7048-BB7B-B284B7EE1952}"/>
                </a:ext>
              </a:extLst>
            </p:cNvPr>
            <p:cNvSpPr/>
            <p:nvPr/>
          </p:nvSpPr>
          <p:spPr>
            <a:xfrm>
              <a:off x="6521793" y="1706947"/>
              <a:ext cx="179381" cy="179381"/>
            </a:xfrm>
            <a:prstGeom prst="ellipse">
              <a:avLst/>
            </a:prstGeom>
            <a:solidFill>
              <a:srgbClr val="FFACE2"/>
            </a:solidFill>
            <a:ln>
              <a:solidFill>
                <a:srgbClr val="FFACE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>
                <a:solidFill>
                  <a:srgbClr val="FFACE2"/>
                </a:solidFill>
              </a:endParaRPr>
            </a:p>
          </p:txBody>
        </p:sp>
        <p:sp>
          <p:nvSpPr>
            <p:cNvPr id="177" name="円/楕円 176"/>
            <p:cNvSpPr/>
            <p:nvPr/>
          </p:nvSpPr>
          <p:spPr>
            <a:xfrm flipV="1">
              <a:off x="7091595" y="635281"/>
              <a:ext cx="194210" cy="180411"/>
            </a:xfrm>
            <a:prstGeom prst="ellipse">
              <a:avLst/>
            </a:prstGeom>
            <a:solidFill>
              <a:srgbClr val="00B0F0">
                <a:alpha val="85098"/>
              </a:srgbClr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9" name="円/楕円 178">
              <a:extLst>
                <a:ext uri="{FF2B5EF4-FFF2-40B4-BE49-F238E27FC236}">
                  <a16:creationId xmlns="" xmlns:a16="http://schemas.microsoft.com/office/drawing/2014/main" id="{DC792135-9ECF-5E4F-AD7B-C201E632705A}"/>
                </a:ext>
              </a:extLst>
            </p:cNvPr>
            <p:cNvSpPr/>
            <p:nvPr/>
          </p:nvSpPr>
          <p:spPr>
            <a:xfrm>
              <a:off x="6989434" y="3160649"/>
              <a:ext cx="180866" cy="180866"/>
            </a:xfrm>
            <a:prstGeom prst="ellipse">
              <a:avLst/>
            </a:prstGeom>
            <a:solidFill>
              <a:srgbClr val="ED7D31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8" name="円/楕円 137">
              <a:extLst>
                <a:ext uri="{FF2B5EF4-FFF2-40B4-BE49-F238E27FC236}">
                  <a16:creationId xmlns="" xmlns:a16="http://schemas.microsoft.com/office/drawing/2014/main" id="{D3D94654-3FEA-A049-A007-FB75DD75D356}"/>
                </a:ext>
              </a:extLst>
            </p:cNvPr>
            <p:cNvSpPr/>
            <p:nvPr/>
          </p:nvSpPr>
          <p:spPr>
            <a:xfrm>
              <a:off x="9153362" y="3923813"/>
              <a:ext cx="183995" cy="183995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9" name="円/楕円 138">
              <a:extLst>
                <a:ext uri="{FF2B5EF4-FFF2-40B4-BE49-F238E27FC236}">
                  <a16:creationId xmlns="" xmlns:a16="http://schemas.microsoft.com/office/drawing/2014/main" id="{D3D94654-3FEA-A049-A007-FB75DD75D356}"/>
                </a:ext>
              </a:extLst>
            </p:cNvPr>
            <p:cNvSpPr/>
            <p:nvPr/>
          </p:nvSpPr>
          <p:spPr>
            <a:xfrm>
              <a:off x="9009823" y="3152574"/>
              <a:ext cx="183995" cy="183995"/>
            </a:xfrm>
            <a:prstGeom prst="ellipse">
              <a:avLst/>
            </a:prstGeom>
            <a:solidFill>
              <a:srgbClr val="FF7E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43" name="図形グループ 42"/>
          <p:cNvGrpSpPr/>
          <p:nvPr/>
        </p:nvGrpSpPr>
        <p:grpSpPr>
          <a:xfrm>
            <a:off x="6445705" y="5601360"/>
            <a:ext cx="1548936" cy="2281201"/>
            <a:chOff x="6428653" y="2924968"/>
            <a:chExt cx="1548734" cy="2280904"/>
          </a:xfrm>
          <a:noFill/>
        </p:grpSpPr>
        <p:sp>
          <p:nvSpPr>
            <p:cNvPr id="21" name="テキスト ボックス 20"/>
            <p:cNvSpPr txBox="1"/>
            <p:nvPr/>
          </p:nvSpPr>
          <p:spPr>
            <a:xfrm flipH="1">
              <a:off x="7715811" y="4717837"/>
              <a:ext cx="261576" cy="264694"/>
            </a:xfrm>
            <a:prstGeom prst="rect">
              <a:avLst/>
            </a:prstGeom>
            <a:grpFill/>
            <a:ln>
              <a:noFill/>
            </a:ln>
          </p:spPr>
          <p:txBody>
            <a:bodyPr vert="eaVert"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0" name="テキスト ボックス 29"/>
            <p:cNvSpPr txBox="1"/>
            <p:nvPr/>
          </p:nvSpPr>
          <p:spPr>
            <a:xfrm>
              <a:off x="7326563" y="4596265"/>
              <a:ext cx="312906" cy="169277"/>
            </a:xfrm>
            <a:prstGeom prst="rect">
              <a:avLst/>
            </a:prstGeom>
            <a:grp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32" name="テキスト ボックス 331"/>
            <p:cNvSpPr txBox="1"/>
            <p:nvPr/>
          </p:nvSpPr>
          <p:spPr>
            <a:xfrm>
              <a:off x="7409820" y="5032121"/>
              <a:ext cx="345263" cy="169277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35" name="テキスト ボックス 334"/>
            <p:cNvSpPr txBox="1"/>
            <p:nvPr/>
          </p:nvSpPr>
          <p:spPr>
            <a:xfrm>
              <a:off x="7342145" y="4069446"/>
              <a:ext cx="312906" cy="169277"/>
            </a:xfrm>
            <a:prstGeom prst="rect">
              <a:avLst/>
            </a:prstGeom>
            <a:grp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38" name="テキスト ボックス 337"/>
            <p:cNvSpPr txBox="1"/>
            <p:nvPr/>
          </p:nvSpPr>
          <p:spPr>
            <a:xfrm>
              <a:off x="6917201" y="4060830"/>
              <a:ext cx="312906" cy="169277"/>
            </a:xfrm>
            <a:prstGeom prst="rect">
              <a:avLst/>
            </a:prstGeom>
            <a:grp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41" name="テキスト ボックス 340"/>
            <p:cNvSpPr txBox="1"/>
            <p:nvPr/>
          </p:nvSpPr>
          <p:spPr>
            <a:xfrm>
              <a:off x="6519055" y="4155805"/>
              <a:ext cx="312906" cy="169277"/>
            </a:xfrm>
            <a:prstGeom prst="rect">
              <a:avLst/>
            </a:prstGeom>
            <a:grp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47" name="テキスト ボックス 346"/>
            <p:cNvSpPr txBox="1"/>
            <p:nvPr/>
          </p:nvSpPr>
          <p:spPr>
            <a:xfrm>
              <a:off x="6428653" y="3386651"/>
              <a:ext cx="312906" cy="169277"/>
            </a:xfrm>
            <a:prstGeom prst="rect">
              <a:avLst/>
            </a:prstGeom>
            <a:grp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51" name="テキスト ボックス 350"/>
            <p:cNvSpPr txBox="1"/>
            <p:nvPr/>
          </p:nvSpPr>
          <p:spPr>
            <a:xfrm flipH="1">
              <a:off x="6670618" y="2924968"/>
              <a:ext cx="261576" cy="265638"/>
            </a:xfrm>
            <a:prstGeom prst="rect">
              <a:avLst/>
            </a:prstGeom>
            <a:grpFill/>
            <a:ln>
              <a:noFill/>
            </a:ln>
          </p:spPr>
          <p:txBody>
            <a:bodyPr vert="eaVert"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54" name="テキスト ボックス 353"/>
            <p:cNvSpPr txBox="1"/>
            <p:nvPr/>
          </p:nvSpPr>
          <p:spPr>
            <a:xfrm flipH="1">
              <a:off x="6660444" y="3448606"/>
              <a:ext cx="261576" cy="251521"/>
            </a:xfrm>
            <a:prstGeom prst="rect">
              <a:avLst/>
            </a:prstGeom>
            <a:grpFill/>
            <a:ln>
              <a:noFill/>
            </a:ln>
          </p:spPr>
          <p:txBody>
            <a:bodyPr vert="eaVert"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19" name="正方形/長方形 18"/>
            <p:cNvSpPr/>
            <p:nvPr/>
          </p:nvSpPr>
          <p:spPr>
            <a:xfrm>
              <a:off x="6733229" y="2942130"/>
              <a:ext cx="118124" cy="21044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500" b="1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22" name="正方形/長方形 21"/>
            <p:cNvSpPr/>
            <p:nvPr/>
          </p:nvSpPr>
          <p:spPr>
            <a:xfrm>
              <a:off x="6541378" y="3435416"/>
              <a:ext cx="176607" cy="981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500" b="1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1" name="正方形/長方形 30"/>
            <p:cNvSpPr/>
            <p:nvPr/>
          </p:nvSpPr>
          <p:spPr>
            <a:xfrm>
              <a:off x="6726640" y="3474624"/>
              <a:ext cx="123047" cy="21523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500" b="1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4" name="動作設定ボタン: ユーザー設定 33">
              <a:hlinkClick r:id="" action="ppaction://noaction" highlightClick="1"/>
            </p:cNvPr>
            <p:cNvSpPr/>
            <p:nvPr/>
          </p:nvSpPr>
          <p:spPr>
            <a:xfrm>
              <a:off x="6583851" y="4198492"/>
              <a:ext cx="200636" cy="98560"/>
            </a:xfrm>
            <a:prstGeom prst="actionButtonBlank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500" b="1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9" name="動作設定ボタン: ユーザー設定 38">
              <a:hlinkClick r:id="" action="ppaction://noaction" highlightClick="1"/>
            </p:cNvPr>
            <p:cNvSpPr/>
            <p:nvPr/>
          </p:nvSpPr>
          <p:spPr>
            <a:xfrm>
              <a:off x="6965096" y="4101846"/>
              <a:ext cx="176921" cy="104083"/>
            </a:xfrm>
            <a:prstGeom prst="actionButtonBlank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500" b="1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40" name="動作設定ボタン: ユーザー設定 39">
              <a:hlinkClick r:id="" action="ppaction://noaction" highlightClick="1"/>
            </p:cNvPr>
            <p:cNvSpPr/>
            <p:nvPr/>
          </p:nvSpPr>
          <p:spPr>
            <a:xfrm>
              <a:off x="7421118" y="4101847"/>
              <a:ext cx="187409" cy="104082"/>
            </a:xfrm>
            <a:prstGeom prst="actionButtonBlank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500" b="1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41" name="動作設定ボタン: ユーザー設定 40">
              <a:hlinkClick r:id="" action="ppaction://noaction" highlightClick="1"/>
            </p:cNvPr>
            <p:cNvSpPr/>
            <p:nvPr/>
          </p:nvSpPr>
          <p:spPr>
            <a:xfrm>
              <a:off x="7471896" y="5093816"/>
              <a:ext cx="208803" cy="112056"/>
            </a:xfrm>
            <a:prstGeom prst="actionButtonBlank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500" b="1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165" name="動作設定ボタン: ユーザー設定 164">
              <a:hlinkClick r:id="" action="ppaction://noaction" highlightClick="1"/>
            </p:cNvPr>
            <p:cNvSpPr/>
            <p:nvPr/>
          </p:nvSpPr>
          <p:spPr>
            <a:xfrm>
              <a:off x="7402798" y="4649064"/>
              <a:ext cx="192444" cy="91666"/>
            </a:xfrm>
            <a:prstGeom prst="actionButtonBlank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500" b="1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42" name="動作設定ボタン: ユーザー設定 41">
              <a:hlinkClick r:id="" action="ppaction://noaction" highlightClick="1"/>
            </p:cNvPr>
            <p:cNvSpPr/>
            <p:nvPr/>
          </p:nvSpPr>
          <p:spPr>
            <a:xfrm>
              <a:off x="7758488" y="4703631"/>
              <a:ext cx="190249" cy="272679"/>
            </a:xfrm>
            <a:prstGeom prst="actionButtonBlank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500" b="1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</p:grpSp>
      <p:grpSp>
        <p:nvGrpSpPr>
          <p:cNvPr id="35" name="図形グループ 34"/>
          <p:cNvGrpSpPr/>
          <p:nvPr/>
        </p:nvGrpSpPr>
        <p:grpSpPr>
          <a:xfrm>
            <a:off x="2734993" y="4893554"/>
            <a:ext cx="5167572" cy="3614011"/>
            <a:chOff x="2734634" y="2225917"/>
            <a:chExt cx="5166899" cy="3613540"/>
          </a:xfrm>
          <a:solidFill>
            <a:srgbClr val="2E75B6">
              <a:alpha val="5098"/>
            </a:srgbClr>
          </a:solidFill>
        </p:grpSpPr>
        <p:sp>
          <p:nvSpPr>
            <p:cNvPr id="11" name="二等辺三角形 10">
              <a:extLst>
                <a:ext uri="{FF2B5EF4-FFF2-40B4-BE49-F238E27FC236}">
                  <a16:creationId xmlns="" xmlns:a16="http://schemas.microsoft.com/office/drawing/2014/main" id="{E6A3B36E-EF07-44BC-A255-205E727DD532}"/>
                </a:ext>
              </a:extLst>
            </p:cNvPr>
            <p:cNvSpPr/>
            <p:nvPr/>
          </p:nvSpPr>
          <p:spPr>
            <a:xfrm rot="3358098">
              <a:off x="6288124" y="2744219"/>
              <a:ext cx="165823" cy="9214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" name="二等辺三角形 11">
              <a:extLst>
                <a:ext uri="{FF2B5EF4-FFF2-40B4-BE49-F238E27FC236}">
                  <a16:creationId xmlns="" xmlns:a16="http://schemas.microsoft.com/office/drawing/2014/main" id="{4DAE8A9A-F441-40CB-AF8A-1120EC621E83}"/>
                </a:ext>
              </a:extLst>
            </p:cNvPr>
            <p:cNvSpPr/>
            <p:nvPr/>
          </p:nvSpPr>
          <p:spPr>
            <a:xfrm rot="5400000">
              <a:off x="6351141" y="3057985"/>
              <a:ext cx="189729" cy="241995"/>
            </a:xfrm>
            <a:prstGeom prst="triangle">
              <a:avLst>
                <a:gd name="adj" fmla="val 34701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4" name="正方形/長方形 213">
              <a:extLst>
                <a:ext uri="{FF2B5EF4-FFF2-40B4-BE49-F238E27FC236}">
                  <a16:creationId xmlns="" xmlns:a16="http://schemas.microsoft.com/office/drawing/2014/main" id="{374449C4-F0B6-49FD-9CF4-1947A2067AEC}"/>
                </a:ext>
              </a:extLst>
            </p:cNvPr>
            <p:cNvSpPr/>
            <p:nvPr/>
          </p:nvSpPr>
          <p:spPr>
            <a:xfrm rot="7640518">
              <a:off x="5900223" y="3017494"/>
              <a:ext cx="45719" cy="1903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5" name="正方形/長方形 214">
              <a:extLst>
                <a:ext uri="{FF2B5EF4-FFF2-40B4-BE49-F238E27FC236}">
                  <a16:creationId xmlns="" xmlns:a16="http://schemas.microsoft.com/office/drawing/2014/main" id="{CE556BFB-194D-4D72-B15B-459E1F236AB9}"/>
                </a:ext>
              </a:extLst>
            </p:cNvPr>
            <p:cNvSpPr/>
            <p:nvPr/>
          </p:nvSpPr>
          <p:spPr>
            <a:xfrm rot="4033500">
              <a:off x="5899438" y="2801658"/>
              <a:ext cx="53564" cy="1130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90" name="正方形/長方形 89">
              <a:extLst>
                <a:ext uri="{FF2B5EF4-FFF2-40B4-BE49-F238E27FC236}">
                  <a16:creationId xmlns="" xmlns:a16="http://schemas.microsoft.com/office/drawing/2014/main" id="{FEE06075-D669-4096-B3D8-956709181212}"/>
                </a:ext>
              </a:extLst>
            </p:cNvPr>
            <p:cNvSpPr/>
            <p:nvPr/>
          </p:nvSpPr>
          <p:spPr>
            <a:xfrm rot="7165904" flipV="1">
              <a:off x="7713242" y="2577633"/>
              <a:ext cx="284956" cy="9162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1" name="正方形/長方形 170">
              <a:extLst>
                <a:ext uri="{FF2B5EF4-FFF2-40B4-BE49-F238E27FC236}">
                  <a16:creationId xmlns="" xmlns:a16="http://schemas.microsoft.com/office/drawing/2014/main" id="{80DF7B2D-6220-4016-B9E8-37CD5D4A4213}"/>
                </a:ext>
              </a:extLst>
            </p:cNvPr>
            <p:cNvSpPr/>
            <p:nvPr/>
          </p:nvSpPr>
          <p:spPr>
            <a:xfrm rot="5400000" flipH="1" flipV="1">
              <a:off x="7404176" y="2988381"/>
              <a:ext cx="489817" cy="811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2" name="正方形/長方形 171">
              <a:extLst>
                <a:ext uri="{FF2B5EF4-FFF2-40B4-BE49-F238E27FC236}">
                  <a16:creationId xmlns="" xmlns:a16="http://schemas.microsoft.com/office/drawing/2014/main" id="{5ABAB600-A67D-4765-BBFD-57B00FB41E68}"/>
                </a:ext>
              </a:extLst>
            </p:cNvPr>
            <p:cNvSpPr/>
            <p:nvPr/>
          </p:nvSpPr>
          <p:spPr>
            <a:xfrm rot="5400000">
              <a:off x="7547160" y="2981265"/>
              <a:ext cx="503910" cy="812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6" name="正方形/長方形 175">
              <a:extLst>
                <a:ext uri="{FF2B5EF4-FFF2-40B4-BE49-F238E27FC236}">
                  <a16:creationId xmlns="" xmlns:a16="http://schemas.microsoft.com/office/drawing/2014/main" id="{495E9A35-676C-4102-9B91-3F943D22746F}"/>
                </a:ext>
              </a:extLst>
            </p:cNvPr>
            <p:cNvSpPr/>
            <p:nvPr/>
          </p:nvSpPr>
          <p:spPr>
            <a:xfrm rot="10800000" flipV="1">
              <a:off x="7468554" y="3228223"/>
              <a:ext cx="37418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8" name="正方形/長方形 177">
              <a:extLst>
                <a:ext uri="{FF2B5EF4-FFF2-40B4-BE49-F238E27FC236}">
                  <a16:creationId xmlns="" xmlns:a16="http://schemas.microsoft.com/office/drawing/2014/main" id="{7FE693AF-2488-49AA-B4B8-E7FBDB6045C4}"/>
                </a:ext>
              </a:extLst>
            </p:cNvPr>
            <p:cNvSpPr/>
            <p:nvPr/>
          </p:nvSpPr>
          <p:spPr>
            <a:xfrm rot="5400000" flipV="1">
              <a:off x="7125637" y="2967793"/>
              <a:ext cx="748580" cy="10486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230" name="正方形/長方形 229">
              <a:extLst>
                <a:ext uri="{FF2B5EF4-FFF2-40B4-BE49-F238E27FC236}">
                  <a16:creationId xmlns="" xmlns:a16="http://schemas.microsoft.com/office/drawing/2014/main" id="{964E32B0-EAD7-4155-9427-358A18D3BAE2}"/>
                </a:ext>
              </a:extLst>
            </p:cNvPr>
            <p:cNvSpPr/>
            <p:nvPr/>
          </p:nvSpPr>
          <p:spPr>
            <a:xfrm rot="10800000">
              <a:off x="7558510" y="2713370"/>
              <a:ext cx="243804" cy="651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1" name="正方形/長方形 190">
              <a:extLst>
                <a:ext uri="{FF2B5EF4-FFF2-40B4-BE49-F238E27FC236}">
                  <a16:creationId xmlns="" xmlns:a16="http://schemas.microsoft.com/office/drawing/2014/main" id="{F429E724-65A0-406A-9EBF-0C5CCD58822E}"/>
                </a:ext>
              </a:extLst>
            </p:cNvPr>
            <p:cNvSpPr/>
            <p:nvPr/>
          </p:nvSpPr>
          <p:spPr>
            <a:xfrm rot="921646">
              <a:off x="6431472" y="2481233"/>
              <a:ext cx="99666" cy="41264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4" name="正方形/長方形 193">
              <a:extLst>
                <a:ext uri="{FF2B5EF4-FFF2-40B4-BE49-F238E27FC236}">
                  <a16:creationId xmlns="" xmlns:a16="http://schemas.microsoft.com/office/drawing/2014/main" id="{9BED0A4C-51F8-427D-BFF0-D315015DAF28}"/>
                </a:ext>
              </a:extLst>
            </p:cNvPr>
            <p:cNvSpPr/>
            <p:nvPr/>
          </p:nvSpPr>
          <p:spPr>
            <a:xfrm rot="6338268">
              <a:off x="6527330" y="2912700"/>
              <a:ext cx="45719" cy="44716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9" name="正方形/長方形 208">
              <a:extLst>
                <a:ext uri="{FF2B5EF4-FFF2-40B4-BE49-F238E27FC236}">
                  <a16:creationId xmlns="" xmlns:a16="http://schemas.microsoft.com/office/drawing/2014/main" id="{581D973E-4C31-4791-896A-5EA374EF14A6}"/>
                </a:ext>
              </a:extLst>
            </p:cNvPr>
            <p:cNvSpPr/>
            <p:nvPr/>
          </p:nvSpPr>
          <p:spPr>
            <a:xfrm rot="5400000">
              <a:off x="6048850" y="2991758"/>
              <a:ext cx="45719" cy="37451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9" name="正方形/長方形 218">
              <a:extLst>
                <a:ext uri="{FF2B5EF4-FFF2-40B4-BE49-F238E27FC236}">
                  <a16:creationId xmlns="" xmlns:a16="http://schemas.microsoft.com/office/drawing/2014/main" id="{10842899-3417-431B-8AE2-CCFCFB4E4C35}"/>
                </a:ext>
              </a:extLst>
            </p:cNvPr>
            <p:cNvSpPr/>
            <p:nvPr/>
          </p:nvSpPr>
          <p:spPr>
            <a:xfrm rot="1861668" flipH="1">
              <a:off x="6188629" y="3186740"/>
              <a:ext cx="45719" cy="29569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1" name="正方形/長方形 220">
              <a:extLst>
                <a:ext uri="{FF2B5EF4-FFF2-40B4-BE49-F238E27FC236}">
                  <a16:creationId xmlns="" xmlns:a16="http://schemas.microsoft.com/office/drawing/2014/main" id="{36D9ECBF-C8EF-47C9-AD54-ADF22667DD23}"/>
                </a:ext>
              </a:extLst>
            </p:cNvPr>
            <p:cNvSpPr/>
            <p:nvPr/>
          </p:nvSpPr>
          <p:spPr>
            <a:xfrm rot="5400000">
              <a:off x="6239098" y="3307644"/>
              <a:ext cx="45719" cy="1903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3" name="正方形/長方形 222">
              <a:extLst>
                <a:ext uri="{FF2B5EF4-FFF2-40B4-BE49-F238E27FC236}">
                  <a16:creationId xmlns="" xmlns:a16="http://schemas.microsoft.com/office/drawing/2014/main" id="{54B9BD92-ABFE-4D0A-B646-94B34A64491F}"/>
                </a:ext>
              </a:extLst>
            </p:cNvPr>
            <p:cNvSpPr/>
            <p:nvPr/>
          </p:nvSpPr>
          <p:spPr>
            <a:xfrm rot="7134134">
              <a:off x="6006434" y="3504036"/>
              <a:ext cx="45719" cy="2512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9" name="正方形/長方形 188">
              <a:extLst>
                <a:ext uri="{FF2B5EF4-FFF2-40B4-BE49-F238E27FC236}">
                  <a16:creationId xmlns="" xmlns:a16="http://schemas.microsoft.com/office/drawing/2014/main" id="{DD255508-17AE-40D2-BE24-63AC7F4169E9}"/>
                </a:ext>
              </a:extLst>
            </p:cNvPr>
            <p:cNvSpPr/>
            <p:nvPr/>
          </p:nvSpPr>
          <p:spPr>
            <a:xfrm rot="6117456">
              <a:off x="6521096" y="2736053"/>
              <a:ext cx="108781" cy="44744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7" name="正方形/長方形 196">
              <a:extLst>
                <a:ext uri="{FF2B5EF4-FFF2-40B4-BE49-F238E27FC236}">
                  <a16:creationId xmlns="" xmlns:a16="http://schemas.microsoft.com/office/drawing/2014/main" id="{01ED39C9-3FFE-4E95-B463-8FDCCF7EB0D7}"/>
                </a:ext>
              </a:extLst>
            </p:cNvPr>
            <p:cNvSpPr/>
            <p:nvPr/>
          </p:nvSpPr>
          <p:spPr>
            <a:xfrm rot="589892">
              <a:off x="6343425" y="2929912"/>
              <a:ext cx="111832" cy="171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198" name="正方形/長方形 197">
              <a:extLst>
                <a:ext uri="{FF2B5EF4-FFF2-40B4-BE49-F238E27FC236}">
                  <a16:creationId xmlns="" xmlns:a16="http://schemas.microsoft.com/office/drawing/2014/main" id="{A1A0B506-1B09-4A84-8AEF-47D2C60CDBE7}"/>
                </a:ext>
              </a:extLst>
            </p:cNvPr>
            <p:cNvSpPr/>
            <p:nvPr/>
          </p:nvSpPr>
          <p:spPr>
            <a:xfrm rot="5400000">
              <a:off x="6116567" y="2452865"/>
              <a:ext cx="77844" cy="55056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0" name="正方形/長方形 199">
              <a:extLst>
                <a:ext uri="{FF2B5EF4-FFF2-40B4-BE49-F238E27FC236}">
                  <a16:creationId xmlns="" xmlns:a16="http://schemas.microsoft.com/office/drawing/2014/main" id="{1E770619-DB21-4B1D-8ACB-9EAAE4414AB7}"/>
                </a:ext>
              </a:extLst>
            </p:cNvPr>
            <p:cNvSpPr/>
            <p:nvPr/>
          </p:nvSpPr>
          <p:spPr>
            <a:xfrm>
              <a:off x="5879222" y="2338412"/>
              <a:ext cx="109600" cy="37451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7" name="正方形/長方形 206">
              <a:extLst>
                <a:ext uri="{FF2B5EF4-FFF2-40B4-BE49-F238E27FC236}">
                  <a16:creationId xmlns="" xmlns:a16="http://schemas.microsoft.com/office/drawing/2014/main" id="{87CCFBD4-CB70-4C56-A874-49DB31A6E742}"/>
                </a:ext>
              </a:extLst>
            </p:cNvPr>
            <p:cNvSpPr/>
            <p:nvPr/>
          </p:nvSpPr>
          <p:spPr>
            <a:xfrm>
              <a:off x="6357138" y="3197881"/>
              <a:ext cx="84349" cy="22327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8" name="正方形/長方形 207">
              <a:extLst>
                <a:ext uri="{FF2B5EF4-FFF2-40B4-BE49-F238E27FC236}">
                  <a16:creationId xmlns="" xmlns:a16="http://schemas.microsoft.com/office/drawing/2014/main" id="{50BEF9C9-FC19-4B33-992B-592798D30A28}"/>
                </a:ext>
              </a:extLst>
            </p:cNvPr>
            <p:cNvSpPr/>
            <p:nvPr/>
          </p:nvSpPr>
          <p:spPr>
            <a:xfrm>
              <a:off x="5876715" y="3112902"/>
              <a:ext cx="77223" cy="4894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0" name="正方形/長方形 209">
              <a:extLst>
                <a:ext uri="{FF2B5EF4-FFF2-40B4-BE49-F238E27FC236}">
                  <a16:creationId xmlns="" xmlns:a16="http://schemas.microsoft.com/office/drawing/2014/main" id="{AB615DFF-FBAF-4248-872D-62F674918E1F}"/>
                </a:ext>
              </a:extLst>
            </p:cNvPr>
            <p:cNvSpPr/>
            <p:nvPr/>
          </p:nvSpPr>
          <p:spPr>
            <a:xfrm rot="5400000">
              <a:off x="4932700" y="1961736"/>
              <a:ext cx="45719" cy="184267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2" name="正方形/長方形 211">
              <a:extLst>
                <a:ext uri="{FF2B5EF4-FFF2-40B4-BE49-F238E27FC236}">
                  <a16:creationId xmlns="" xmlns:a16="http://schemas.microsoft.com/office/drawing/2014/main" id="{58C3F6C6-FE21-45CC-970D-AFB22F4815D5}"/>
                </a:ext>
              </a:extLst>
            </p:cNvPr>
            <p:cNvSpPr/>
            <p:nvPr/>
          </p:nvSpPr>
          <p:spPr>
            <a:xfrm rot="5400000">
              <a:off x="4905217" y="2132663"/>
              <a:ext cx="45719" cy="184267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6" name="正方形/長方形 215">
              <a:extLst>
                <a:ext uri="{FF2B5EF4-FFF2-40B4-BE49-F238E27FC236}">
                  <a16:creationId xmlns="" xmlns:a16="http://schemas.microsoft.com/office/drawing/2014/main" id="{6308E746-933E-4BE7-A4D9-64140052E975}"/>
                </a:ext>
              </a:extLst>
            </p:cNvPr>
            <p:cNvSpPr/>
            <p:nvPr/>
          </p:nvSpPr>
          <p:spPr>
            <a:xfrm rot="5400000">
              <a:off x="6028560" y="3366762"/>
              <a:ext cx="45719" cy="1830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2" name="正方形/長方形 221">
              <a:extLst>
                <a:ext uri="{FF2B5EF4-FFF2-40B4-BE49-F238E27FC236}">
                  <a16:creationId xmlns="" xmlns:a16="http://schemas.microsoft.com/office/drawing/2014/main" id="{228A6DB2-5EDA-4967-B393-0DCEDC9A20B7}"/>
                </a:ext>
              </a:extLst>
            </p:cNvPr>
            <p:cNvSpPr/>
            <p:nvPr/>
          </p:nvSpPr>
          <p:spPr>
            <a:xfrm rot="10582598">
              <a:off x="6115848" y="3493582"/>
              <a:ext cx="64177" cy="11206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6" name="正方形/長方形 225">
              <a:extLst>
                <a:ext uri="{FF2B5EF4-FFF2-40B4-BE49-F238E27FC236}">
                  <a16:creationId xmlns="" xmlns:a16="http://schemas.microsoft.com/office/drawing/2014/main" id="{D0E9BE67-6CE8-4610-9F23-964ED2EC62DA}"/>
                </a:ext>
              </a:extLst>
            </p:cNvPr>
            <p:cNvSpPr/>
            <p:nvPr/>
          </p:nvSpPr>
          <p:spPr>
            <a:xfrm rot="15954450">
              <a:off x="6303285" y="3560228"/>
              <a:ext cx="56426" cy="4367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5" name="正方形/長方形 254">
              <a:extLst>
                <a:ext uri="{FF2B5EF4-FFF2-40B4-BE49-F238E27FC236}">
                  <a16:creationId xmlns="" xmlns:a16="http://schemas.microsoft.com/office/drawing/2014/main" id="{9E3BFFE5-BE74-42A2-AFE2-B599DF55E4EF}"/>
                </a:ext>
              </a:extLst>
            </p:cNvPr>
            <p:cNvSpPr/>
            <p:nvPr/>
          </p:nvSpPr>
          <p:spPr>
            <a:xfrm rot="14904751">
              <a:off x="5585887" y="4165843"/>
              <a:ext cx="132484" cy="143852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8" name="正方形/長方形 257">
              <a:extLst>
                <a:ext uri="{FF2B5EF4-FFF2-40B4-BE49-F238E27FC236}">
                  <a16:creationId xmlns="" xmlns:a16="http://schemas.microsoft.com/office/drawing/2014/main" id="{A1660E5E-9B0F-4910-AF9F-EC6D97E7D6BA}"/>
                </a:ext>
              </a:extLst>
            </p:cNvPr>
            <p:cNvSpPr/>
            <p:nvPr/>
          </p:nvSpPr>
          <p:spPr>
            <a:xfrm rot="10121873">
              <a:off x="6290360" y="4703282"/>
              <a:ext cx="51078" cy="11361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1" name="正方形/長方形 260">
              <a:extLst>
                <a:ext uri="{FF2B5EF4-FFF2-40B4-BE49-F238E27FC236}">
                  <a16:creationId xmlns="" xmlns:a16="http://schemas.microsoft.com/office/drawing/2014/main" id="{33615E73-57CA-4C34-AABB-94B098287ABC}"/>
                </a:ext>
              </a:extLst>
            </p:cNvPr>
            <p:cNvSpPr/>
            <p:nvPr/>
          </p:nvSpPr>
          <p:spPr>
            <a:xfrm rot="14783953">
              <a:off x="4330815" y="4731984"/>
              <a:ext cx="100667" cy="13771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1" name="正方形/長方形 270">
              <a:extLst>
                <a:ext uri="{FF2B5EF4-FFF2-40B4-BE49-F238E27FC236}">
                  <a16:creationId xmlns="" xmlns:a16="http://schemas.microsoft.com/office/drawing/2014/main" id="{4D2B1ABA-C5FB-4932-A4EA-383262F4F6C8}"/>
                </a:ext>
              </a:extLst>
            </p:cNvPr>
            <p:cNvSpPr/>
            <p:nvPr/>
          </p:nvSpPr>
          <p:spPr>
            <a:xfrm rot="8965469" flipH="1">
              <a:off x="3631158" y="5274324"/>
              <a:ext cx="91917" cy="4557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2" name="正方形/長方形 271">
              <a:extLst>
                <a:ext uri="{FF2B5EF4-FFF2-40B4-BE49-F238E27FC236}">
                  <a16:creationId xmlns="" xmlns:a16="http://schemas.microsoft.com/office/drawing/2014/main" id="{FB30CD8F-8B41-4BC6-B073-E3D62ADC7887}"/>
                </a:ext>
              </a:extLst>
            </p:cNvPr>
            <p:cNvSpPr/>
            <p:nvPr/>
          </p:nvSpPr>
          <p:spPr>
            <a:xfrm rot="15871761">
              <a:off x="3121240" y="4905174"/>
              <a:ext cx="87911" cy="86112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4" name="正方形/長方形 403">
              <a:extLst>
                <a:ext uri="{FF2B5EF4-FFF2-40B4-BE49-F238E27FC236}">
                  <a16:creationId xmlns="" xmlns:a16="http://schemas.microsoft.com/office/drawing/2014/main" id="{3CD52EC1-2D34-416E-80A8-AD58434A8074}"/>
                </a:ext>
              </a:extLst>
            </p:cNvPr>
            <p:cNvSpPr/>
            <p:nvPr/>
          </p:nvSpPr>
          <p:spPr>
            <a:xfrm rot="15767436" flipH="1" flipV="1">
              <a:off x="3017962" y="4172064"/>
              <a:ext cx="2355767" cy="18439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5" name="正方形/長方形 194">
              <a:extLst>
                <a:ext uri="{FF2B5EF4-FFF2-40B4-BE49-F238E27FC236}">
                  <a16:creationId xmlns="" xmlns:a16="http://schemas.microsoft.com/office/drawing/2014/main" id="{95C1156B-8FFB-4278-AA70-FD66D11E880C}"/>
                </a:ext>
              </a:extLst>
            </p:cNvPr>
            <p:cNvSpPr/>
            <p:nvPr/>
          </p:nvSpPr>
          <p:spPr>
            <a:xfrm rot="7270420">
              <a:off x="6675681" y="3367197"/>
              <a:ext cx="45719" cy="1554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6" name="正方形/長方形 205">
              <a:extLst>
                <a:ext uri="{FF2B5EF4-FFF2-40B4-BE49-F238E27FC236}">
                  <a16:creationId xmlns="" xmlns:a16="http://schemas.microsoft.com/office/drawing/2014/main" id="{E0E44F45-D47B-48C5-BCD0-575A80612B6F}"/>
                </a:ext>
              </a:extLst>
            </p:cNvPr>
            <p:cNvSpPr/>
            <p:nvPr/>
          </p:nvSpPr>
          <p:spPr>
            <a:xfrm>
              <a:off x="5879222" y="2751213"/>
              <a:ext cx="109600" cy="10392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5" name="正方形/長方形 204">
              <a:extLst>
                <a:ext uri="{FF2B5EF4-FFF2-40B4-BE49-F238E27FC236}">
                  <a16:creationId xmlns="" xmlns:a16="http://schemas.microsoft.com/office/drawing/2014/main" id="{25E11155-815F-4CC4-B5AA-14EBE9F20434}"/>
                </a:ext>
              </a:extLst>
            </p:cNvPr>
            <p:cNvSpPr/>
            <p:nvPr/>
          </p:nvSpPr>
          <p:spPr>
            <a:xfrm rot="4031518">
              <a:off x="6247300" y="3033546"/>
              <a:ext cx="124135" cy="34113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4" name="正方形/長方形 413">
              <a:extLst>
                <a:ext uri="{FF2B5EF4-FFF2-40B4-BE49-F238E27FC236}">
                  <a16:creationId xmlns="" xmlns:a16="http://schemas.microsoft.com/office/drawing/2014/main" id="{77548ADF-7F11-48F5-98C4-1484B4E2B309}"/>
                </a:ext>
              </a:extLst>
            </p:cNvPr>
            <p:cNvSpPr/>
            <p:nvPr/>
          </p:nvSpPr>
          <p:spPr>
            <a:xfrm rot="18050935" flipH="1" flipV="1">
              <a:off x="6621599" y="2314719"/>
              <a:ext cx="364175" cy="18657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" name="正方形/長方形 25"/>
            <p:cNvSpPr/>
            <p:nvPr/>
          </p:nvSpPr>
          <p:spPr>
            <a:xfrm>
              <a:off x="6108811" y="2363304"/>
              <a:ext cx="79553" cy="3496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" name="正方形/長方形 26"/>
            <p:cNvSpPr/>
            <p:nvPr/>
          </p:nvSpPr>
          <p:spPr>
            <a:xfrm rot="285287">
              <a:off x="5968226" y="2546161"/>
              <a:ext cx="500887" cy="4851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6542459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正方形/長方形 15">
            <a:extLst>
              <a:ext uri="{FF2B5EF4-FFF2-40B4-BE49-F238E27FC236}">
                <a16:creationId xmlns="" xmlns:a16="http://schemas.microsoft.com/office/drawing/2014/main" id="{ADD7572C-9759-46D6-9A39-7DE49A9C760B}"/>
              </a:ext>
            </a:extLst>
          </p:cNvPr>
          <p:cNvSpPr/>
          <p:nvPr/>
        </p:nvSpPr>
        <p:spPr>
          <a:xfrm rot="4951710" flipH="1">
            <a:off x="8542275" y="7694906"/>
            <a:ext cx="48654" cy="174302"/>
          </a:xfrm>
          <a:prstGeom prst="rect">
            <a:avLst/>
          </a:prstGeom>
          <a:solidFill>
            <a:srgbClr val="E2F0D9">
              <a:alpha val="80000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9" name="正方形/長方形 88">
            <a:extLst>
              <a:ext uri="{FF2B5EF4-FFF2-40B4-BE49-F238E27FC236}">
                <a16:creationId xmlns="" xmlns:a16="http://schemas.microsoft.com/office/drawing/2014/main" id="{1EF76879-849E-437E-BF06-EA4E1A73557E}"/>
              </a:ext>
            </a:extLst>
          </p:cNvPr>
          <p:cNvSpPr/>
          <p:nvPr/>
        </p:nvSpPr>
        <p:spPr>
          <a:xfrm rot="7297858" flipV="1">
            <a:off x="8074562" y="5231401"/>
            <a:ext cx="76917" cy="45725"/>
          </a:xfrm>
          <a:prstGeom prst="rect">
            <a:avLst/>
          </a:prstGeom>
          <a:solidFill>
            <a:srgbClr val="548235">
              <a:alpha val="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42" name="図形グループ 41"/>
          <p:cNvGrpSpPr/>
          <p:nvPr/>
        </p:nvGrpSpPr>
        <p:grpSpPr>
          <a:xfrm>
            <a:off x="6296206" y="3237387"/>
            <a:ext cx="4685305" cy="5370878"/>
            <a:chOff x="6295384" y="569965"/>
            <a:chExt cx="4684695" cy="5370179"/>
          </a:xfrm>
          <a:solidFill>
            <a:srgbClr val="929000">
              <a:alpha val="5098"/>
            </a:srgbClr>
          </a:solidFill>
        </p:grpSpPr>
        <p:sp>
          <p:nvSpPr>
            <p:cNvPr id="38" name="正方形/長方形 37">
              <a:extLst>
                <a:ext uri="{FF2B5EF4-FFF2-40B4-BE49-F238E27FC236}">
                  <a16:creationId xmlns="" xmlns:a16="http://schemas.microsoft.com/office/drawing/2014/main" id="{0CEAD584-F284-4162-A703-C1D9FB364E75}"/>
                </a:ext>
              </a:extLst>
            </p:cNvPr>
            <p:cNvSpPr/>
            <p:nvPr/>
          </p:nvSpPr>
          <p:spPr>
            <a:xfrm rot="2406507" flipH="1">
              <a:off x="10000587" y="3687563"/>
              <a:ext cx="45719" cy="9716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7" name="正方形/長方形 36">
              <a:extLst>
                <a:ext uri="{FF2B5EF4-FFF2-40B4-BE49-F238E27FC236}">
                  <a16:creationId xmlns="" xmlns:a16="http://schemas.microsoft.com/office/drawing/2014/main" id="{6217C7DB-D88D-47F8-8D0C-2410997B87B7}"/>
                </a:ext>
              </a:extLst>
            </p:cNvPr>
            <p:cNvSpPr/>
            <p:nvPr/>
          </p:nvSpPr>
          <p:spPr>
            <a:xfrm rot="18353288" flipH="1">
              <a:off x="10065554" y="3691914"/>
              <a:ext cx="45719" cy="1359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" name="正方形/長方形 4">
              <a:extLst>
                <a:ext uri="{FF2B5EF4-FFF2-40B4-BE49-F238E27FC236}">
                  <a16:creationId xmlns="" xmlns:a16="http://schemas.microsoft.com/office/drawing/2014/main" id="{A93AD24E-432C-4905-AE5C-0720EE86FB06}"/>
                </a:ext>
              </a:extLst>
            </p:cNvPr>
            <p:cNvSpPr/>
            <p:nvPr/>
          </p:nvSpPr>
          <p:spPr>
            <a:xfrm rot="21112284" flipH="1">
              <a:off x="8199850" y="5705387"/>
              <a:ext cx="45719" cy="2347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" name="正方形/長方形 12">
              <a:extLst>
                <a:ext uri="{FF2B5EF4-FFF2-40B4-BE49-F238E27FC236}">
                  <a16:creationId xmlns="" xmlns:a16="http://schemas.microsoft.com/office/drawing/2014/main" id="{4233DB10-8E10-452E-90CE-FDF076C88DEB}"/>
                </a:ext>
              </a:extLst>
            </p:cNvPr>
            <p:cNvSpPr/>
            <p:nvPr/>
          </p:nvSpPr>
          <p:spPr>
            <a:xfrm rot="667674" flipH="1">
              <a:off x="8174792" y="5461046"/>
              <a:ext cx="79239" cy="2347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" name="正方形/長方形 13">
              <a:extLst>
                <a:ext uri="{FF2B5EF4-FFF2-40B4-BE49-F238E27FC236}">
                  <a16:creationId xmlns="" xmlns:a16="http://schemas.microsoft.com/office/drawing/2014/main" id="{77009A51-28D4-42DE-BB73-E65783BAE3E0}"/>
                </a:ext>
              </a:extLst>
            </p:cNvPr>
            <p:cNvSpPr/>
            <p:nvPr/>
          </p:nvSpPr>
          <p:spPr>
            <a:xfrm rot="2048566" flipH="1">
              <a:off x="8631191" y="4052418"/>
              <a:ext cx="76078" cy="154503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" name="正方形/長方形 17">
              <a:extLst>
                <a:ext uri="{FF2B5EF4-FFF2-40B4-BE49-F238E27FC236}">
                  <a16:creationId xmlns="" xmlns:a16="http://schemas.microsoft.com/office/drawing/2014/main" id="{A3FEC7E3-D690-433C-B174-993C737BCD8A}"/>
                </a:ext>
              </a:extLst>
            </p:cNvPr>
            <p:cNvSpPr/>
            <p:nvPr/>
          </p:nvSpPr>
          <p:spPr>
            <a:xfrm rot="15852330" flipH="1">
              <a:off x="8433852" y="4814812"/>
              <a:ext cx="45719" cy="2347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="" xmlns:a16="http://schemas.microsoft.com/office/drawing/2014/main" id="{87B9AFA1-2A85-4C10-9293-3B346320E371}"/>
                </a:ext>
              </a:extLst>
            </p:cNvPr>
            <p:cNvSpPr/>
            <p:nvPr/>
          </p:nvSpPr>
          <p:spPr>
            <a:xfrm rot="5400000" flipH="1">
              <a:off x="8891592" y="4464914"/>
              <a:ext cx="45719" cy="14504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" name="正方形/長方形 22">
              <a:extLst>
                <a:ext uri="{FF2B5EF4-FFF2-40B4-BE49-F238E27FC236}">
                  <a16:creationId xmlns="" xmlns:a16="http://schemas.microsoft.com/office/drawing/2014/main" id="{A3984E20-7D03-455A-865C-1049C15BFEF8}"/>
                </a:ext>
              </a:extLst>
            </p:cNvPr>
            <p:cNvSpPr/>
            <p:nvPr/>
          </p:nvSpPr>
          <p:spPr>
            <a:xfrm rot="4923622" flipH="1">
              <a:off x="8426907" y="3574504"/>
              <a:ext cx="45719" cy="1342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" name="正方形/長方形 23">
              <a:extLst>
                <a:ext uri="{FF2B5EF4-FFF2-40B4-BE49-F238E27FC236}">
                  <a16:creationId xmlns="" xmlns:a16="http://schemas.microsoft.com/office/drawing/2014/main" id="{B6056851-F154-4211-95A3-FCF01B09A5D8}"/>
                </a:ext>
              </a:extLst>
            </p:cNvPr>
            <p:cNvSpPr/>
            <p:nvPr/>
          </p:nvSpPr>
          <p:spPr>
            <a:xfrm rot="21112284">
              <a:off x="8692111" y="4133843"/>
              <a:ext cx="57276" cy="8091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" name="正方形/長方形 24">
              <a:extLst>
                <a:ext uri="{FF2B5EF4-FFF2-40B4-BE49-F238E27FC236}">
                  <a16:creationId xmlns="" xmlns:a16="http://schemas.microsoft.com/office/drawing/2014/main" id="{88B266A2-41FC-4E4D-A4BC-6660A114181C}"/>
                </a:ext>
              </a:extLst>
            </p:cNvPr>
            <p:cNvSpPr/>
            <p:nvPr/>
          </p:nvSpPr>
          <p:spPr>
            <a:xfrm rot="4888086" flipH="1">
              <a:off x="8633672" y="4040925"/>
              <a:ext cx="45719" cy="17365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" name="正方形/長方形 26">
              <a:extLst>
                <a:ext uri="{FF2B5EF4-FFF2-40B4-BE49-F238E27FC236}">
                  <a16:creationId xmlns="" xmlns:a16="http://schemas.microsoft.com/office/drawing/2014/main" id="{D954C7CA-8CAA-4286-82D9-F3C6828204C4}"/>
                </a:ext>
              </a:extLst>
            </p:cNvPr>
            <p:cNvSpPr/>
            <p:nvPr/>
          </p:nvSpPr>
          <p:spPr>
            <a:xfrm rot="2066648" flipH="1">
              <a:off x="9186838" y="3701398"/>
              <a:ext cx="80170" cy="57156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grpSp>
          <p:nvGrpSpPr>
            <p:cNvPr id="35" name="グループ化 34">
              <a:extLst>
                <a:ext uri="{FF2B5EF4-FFF2-40B4-BE49-F238E27FC236}">
                  <a16:creationId xmlns="" xmlns:a16="http://schemas.microsoft.com/office/drawing/2014/main" id="{831DB543-5394-43BD-B3EF-70138F24CD22}"/>
                </a:ext>
              </a:extLst>
            </p:cNvPr>
            <p:cNvGrpSpPr/>
            <p:nvPr/>
          </p:nvGrpSpPr>
          <p:grpSpPr>
            <a:xfrm>
              <a:off x="9693381" y="3461641"/>
              <a:ext cx="1286698" cy="432223"/>
              <a:chOff x="9585923" y="3376689"/>
              <a:chExt cx="1286698" cy="432223"/>
            </a:xfrm>
            <a:grpFill/>
          </p:grpSpPr>
          <p:sp>
            <p:nvSpPr>
              <p:cNvPr id="28" name="正方形/長方形 27">
                <a:extLst>
                  <a:ext uri="{FF2B5EF4-FFF2-40B4-BE49-F238E27FC236}">
                    <a16:creationId xmlns="" xmlns:a16="http://schemas.microsoft.com/office/drawing/2014/main" id="{9B7B8AF5-B551-48BE-AD58-6A496EF82C50}"/>
                  </a:ext>
                </a:extLst>
              </p:cNvPr>
              <p:cNvSpPr/>
              <p:nvPr/>
            </p:nvSpPr>
            <p:spPr>
              <a:xfrm rot="18342786" flipH="1">
                <a:off x="9780092" y="3476684"/>
                <a:ext cx="45719" cy="434058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dirty="0"/>
              </a:p>
            </p:txBody>
          </p:sp>
          <p:sp>
            <p:nvSpPr>
              <p:cNvPr id="29" name="正方形/長方形 28">
                <a:extLst>
                  <a:ext uri="{FF2B5EF4-FFF2-40B4-BE49-F238E27FC236}">
                    <a16:creationId xmlns="" xmlns:a16="http://schemas.microsoft.com/office/drawing/2014/main" id="{CD5A0FAF-0BFC-4670-A7C5-622CDD4CAA78}"/>
                  </a:ext>
                </a:extLst>
              </p:cNvPr>
              <p:cNvSpPr/>
              <p:nvPr/>
            </p:nvSpPr>
            <p:spPr>
              <a:xfrm rot="2147115" flipH="1">
                <a:off x="9803599" y="3738705"/>
                <a:ext cx="45719" cy="5334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0" name="正方形/長方形 29">
                <a:extLst>
                  <a:ext uri="{FF2B5EF4-FFF2-40B4-BE49-F238E27FC236}">
                    <a16:creationId xmlns="" xmlns:a16="http://schemas.microsoft.com/office/drawing/2014/main" id="{A1534681-95BD-49B2-B992-4EF765ACDEB5}"/>
                  </a:ext>
                </a:extLst>
              </p:cNvPr>
              <p:cNvSpPr/>
              <p:nvPr/>
            </p:nvSpPr>
            <p:spPr>
              <a:xfrm rot="18282435" flipH="1">
                <a:off x="9739820" y="3726135"/>
                <a:ext cx="45719" cy="11983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1" name="正方形/長方形 30">
                <a:extLst>
                  <a:ext uri="{FF2B5EF4-FFF2-40B4-BE49-F238E27FC236}">
                    <a16:creationId xmlns="" xmlns:a16="http://schemas.microsoft.com/office/drawing/2014/main" id="{BAD2DF34-5956-43CB-A7A3-34DEBF027314}"/>
                  </a:ext>
                </a:extLst>
              </p:cNvPr>
              <p:cNvSpPr/>
              <p:nvPr/>
            </p:nvSpPr>
            <p:spPr>
              <a:xfrm rot="2085766" flipH="1">
                <a:off x="9767774" y="3556197"/>
                <a:ext cx="45719" cy="11438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2" name="正方形/長方形 31">
                <a:extLst>
                  <a:ext uri="{FF2B5EF4-FFF2-40B4-BE49-F238E27FC236}">
                    <a16:creationId xmlns="" xmlns:a16="http://schemas.microsoft.com/office/drawing/2014/main" id="{E4EB3064-B95A-4EA7-BFF1-B374D6146B64}"/>
                  </a:ext>
                </a:extLst>
              </p:cNvPr>
              <p:cNvSpPr/>
              <p:nvPr/>
            </p:nvSpPr>
            <p:spPr>
              <a:xfrm rot="2018083" flipH="1">
                <a:off x="9664906" y="3530901"/>
                <a:ext cx="61156" cy="6608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3" name="正方形/長方形 32">
                <a:extLst>
                  <a:ext uri="{FF2B5EF4-FFF2-40B4-BE49-F238E27FC236}">
                    <a16:creationId xmlns="" xmlns:a16="http://schemas.microsoft.com/office/drawing/2014/main" id="{3E377FE4-C6F4-43BF-A7A5-368C66A1A39D}"/>
                  </a:ext>
                </a:extLst>
              </p:cNvPr>
              <p:cNvSpPr/>
              <p:nvPr/>
            </p:nvSpPr>
            <p:spPr>
              <a:xfrm rot="3180863" flipH="1">
                <a:off x="10069550" y="3424630"/>
                <a:ext cx="107949" cy="46987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4" name="正方形/長方形 33">
                <a:extLst>
                  <a:ext uri="{FF2B5EF4-FFF2-40B4-BE49-F238E27FC236}">
                    <a16:creationId xmlns="" xmlns:a16="http://schemas.microsoft.com/office/drawing/2014/main" id="{094D82D1-2A84-4EB2-978F-E034E14FBF72}"/>
                  </a:ext>
                </a:extLst>
              </p:cNvPr>
              <p:cNvSpPr/>
              <p:nvPr/>
            </p:nvSpPr>
            <p:spPr>
              <a:xfrm rot="4290602" flipH="1">
                <a:off x="10523710" y="3132400"/>
                <a:ext cx="104622" cy="5932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  <p:sp>
          <p:nvSpPr>
            <p:cNvPr id="66" name="正方形/長方形 65">
              <a:extLst>
                <a:ext uri="{FF2B5EF4-FFF2-40B4-BE49-F238E27FC236}">
                  <a16:creationId xmlns="" xmlns:a16="http://schemas.microsoft.com/office/drawing/2014/main" id="{10A7842E-0FFB-459E-80A0-BF98F4C885F9}"/>
                </a:ext>
              </a:extLst>
            </p:cNvPr>
            <p:cNvSpPr/>
            <p:nvPr/>
          </p:nvSpPr>
          <p:spPr>
            <a:xfrm rot="20844704">
              <a:off x="6498835" y="1105418"/>
              <a:ext cx="45719" cy="2789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7" name="正方形/長方形 66">
              <a:extLst>
                <a:ext uri="{FF2B5EF4-FFF2-40B4-BE49-F238E27FC236}">
                  <a16:creationId xmlns="" xmlns:a16="http://schemas.microsoft.com/office/drawing/2014/main" id="{3BA5ACE3-F113-430F-9AE0-F4FFB69DED76}"/>
                </a:ext>
              </a:extLst>
            </p:cNvPr>
            <p:cNvSpPr/>
            <p:nvPr/>
          </p:nvSpPr>
          <p:spPr>
            <a:xfrm rot="4670912">
              <a:off x="6547686" y="1004821"/>
              <a:ext cx="45719" cy="19793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0" name="正方形/長方形 69">
              <a:extLst>
                <a:ext uri="{FF2B5EF4-FFF2-40B4-BE49-F238E27FC236}">
                  <a16:creationId xmlns="" xmlns:a16="http://schemas.microsoft.com/office/drawing/2014/main" id="{74B6342A-2171-41A4-A83C-00695AE5CFD9}"/>
                </a:ext>
              </a:extLst>
            </p:cNvPr>
            <p:cNvSpPr/>
            <p:nvPr/>
          </p:nvSpPr>
          <p:spPr>
            <a:xfrm rot="21307743">
              <a:off x="6543248" y="1292254"/>
              <a:ext cx="68503" cy="2738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1" name="正方形/長方形 70">
              <a:extLst>
                <a:ext uri="{FF2B5EF4-FFF2-40B4-BE49-F238E27FC236}">
                  <a16:creationId xmlns="" xmlns:a16="http://schemas.microsoft.com/office/drawing/2014/main" id="{D03E30D0-DE0E-454C-BFC1-97445371DF17}"/>
                </a:ext>
              </a:extLst>
            </p:cNvPr>
            <p:cNvSpPr/>
            <p:nvPr/>
          </p:nvSpPr>
          <p:spPr>
            <a:xfrm>
              <a:off x="6557150" y="1533967"/>
              <a:ext cx="52903" cy="50369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2" name="正方形/長方形 71">
              <a:extLst>
                <a:ext uri="{FF2B5EF4-FFF2-40B4-BE49-F238E27FC236}">
                  <a16:creationId xmlns="" xmlns:a16="http://schemas.microsoft.com/office/drawing/2014/main" id="{B1D5D5F0-6922-4A28-9F29-BDA52F528BCC}"/>
                </a:ext>
              </a:extLst>
            </p:cNvPr>
            <p:cNvSpPr/>
            <p:nvPr/>
          </p:nvSpPr>
          <p:spPr>
            <a:xfrm>
              <a:off x="6295384" y="1454421"/>
              <a:ext cx="280435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3" name="正方形/長方形 72">
              <a:extLst>
                <a:ext uri="{FF2B5EF4-FFF2-40B4-BE49-F238E27FC236}">
                  <a16:creationId xmlns="" xmlns:a16="http://schemas.microsoft.com/office/drawing/2014/main" id="{07B8EFEB-9D4C-4F81-98C8-64D72604F6BB}"/>
                </a:ext>
              </a:extLst>
            </p:cNvPr>
            <p:cNvSpPr/>
            <p:nvPr/>
          </p:nvSpPr>
          <p:spPr>
            <a:xfrm rot="5400000">
              <a:off x="6621762" y="1520786"/>
              <a:ext cx="45719" cy="894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4" name="正方形/長方形 73">
              <a:extLst>
                <a:ext uri="{FF2B5EF4-FFF2-40B4-BE49-F238E27FC236}">
                  <a16:creationId xmlns="" xmlns:a16="http://schemas.microsoft.com/office/drawing/2014/main" id="{12F040EB-982F-44FB-91D9-6D226C6A51F8}"/>
                </a:ext>
              </a:extLst>
            </p:cNvPr>
            <p:cNvSpPr/>
            <p:nvPr/>
          </p:nvSpPr>
          <p:spPr>
            <a:xfrm>
              <a:off x="6674926" y="1542655"/>
              <a:ext cx="45719" cy="14200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5" name="正方形/長方形 74">
              <a:extLst>
                <a:ext uri="{FF2B5EF4-FFF2-40B4-BE49-F238E27FC236}">
                  <a16:creationId xmlns="" xmlns:a16="http://schemas.microsoft.com/office/drawing/2014/main" id="{C3288218-04ED-4A4E-A301-1AF79E385EAF}"/>
                </a:ext>
              </a:extLst>
            </p:cNvPr>
            <p:cNvSpPr/>
            <p:nvPr/>
          </p:nvSpPr>
          <p:spPr>
            <a:xfrm rot="5400000">
              <a:off x="6513519" y="1846126"/>
              <a:ext cx="45719" cy="1795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4" name="正方形/長方形 123">
              <a:extLst>
                <a:ext uri="{FF2B5EF4-FFF2-40B4-BE49-F238E27FC236}">
                  <a16:creationId xmlns="" xmlns:a16="http://schemas.microsoft.com/office/drawing/2014/main" id="{E2F5AF15-D825-4179-AA26-CBE790FACC91}"/>
                </a:ext>
              </a:extLst>
            </p:cNvPr>
            <p:cNvSpPr/>
            <p:nvPr/>
          </p:nvSpPr>
          <p:spPr>
            <a:xfrm rot="1857181">
              <a:off x="10091092" y="1589841"/>
              <a:ext cx="60263" cy="190113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5" name="正方形/長方形 124">
              <a:extLst>
                <a:ext uri="{FF2B5EF4-FFF2-40B4-BE49-F238E27FC236}">
                  <a16:creationId xmlns="" xmlns:a16="http://schemas.microsoft.com/office/drawing/2014/main" id="{FE76AEF5-970F-4100-88CA-FC0FC453989D}"/>
                </a:ext>
              </a:extLst>
            </p:cNvPr>
            <p:cNvSpPr/>
            <p:nvPr/>
          </p:nvSpPr>
          <p:spPr>
            <a:xfrm rot="1857181" flipV="1">
              <a:off x="10365847" y="1664189"/>
              <a:ext cx="246990" cy="70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6" name="正方形/長方形 125">
              <a:extLst>
                <a:ext uri="{FF2B5EF4-FFF2-40B4-BE49-F238E27FC236}">
                  <a16:creationId xmlns="" xmlns:a16="http://schemas.microsoft.com/office/drawing/2014/main" id="{1958EBA0-9E35-4A0B-A488-12B55A42F9CB}"/>
                </a:ext>
              </a:extLst>
            </p:cNvPr>
            <p:cNvSpPr/>
            <p:nvPr/>
          </p:nvSpPr>
          <p:spPr>
            <a:xfrm rot="1657240" flipV="1">
              <a:off x="10159063" y="2058930"/>
              <a:ext cx="246990" cy="70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" name="正方形/長方形 3">
              <a:extLst>
                <a:ext uri="{FF2B5EF4-FFF2-40B4-BE49-F238E27FC236}">
                  <a16:creationId xmlns="" xmlns:a16="http://schemas.microsoft.com/office/drawing/2014/main" id="{0F2903BC-5DD3-4889-8AD7-1F4F50D2D0E4}"/>
                </a:ext>
              </a:extLst>
            </p:cNvPr>
            <p:cNvSpPr/>
            <p:nvPr/>
          </p:nvSpPr>
          <p:spPr>
            <a:xfrm rot="21231260">
              <a:off x="7308655" y="569965"/>
              <a:ext cx="45719" cy="772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2" name="正方形/長方形 231">
              <a:extLst>
                <a:ext uri="{FF2B5EF4-FFF2-40B4-BE49-F238E27FC236}">
                  <a16:creationId xmlns="" xmlns:a16="http://schemas.microsoft.com/office/drawing/2014/main" id="{A610752A-A881-4934-B197-9175271165CA}"/>
                </a:ext>
              </a:extLst>
            </p:cNvPr>
            <p:cNvSpPr/>
            <p:nvPr/>
          </p:nvSpPr>
          <p:spPr>
            <a:xfrm rot="6517677">
              <a:off x="7210502" y="1128955"/>
              <a:ext cx="45719" cy="24474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0" name="正方形/長方形 279">
              <a:extLst>
                <a:ext uri="{FF2B5EF4-FFF2-40B4-BE49-F238E27FC236}">
                  <a16:creationId xmlns="" xmlns:a16="http://schemas.microsoft.com/office/drawing/2014/main" id="{06812F1E-3827-44B9-9845-ED7EE4F93EAF}"/>
                </a:ext>
              </a:extLst>
            </p:cNvPr>
            <p:cNvSpPr/>
            <p:nvPr/>
          </p:nvSpPr>
          <p:spPr>
            <a:xfrm rot="1018406" flipH="1">
              <a:off x="7273410" y="1291807"/>
              <a:ext cx="76211" cy="25892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1" name="正方形/長方形 280">
              <a:extLst>
                <a:ext uri="{FF2B5EF4-FFF2-40B4-BE49-F238E27FC236}">
                  <a16:creationId xmlns="" xmlns:a16="http://schemas.microsoft.com/office/drawing/2014/main" id="{FFE85CBC-5386-4F55-B79D-E149F4167DC8}"/>
                </a:ext>
              </a:extLst>
            </p:cNvPr>
            <p:cNvSpPr/>
            <p:nvPr/>
          </p:nvSpPr>
          <p:spPr>
            <a:xfrm rot="1018406" flipH="1">
              <a:off x="7826330" y="1445394"/>
              <a:ext cx="60921" cy="235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2" name="正方形/長方形 281">
              <a:extLst>
                <a:ext uri="{FF2B5EF4-FFF2-40B4-BE49-F238E27FC236}">
                  <a16:creationId xmlns="" xmlns:a16="http://schemas.microsoft.com/office/drawing/2014/main" id="{7EDA60EF-B902-4C3F-896E-77F5ED75208F}"/>
                </a:ext>
              </a:extLst>
            </p:cNvPr>
            <p:cNvSpPr/>
            <p:nvPr/>
          </p:nvSpPr>
          <p:spPr>
            <a:xfrm rot="1018406" flipH="1">
              <a:off x="7429808" y="1444504"/>
              <a:ext cx="45719" cy="10653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3" name="正方形/長方形 282">
              <a:extLst>
                <a:ext uri="{FF2B5EF4-FFF2-40B4-BE49-F238E27FC236}">
                  <a16:creationId xmlns="" xmlns:a16="http://schemas.microsoft.com/office/drawing/2014/main" id="{CFB226ED-448D-4A52-8A86-5A39E3EA0B94}"/>
                </a:ext>
              </a:extLst>
            </p:cNvPr>
            <p:cNvSpPr/>
            <p:nvPr/>
          </p:nvSpPr>
          <p:spPr>
            <a:xfrm rot="6789039" flipH="1">
              <a:off x="7518312" y="1255614"/>
              <a:ext cx="45719" cy="11941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4" name="正方形/長方形 283">
              <a:extLst>
                <a:ext uri="{FF2B5EF4-FFF2-40B4-BE49-F238E27FC236}">
                  <a16:creationId xmlns="" xmlns:a16="http://schemas.microsoft.com/office/drawing/2014/main" id="{1CC5AF07-BAF8-43C8-9453-E259A0CD93D5}"/>
                </a:ext>
              </a:extLst>
            </p:cNvPr>
            <p:cNvSpPr/>
            <p:nvPr/>
          </p:nvSpPr>
          <p:spPr>
            <a:xfrm rot="1018406" flipH="1">
              <a:off x="7467223" y="1274295"/>
              <a:ext cx="45719" cy="82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5" name="正方形/長方形 284">
              <a:extLst>
                <a:ext uri="{FF2B5EF4-FFF2-40B4-BE49-F238E27FC236}">
                  <a16:creationId xmlns="" xmlns:a16="http://schemas.microsoft.com/office/drawing/2014/main" id="{6629558F-200D-40BD-B5C0-906A0EE4B4A4}"/>
                </a:ext>
              </a:extLst>
            </p:cNvPr>
            <p:cNvSpPr/>
            <p:nvPr/>
          </p:nvSpPr>
          <p:spPr>
            <a:xfrm rot="6685947">
              <a:off x="8181513" y="732508"/>
              <a:ext cx="45719" cy="18484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7" name="正方形/長方形 286">
              <a:extLst>
                <a:ext uri="{FF2B5EF4-FFF2-40B4-BE49-F238E27FC236}">
                  <a16:creationId xmlns="" xmlns:a16="http://schemas.microsoft.com/office/drawing/2014/main" id="{B3E509AA-152F-4A36-9A78-0BA4C2CB203D}"/>
                </a:ext>
              </a:extLst>
            </p:cNvPr>
            <p:cNvSpPr/>
            <p:nvPr/>
          </p:nvSpPr>
          <p:spPr>
            <a:xfrm rot="6685947">
              <a:off x="8152004" y="807754"/>
              <a:ext cx="45719" cy="184980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8" name="正方形/長方形 287">
              <a:extLst>
                <a:ext uri="{FF2B5EF4-FFF2-40B4-BE49-F238E27FC236}">
                  <a16:creationId xmlns="" xmlns:a16="http://schemas.microsoft.com/office/drawing/2014/main" id="{B9137A04-0DFC-42FD-9D66-E2FC7C51DD55}"/>
                </a:ext>
              </a:extLst>
            </p:cNvPr>
            <p:cNvSpPr/>
            <p:nvPr/>
          </p:nvSpPr>
          <p:spPr>
            <a:xfrm rot="12352490" flipH="1">
              <a:off x="8463997" y="1692544"/>
              <a:ext cx="45719" cy="2463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9" name="正方形/長方形 288">
              <a:extLst>
                <a:ext uri="{FF2B5EF4-FFF2-40B4-BE49-F238E27FC236}">
                  <a16:creationId xmlns="" xmlns:a16="http://schemas.microsoft.com/office/drawing/2014/main" id="{0894506E-74A0-4F49-B0E5-04F8070C3C9A}"/>
                </a:ext>
              </a:extLst>
            </p:cNvPr>
            <p:cNvSpPr/>
            <p:nvPr/>
          </p:nvSpPr>
          <p:spPr>
            <a:xfrm rot="12518268">
              <a:off x="8274930" y="1801034"/>
              <a:ext cx="45719" cy="74099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0" name="正方形/長方形 289">
              <a:extLst>
                <a:ext uri="{FF2B5EF4-FFF2-40B4-BE49-F238E27FC236}">
                  <a16:creationId xmlns="" xmlns:a16="http://schemas.microsoft.com/office/drawing/2014/main" id="{A75EF2D1-6A26-44F9-B4C7-90B6F8380EE3}"/>
                </a:ext>
              </a:extLst>
            </p:cNvPr>
            <p:cNvSpPr/>
            <p:nvPr/>
          </p:nvSpPr>
          <p:spPr>
            <a:xfrm rot="17517894" flipH="1">
              <a:off x="7779494" y="1520599"/>
              <a:ext cx="45719" cy="305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2" name="正方形/長方形 291">
              <a:extLst>
                <a:ext uri="{FF2B5EF4-FFF2-40B4-BE49-F238E27FC236}">
                  <a16:creationId xmlns="" xmlns:a16="http://schemas.microsoft.com/office/drawing/2014/main" id="{A7EFD03D-BC31-4AE2-821A-E3278BCF1765}"/>
                </a:ext>
              </a:extLst>
            </p:cNvPr>
            <p:cNvSpPr/>
            <p:nvPr/>
          </p:nvSpPr>
          <p:spPr>
            <a:xfrm rot="16438824" flipH="1">
              <a:off x="7343590" y="1469766"/>
              <a:ext cx="45719" cy="12840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3" name="正方形/長方形 292">
              <a:extLst>
                <a:ext uri="{FF2B5EF4-FFF2-40B4-BE49-F238E27FC236}">
                  <a16:creationId xmlns="" xmlns:a16="http://schemas.microsoft.com/office/drawing/2014/main" id="{EFB1BEB3-9952-450E-A410-E6E8380A848A}"/>
                </a:ext>
              </a:extLst>
            </p:cNvPr>
            <p:cNvSpPr/>
            <p:nvPr/>
          </p:nvSpPr>
          <p:spPr>
            <a:xfrm rot="17077175" flipH="1">
              <a:off x="7478136" y="1469521"/>
              <a:ext cx="45719" cy="16556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4" name="正方形/長方形 293">
              <a:extLst>
                <a:ext uri="{FF2B5EF4-FFF2-40B4-BE49-F238E27FC236}">
                  <a16:creationId xmlns="" xmlns:a16="http://schemas.microsoft.com/office/drawing/2014/main" id="{BBCA16CE-4FAE-4B4A-A386-B3A22E807840}"/>
                </a:ext>
              </a:extLst>
            </p:cNvPr>
            <p:cNvSpPr/>
            <p:nvPr/>
          </p:nvSpPr>
          <p:spPr>
            <a:xfrm rot="17469233" flipH="1">
              <a:off x="7869051" y="1264969"/>
              <a:ext cx="45719" cy="3588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5" name="正方形/長方形 294">
              <a:extLst>
                <a:ext uri="{FF2B5EF4-FFF2-40B4-BE49-F238E27FC236}">
                  <a16:creationId xmlns="" xmlns:a16="http://schemas.microsoft.com/office/drawing/2014/main" id="{E9C3C705-58B9-42DA-A677-411523C46CC9}"/>
                </a:ext>
              </a:extLst>
            </p:cNvPr>
            <p:cNvSpPr/>
            <p:nvPr/>
          </p:nvSpPr>
          <p:spPr>
            <a:xfrm rot="17580612" flipH="1">
              <a:off x="8517844" y="1524779"/>
              <a:ext cx="45719" cy="35614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6" name="正方形/長方形 295">
              <a:extLst>
                <a:ext uri="{FF2B5EF4-FFF2-40B4-BE49-F238E27FC236}">
                  <a16:creationId xmlns="" xmlns:a16="http://schemas.microsoft.com/office/drawing/2014/main" id="{AFC89126-C12E-44DC-B010-0504971B0333}"/>
                </a:ext>
              </a:extLst>
            </p:cNvPr>
            <p:cNvSpPr/>
            <p:nvPr/>
          </p:nvSpPr>
          <p:spPr>
            <a:xfrm rot="1566779" flipH="1">
              <a:off x="8115994" y="1555388"/>
              <a:ext cx="45719" cy="1533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7" name="正方形/長方形 296">
              <a:extLst>
                <a:ext uri="{FF2B5EF4-FFF2-40B4-BE49-F238E27FC236}">
                  <a16:creationId xmlns="" xmlns:a16="http://schemas.microsoft.com/office/drawing/2014/main" id="{A8AF721D-FBDC-45CC-8DED-42EB17CE0C71}"/>
                </a:ext>
              </a:extLst>
            </p:cNvPr>
            <p:cNvSpPr/>
            <p:nvPr/>
          </p:nvSpPr>
          <p:spPr>
            <a:xfrm rot="17580612" flipH="1">
              <a:off x="8198596" y="1505003"/>
              <a:ext cx="45719" cy="14903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8" name="正方形/長方形 297">
              <a:extLst>
                <a:ext uri="{FF2B5EF4-FFF2-40B4-BE49-F238E27FC236}">
                  <a16:creationId xmlns="" xmlns:a16="http://schemas.microsoft.com/office/drawing/2014/main" id="{257894B9-E8BF-4D2C-9FE0-5D187062566A}"/>
                </a:ext>
              </a:extLst>
            </p:cNvPr>
            <p:cNvSpPr/>
            <p:nvPr/>
          </p:nvSpPr>
          <p:spPr>
            <a:xfrm rot="17580612" flipH="1">
              <a:off x="8849176" y="1743971"/>
              <a:ext cx="45719" cy="17311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9" name="正方形/長方形 298">
              <a:extLst>
                <a:ext uri="{FF2B5EF4-FFF2-40B4-BE49-F238E27FC236}">
                  <a16:creationId xmlns="" xmlns:a16="http://schemas.microsoft.com/office/drawing/2014/main" id="{959FD62F-0594-4842-9C61-7507627B0672}"/>
                </a:ext>
              </a:extLst>
            </p:cNvPr>
            <p:cNvSpPr/>
            <p:nvPr/>
          </p:nvSpPr>
          <p:spPr>
            <a:xfrm rot="1496829" flipH="1">
              <a:off x="8925273" y="1705413"/>
              <a:ext cx="45719" cy="24303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0" name="正方形/長方形 299">
              <a:extLst>
                <a:ext uri="{FF2B5EF4-FFF2-40B4-BE49-F238E27FC236}">
                  <a16:creationId xmlns="" xmlns:a16="http://schemas.microsoft.com/office/drawing/2014/main" id="{4B32C0AA-DCFC-4A10-B0F1-219F816253BA}"/>
                </a:ext>
              </a:extLst>
            </p:cNvPr>
            <p:cNvSpPr/>
            <p:nvPr/>
          </p:nvSpPr>
          <p:spPr>
            <a:xfrm rot="17580612" flipH="1">
              <a:off x="8400696" y="1728875"/>
              <a:ext cx="45719" cy="35614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1" name="正方形/長方形 300">
              <a:extLst>
                <a:ext uri="{FF2B5EF4-FFF2-40B4-BE49-F238E27FC236}">
                  <a16:creationId xmlns="" xmlns:a16="http://schemas.microsoft.com/office/drawing/2014/main" id="{B266E213-CDA0-4777-8602-A0610BA02CF6}"/>
                </a:ext>
              </a:extLst>
            </p:cNvPr>
            <p:cNvSpPr/>
            <p:nvPr/>
          </p:nvSpPr>
          <p:spPr>
            <a:xfrm rot="17580612" flipH="1">
              <a:off x="8725079" y="1959251"/>
              <a:ext cx="45719" cy="1989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2" name="正方形/長方形 301">
              <a:extLst>
                <a:ext uri="{FF2B5EF4-FFF2-40B4-BE49-F238E27FC236}">
                  <a16:creationId xmlns="" xmlns:a16="http://schemas.microsoft.com/office/drawing/2014/main" id="{677048A8-C002-4682-94C4-627D80801E12}"/>
                </a:ext>
              </a:extLst>
            </p:cNvPr>
            <p:cNvSpPr/>
            <p:nvPr/>
          </p:nvSpPr>
          <p:spPr>
            <a:xfrm rot="1448984" flipH="1">
              <a:off x="8804588" y="2015833"/>
              <a:ext cx="45719" cy="9774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4" name="正方形/長方形 303">
              <a:extLst>
                <a:ext uri="{FF2B5EF4-FFF2-40B4-BE49-F238E27FC236}">
                  <a16:creationId xmlns="" xmlns:a16="http://schemas.microsoft.com/office/drawing/2014/main" id="{FB2C8E52-CFB9-49CB-A0EB-C67301EAB03B}"/>
                </a:ext>
              </a:extLst>
            </p:cNvPr>
            <p:cNvSpPr/>
            <p:nvPr/>
          </p:nvSpPr>
          <p:spPr>
            <a:xfrm rot="1600985" flipH="1">
              <a:off x="8300768" y="2233965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5" name="正方形/長方形 304">
              <a:extLst>
                <a:ext uri="{FF2B5EF4-FFF2-40B4-BE49-F238E27FC236}">
                  <a16:creationId xmlns="" xmlns:a16="http://schemas.microsoft.com/office/drawing/2014/main" id="{DFAAD9BB-9EDA-44E3-AF53-79FECF16D1A8}"/>
                </a:ext>
              </a:extLst>
            </p:cNvPr>
            <p:cNvSpPr/>
            <p:nvPr/>
          </p:nvSpPr>
          <p:spPr>
            <a:xfrm rot="1600985" flipH="1">
              <a:off x="8158156" y="2157781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6" name="正方形/長方形 305">
              <a:extLst>
                <a:ext uri="{FF2B5EF4-FFF2-40B4-BE49-F238E27FC236}">
                  <a16:creationId xmlns="" xmlns:a16="http://schemas.microsoft.com/office/drawing/2014/main" id="{3D045120-AC00-4AEA-8826-314532C3030F}"/>
                </a:ext>
              </a:extLst>
            </p:cNvPr>
            <p:cNvSpPr/>
            <p:nvPr/>
          </p:nvSpPr>
          <p:spPr>
            <a:xfrm rot="1600985" flipH="1">
              <a:off x="8204534" y="2391711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7" name="正方形/長方形 306">
              <a:extLst>
                <a:ext uri="{FF2B5EF4-FFF2-40B4-BE49-F238E27FC236}">
                  <a16:creationId xmlns="" xmlns:a16="http://schemas.microsoft.com/office/drawing/2014/main" id="{1D60380A-DE74-40CE-B05E-9D908BA7BC40}"/>
                </a:ext>
              </a:extLst>
            </p:cNvPr>
            <p:cNvSpPr/>
            <p:nvPr/>
          </p:nvSpPr>
          <p:spPr>
            <a:xfrm rot="1600985" flipH="1">
              <a:off x="8071412" y="2320461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8" name="正方形/長方形 307">
              <a:extLst>
                <a:ext uri="{FF2B5EF4-FFF2-40B4-BE49-F238E27FC236}">
                  <a16:creationId xmlns="" xmlns:a16="http://schemas.microsoft.com/office/drawing/2014/main" id="{41ABCCE3-C86D-4FCD-ADE4-4309091D3E01}"/>
                </a:ext>
              </a:extLst>
            </p:cNvPr>
            <p:cNvSpPr/>
            <p:nvPr/>
          </p:nvSpPr>
          <p:spPr>
            <a:xfrm rot="1600985" flipH="1">
              <a:off x="8422500" y="1990847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9" name="正方形/長方形 398">
              <a:extLst>
                <a:ext uri="{FF2B5EF4-FFF2-40B4-BE49-F238E27FC236}">
                  <a16:creationId xmlns="" xmlns:a16="http://schemas.microsoft.com/office/drawing/2014/main" id="{E5BABAA9-5A95-41F6-B488-D12F1EE59CE8}"/>
                </a:ext>
              </a:extLst>
            </p:cNvPr>
            <p:cNvSpPr/>
            <p:nvPr/>
          </p:nvSpPr>
          <p:spPr>
            <a:xfrm rot="1600985" flipH="1">
              <a:off x="8280515" y="1924746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0" name="正方形/長方形 399">
              <a:extLst>
                <a:ext uri="{FF2B5EF4-FFF2-40B4-BE49-F238E27FC236}">
                  <a16:creationId xmlns="" xmlns:a16="http://schemas.microsoft.com/office/drawing/2014/main" id="{8F222B6E-CD3E-49D6-8DE9-4819F40F1DBC}"/>
                </a:ext>
              </a:extLst>
            </p:cNvPr>
            <p:cNvSpPr/>
            <p:nvPr/>
          </p:nvSpPr>
          <p:spPr>
            <a:xfrm rot="6834828" flipH="1">
              <a:off x="8357088" y="1913592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1" name="正方形/長方形 400">
              <a:extLst>
                <a:ext uri="{FF2B5EF4-FFF2-40B4-BE49-F238E27FC236}">
                  <a16:creationId xmlns="" xmlns:a16="http://schemas.microsoft.com/office/drawing/2014/main" id="{E808D8D7-BBD3-4B25-8056-DD7B0F3BB0F4}"/>
                </a:ext>
              </a:extLst>
            </p:cNvPr>
            <p:cNvSpPr/>
            <p:nvPr/>
          </p:nvSpPr>
          <p:spPr>
            <a:xfrm rot="7062487" flipH="1">
              <a:off x="8250989" y="2122424"/>
              <a:ext cx="50800" cy="20073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2" name="正方形/長方形 401">
              <a:extLst>
                <a:ext uri="{FF2B5EF4-FFF2-40B4-BE49-F238E27FC236}">
                  <a16:creationId xmlns="" xmlns:a16="http://schemas.microsoft.com/office/drawing/2014/main" id="{E74F7F4E-CDAE-42EC-969B-0057A616648A}"/>
                </a:ext>
              </a:extLst>
            </p:cNvPr>
            <p:cNvSpPr/>
            <p:nvPr/>
          </p:nvSpPr>
          <p:spPr>
            <a:xfrm rot="7238574" flipH="1">
              <a:off x="8100357" y="2369723"/>
              <a:ext cx="67092" cy="19632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sp>
        <p:nvSpPr>
          <p:cNvPr id="8" name="二等辺三角形 7">
            <a:extLst>
              <a:ext uri="{FF2B5EF4-FFF2-40B4-BE49-F238E27FC236}">
                <a16:creationId xmlns="" xmlns:a16="http://schemas.microsoft.com/office/drawing/2014/main" id="{C93CA7AE-5542-49E2-BBB2-DB160E46D388}"/>
              </a:ext>
            </a:extLst>
          </p:cNvPr>
          <p:cNvSpPr/>
          <p:nvPr/>
        </p:nvSpPr>
        <p:spPr>
          <a:xfrm rot="16519777">
            <a:off x="6692023" y="5015189"/>
            <a:ext cx="51202" cy="290111"/>
          </a:xfrm>
          <a:prstGeom prst="triangle">
            <a:avLst/>
          </a:prstGeom>
          <a:solidFill>
            <a:srgbClr val="548235">
              <a:alpha val="109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9" name="正方形/長方形 8">
            <a:extLst>
              <a:ext uri="{FF2B5EF4-FFF2-40B4-BE49-F238E27FC236}">
                <a16:creationId xmlns="" xmlns:a16="http://schemas.microsoft.com/office/drawing/2014/main" id="{85ACCFC8-21C3-4E15-AECC-C0944D7304A0}"/>
              </a:ext>
            </a:extLst>
          </p:cNvPr>
          <p:cNvSpPr/>
          <p:nvPr/>
        </p:nvSpPr>
        <p:spPr>
          <a:xfrm rot="921646">
            <a:off x="6689812" y="5529344"/>
            <a:ext cx="76262" cy="17199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0" name="正方形/長方形 189">
            <a:extLst>
              <a:ext uri="{FF2B5EF4-FFF2-40B4-BE49-F238E27FC236}">
                <a16:creationId xmlns="" xmlns:a16="http://schemas.microsoft.com/office/drawing/2014/main" id="{C41DA65D-A4C5-4800-ADD6-FEC51D17570C}"/>
              </a:ext>
            </a:extLst>
          </p:cNvPr>
          <p:cNvSpPr/>
          <p:nvPr/>
        </p:nvSpPr>
        <p:spPr>
          <a:xfrm rot="921646">
            <a:off x="6547162" y="5497821"/>
            <a:ext cx="56332" cy="17747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2" name="正方形/長方形 191">
            <a:extLst>
              <a:ext uri="{FF2B5EF4-FFF2-40B4-BE49-F238E27FC236}">
                <a16:creationId xmlns="" xmlns:a16="http://schemas.microsoft.com/office/drawing/2014/main" id="{67E0B63F-8708-4173-BFD9-9675C10384BC}"/>
              </a:ext>
            </a:extLst>
          </p:cNvPr>
          <p:cNvSpPr/>
          <p:nvPr/>
        </p:nvSpPr>
        <p:spPr>
          <a:xfrm>
            <a:off x="6626997" y="5848974"/>
            <a:ext cx="77063" cy="242027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3" name="正方形/長方形 192">
            <a:extLst>
              <a:ext uri="{FF2B5EF4-FFF2-40B4-BE49-F238E27FC236}">
                <a16:creationId xmlns="" xmlns:a16="http://schemas.microsoft.com/office/drawing/2014/main" id="{703EB734-EA22-47B8-9F09-F938A6622C92}"/>
              </a:ext>
            </a:extLst>
          </p:cNvPr>
          <p:cNvSpPr/>
          <p:nvPr/>
        </p:nvSpPr>
        <p:spPr>
          <a:xfrm rot="921646" flipH="1">
            <a:off x="6682342" y="5694153"/>
            <a:ext cx="45725" cy="171997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9" name="正方形/長方形 198">
            <a:extLst>
              <a:ext uri="{FF2B5EF4-FFF2-40B4-BE49-F238E27FC236}">
                <a16:creationId xmlns="" xmlns:a16="http://schemas.microsoft.com/office/drawing/2014/main" id="{B4935324-20AC-4B97-85C8-6048003D04AD}"/>
              </a:ext>
            </a:extLst>
          </p:cNvPr>
          <p:cNvSpPr/>
          <p:nvPr/>
        </p:nvSpPr>
        <p:spPr>
          <a:xfrm rot="921646" flipH="1">
            <a:off x="6590710" y="5691251"/>
            <a:ext cx="45725" cy="148531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01" name="正方形/長方形 200">
            <a:extLst>
              <a:ext uri="{FF2B5EF4-FFF2-40B4-BE49-F238E27FC236}">
                <a16:creationId xmlns="" xmlns:a16="http://schemas.microsoft.com/office/drawing/2014/main" id="{E2BEB892-860C-43D4-8995-AEA1514DCB2A}"/>
              </a:ext>
            </a:extLst>
          </p:cNvPr>
          <p:cNvSpPr/>
          <p:nvPr/>
        </p:nvSpPr>
        <p:spPr>
          <a:xfrm rot="921646">
            <a:off x="6521240" y="5614894"/>
            <a:ext cx="45725" cy="17199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2" name="正方形/長方形 81">
            <a:extLst>
              <a:ext uri="{FF2B5EF4-FFF2-40B4-BE49-F238E27FC236}">
                <a16:creationId xmlns="" xmlns:a16="http://schemas.microsoft.com/office/drawing/2014/main" id="{4EF74D6D-983D-4480-A056-32C5D92F3062}"/>
              </a:ext>
            </a:extLst>
          </p:cNvPr>
          <p:cNvSpPr/>
          <p:nvPr/>
        </p:nvSpPr>
        <p:spPr>
          <a:xfrm rot="12650634" flipV="1">
            <a:off x="7790819" y="4912803"/>
            <a:ext cx="46053" cy="45725"/>
          </a:xfrm>
          <a:prstGeom prst="rect">
            <a:avLst/>
          </a:prstGeom>
          <a:solidFill>
            <a:srgbClr val="5482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9" name="正方形/長方形 138">
            <a:extLst>
              <a:ext uri="{FF2B5EF4-FFF2-40B4-BE49-F238E27FC236}">
                <a16:creationId xmlns="" xmlns:a16="http://schemas.microsoft.com/office/drawing/2014/main" id="{11C0C729-663F-47BA-B559-3C2ADE1AE82C}"/>
              </a:ext>
            </a:extLst>
          </p:cNvPr>
          <p:cNvSpPr/>
          <p:nvPr/>
        </p:nvSpPr>
        <p:spPr>
          <a:xfrm rot="7339832" flipV="1">
            <a:off x="8956339" y="5685849"/>
            <a:ext cx="235323" cy="45725"/>
          </a:xfrm>
          <a:prstGeom prst="rect">
            <a:avLst/>
          </a:prstGeom>
          <a:solidFill>
            <a:srgbClr val="548235">
              <a:alpha val="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="" xmlns:a16="http://schemas.microsoft.com/office/drawing/2014/main" id="{2C4DF0A4-2020-4DCA-A76D-05AF473F2BA7}"/>
              </a:ext>
            </a:extLst>
          </p:cNvPr>
          <p:cNvSpPr/>
          <p:nvPr/>
        </p:nvSpPr>
        <p:spPr>
          <a:xfrm rot="5076809" flipH="1">
            <a:off x="8143750" y="8308965"/>
            <a:ext cx="45725" cy="120738"/>
          </a:xfrm>
          <a:prstGeom prst="rect">
            <a:avLst/>
          </a:prstGeom>
          <a:solidFill>
            <a:srgbClr val="E2F0D9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22" name="図形グループ 21"/>
          <p:cNvGrpSpPr/>
          <p:nvPr/>
        </p:nvGrpSpPr>
        <p:grpSpPr>
          <a:xfrm>
            <a:off x="5632043" y="4576805"/>
            <a:ext cx="4238289" cy="1845676"/>
            <a:chOff x="5631307" y="1909209"/>
            <a:chExt cx="4237737" cy="1845436"/>
          </a:xfrm>
          <a:solidFill>
            <a:srgbClr val="548235">
              <a:alpha val="9804"/>
            </a:srgbClr>
          </a:solidFill>
        </p:grpSpPr>
        <p:sp>
          <p:nvSpPr>
            <p:cNvPr id="128" name="正方形/長方形 127">
              <a:extLst>
                <a:ext uri="{FF2B5EF4-FFF2-40B4-BE49-F238E27FC236}">
                  <a16:creationId xmlns="" xmlns:a16="http://schemas.microsoft.com/office/drawing/2014/main" id="{86C5B796-9EBF-4C44-A7A4-5BC56D3A560A}"/>
                </a:ext>
              </a:extLst>
            </p:cNvPr>
            <p:cNvSpPr/>
            <p:nvPr/>
          </p:nvSpPr>
          <p:spPr>
            <a:xfrm rot="2071771">
              <a:off x="7868028" y="3028590"/>
              <a:ext cx="2001016" cy="693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9" name="正方形/長方形 128">
              <a:extLst>
                <a:ext uri="{FF2B5EF4-FFF2-40B4-BE49-F238E27FC236}">
                  <a16:creationId xmlns="" xmlns:a16="http://schemas.microsoft.com/office/drawing/2014/main" id="{03676208-FC9F-4F0D-98ED-D2B1403F56CA}"/>
                </a:ext>
              </a:extLst>
            </p:cNvPr>
            <p:cNvSpPr/>
            <p:nvPr/>
          </p:nvSpPr>
          <p:spPr>
            <a:xfrm rot="7339832" flipV="1">
              <a:off x="9512811" y="3384392"/>
              <a:ext cx="159502" cy="642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0" name="正方形/長方形 129">
              <a:extLst>
                <a:ext uri="{FF2B5EF4-FFF2-40B4-BE49-F238E27FC236}">
                  <a16:creationId xmlns="" xmlns:a16="http://schemas.microsoft.com/office/drawing/2014/main" id="{3C007163-19CE-4AEC-B983-4073E5109CCE}"/>
                </a:ext>
              </a:extLst>
            </p:cNvPr>
            <p:cNvSpPr/>
            <p:nvPr/>
          </p:nvSpPr>
          <p:spPr>
            <a:xfrm rot="7339832" flipV="1">
              <a:off x="9334524" y="3588250"/>
              <a:ext cx="255465" cy="7732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0" name="正方形/長方形 139">
              <a:extLst>
                <a:ext uri="{FF2B5EF4-FFF2-40B4-BE49-F238E27FC236}">
                  <a16:creationId xmlns="" xmlns:a16="http://schemas.microsoft.com/office/drawing/2014/main" id="{A8C7E395-3719-47F0-804A-8B0084EF5706}"/>
                </a:ext>
              </a:extLst>
            </p:cNvPr>
            <p:cNvSpPr/>
            <p:nvPr/>
          </p:nvSpPr>
          <p:spPr>
            <a:xfrm rot="7339832" flipV="1">
              <a:off x="8692769" y="3018106"/>
              <a:ext cx="10603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4" name="正方形/長方形 143">
              <a:extLst>
                <a:ext uri="{FF2B5EF4-FFF2-40B4-BE49-F238E27FC236}">
                  <a16:creationId xmlns="" xmlns:a16="http://schemas.microsoft.com/office/drawing/2014/main" id="{3C4F5212-577B-4CFB-93CE-E30FF162196C}"/>
                </a:ext>
              </a:extLst>
            </p:cNvPr>
            <p:cNvSpPr/>
            <p:nvPr/>
          </p:nvSpPr>
          <p:spPr>
            <a:xfrm rot="18190392">
              <a:off x="8517340" y="2773970"/>
              <a:ext cx="14183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7" name="正方形/長方形 146">
              <a:extLst>
                <a:ext uri="{FF2B5EF4-FFF2-40B4-BE49-F238E27FC236}">
                  <a16:creationId xmlns="" xmlns:a16="http://schemas.microsoft.com/office/drawing/2014/main" id="{7F0A3549-B051-47A4-BC59-DC11B07DB2B7}"/>
                </a:ext>
              </a:extLst>
            </p:cNvPr>
            <p:cNvSpPr/>
            <p:nvPr/>
          </p:nvSpPr>
          <p:spPr>
            <a:xfrm rot="18190392">
              <a:off x="8393073" y="2661053"/>
              <a:ext cx="14183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0" name="正方形/長方形 149">
              <a:extLst>
                <a:ext uri="{FF2B5EF4-FFF2-40B4-BE49-F238E27FC236}">
                  <a16:creationId xmlns="" xmlns:a16="http://schemas.microsoft.com/office/drawing/2014/main" id="{0CB0AEAD-3721-4D10-B58A-FBD693DCAF6F}"/>
                </a:ext>
              </a:extLst>
            </p:cNvPr>
            <p:cNvSpPr/>
            <p:nvPr/>
          </p:nvSpPr>
          <p:spPr>
            <a:xfrm rot="18190392">
              <a:off x="8293271" y="2564573"/>
              <a:ext cx="14183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1" name="正方形/長方形 150">
              <a:extLst>
                <a:ext uri="{FF2B5EF4-FFF2-40B4-BE49-F238E27FC236}">
                  <a16:creationId xmlns="" xmlns:a16="http://schemas.microsoft.com/office/drawing/2014/main" id="{6CA0189F-7071-44FA-91A9-FECD42B661B4}"/>
                </a:ext>
              </a:extLst>
            </p:cNvPr>
            <p:cNvSpPr/>
            <p:nvPr/>
          </p:nvSpPr>
          <p:spPr>
            <a:xfrm rot="18190392">
              <a:off x="8107026" y="2651720"/>
              <a:ext cx="14183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2" name="正方形/長方形 151">
              <a:extLst>
                <a:ext uri="{FF2B5EF4-FFF2-40B4-BE49-F238E27FC236}">
                  <a16:creationId xmlns="" xmlns:a16="http://schemas.microsoft.com/office/drawing/2014/main" id="{741385A5-A20C-4E53-80ED-574B78F79434}"/>
                </a:ext>
              </a:extLst>
            </p:cNvPr>
            <p:cNvSpPr/>
            <p:nvPr/>
          </p:nvSpPr>
          <p:spPr>
            <a:xfrm rot="2091662">
              <a:off x="9611693" y="3409621"/>
              <a:ext cx="54935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3" name="正方形/長方形 152">
              <a:extLst>
                <a:ext uri="{FF2B5EF4-FFF2-40B4-BE49-F238E27FC236}">
                  <a16:creationId xmlns="" xmlns:a16="http://schemas.microsoft.com/office/drawing/2014/main" id="{B75F69AC-4C15-4F95-969C-0D008D335BA8}"/>
                </a:ext>
              </a:extLst>
            </p:cNvPr>
            <p:cNvSpPr/>
            <p:nvPr/>
          </p:nvSpPr>
          <p:spPr>
            <a:xfrm rot="18190392">
              <a:off x="9648908" y="3404533"/>
              <a:ext cx="10213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" name="正方形/長方形 1">
              <a:extLst>
                <a:ext uri="{FF2B5EF4-FFF2-40B4-BE49-F238E27FC236}">
                  <a16:creationId xmlns="" xmlns:a16="http://schemas.microsoft.com/office/drawing/2014/main" id="{9555774D-A9FB-41EE-A64D-AA1CDFABC444}"/>
                </a:ext>
              </a:extLst>
            </p:cNvPr>
            <p:cNvSpPr/>
            <p:nvPr/>
          </p:nvSpPr>
          <p:spPr>
            <a:xfrm rot="1138685">
              <a:off x="7838063" y="2421163"/>
              <a:ext cx="218692" cy="785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6" name="正方形/長方形 75">
              <a:extLst>
                <a:ext uri="{FF2B5EF4-FFF2-40B4-BE49-F238E27FC236}">
                  <a16:creationId xmlns="" xmlns:a16="http://schemas.microsoft.com/office/drawing/2014/main" id="{24174E2D-1C11-405B-8992-8663D5A97541}"/>
                </a:ext>
              </a:extLst>
            </p:cNvPr>
            <p:cNvSpPr/>
            <p:nvPr/>
          </p:nvSpPr>
          <p:spPr>
            <a:xfrm>
              <a:off x="6863533" y="2388474"/>
              <a:ext cx="981875" cy="682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7" name="正方形/長方形 76">
              <a:extLst>
                <a:ext uri="{FF2B5EF4-FFF2-40B4-BE49-F238E27FC236}">
                  <a16:creationId xmlns="" xmlns:a16="http://schemas.microsoft.com/office/drawing/2014/main" id="{2957C89A-5C36-4B03-890B-6917EB10E38C}"/>
                </a:ext>
              </a:extLst>
            </p:cNvPr>
            <p:cNvSpPr/>
            <p:nvPr/>
          </p:nvSpPr>
          <p:spPr>
            <a:xfrm rot="7263525" flipV="1">
              <a:off x="7914389" y="2334342"/>
              <a:ext cx="18588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4" name="正方形/長方形 173">
              <a:extLst>
                <a:ext uri="{FF2B5EF4-FFF2-40B4-BE49-F238E27FC236}">
                  <a16:creationId xmlns="" xmlns:a16="http://schemas.microsoft.com/office/drawing/2014/main" id="{E79B3673-2E18-4996-B642-E6D9E5631DFE}"/>
                </a:ext>
              </a:extLst>
            </p:cNvPr>
            <p:cNvSpPr/>
            <p:nvPr/>
          </p:nvSpPr>
          <p:spPr>
            <a:xfrm rot="5400000" flipV="1">
              <a:off x="7368115" y="2527912"/>
              <a:ext cx="21482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="" xmlns:a16="http://schemas.microsoft.com/office/drawing/2014/main" id="{1C2193CD-5259-47F0-A56B-03BF73C8ED90}"/>
                </a:ext>
              </a:extLst>
            </p:cNvPr>
            <p:cNvSpPr/>
            <p:nvPr/>
          </p:nvSpPr>
          <p:spPr>
            <a:xfrm>
              <a:off x="6502340" y="2385636"/>
              <a:ext cx="357952" cy="9839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5" name="正方形/長方形 154">
              <a:extLst>
                <a:ext uri="{FF2B5EF4-FFF2-40B4-BE49-F238E27FC236}">
                  <a16:creationId xmlns="" xmlns:a16="http://schemas.microsoft.com/office/drawing/2014/main" id="{E8E778F6-171D-458B-AC8F-4DDCD5079040}"/>
                </a:ext>
              </a:extLst>
            </p:cNvPr>
            <p:cNvSpPr/>
            <p:nvPr/>
          </p:nvSpPr>
          <p:spPr>
            <a:xfrm rot="959217">
              <a:off x="6001436" y="2326757"/>
              <a:ext cx="523739" cy="6172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6" name="正方形/長方形 155">
              <a:extLst>
                <a:ext uri="{FF2B5EF4-FFF2-40B4-BE49-F238E27FC236}">
                  <a16:creationId xmlns="" xmlns:a16="http://schemas.microsoft.com/office/drawing/2014/main" id="{633A009A-9146-4793-B9F8-578EAE93B3C0}"/>
                </a:ext>
              </a:extLst>
            </p:cNvPr>
            <p:cNvSpPr/>
            <p:nvPr/>
          </p:nvSpPr>
          <p:spPr>
            <a:xfrm rot="2976454">
              <a:off x="5666522" y="2108223"/>
              <a:ext cx="436318" cy="5304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7" name="正方形/長方形 156">
              <a:extLst>
                <a:ext uri="{FF2B5EF4-FFF2-40B4-BE49-F238E27FC236}">
                  <a16:creationId xmlns="" xmlns:a16="http://schemas.microsoft.com/office/drawing/2014/main" id="{DC14DA84-86F6-442F-AD06-5DD8014A7EC5}"/>
                </a:ext>
              </a:extLst>
            </p:cNvPr>
            <p:cNvSpPr/>
            <p:nvPr/>
          </p:nvSpPr>
          <p:spPr>
            <a:xfrm rot="8684888">
              <a:off x="5686430" y="1981684"/>
              <a:ext cx="87341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9" name="正方形/長方形 158">
              <a:extLst>
                <a:ext uri="{FF2B5EF4-FFF2-40B4-BE49-F238E27FC236}">
                  <a16:creationId xmlns="" xmlns:a16="http://schemas.microsoft.com/office/drawing/2014/main" id="{00CB9904-4C6E-4928-83F5-07F2DB05D646}"/>
                </a:ext>
              </a:extLst>
            </p:cNvPr>
            <p:cNvSpPr/>
            <p:nvPr/>
          </p:nvSpPr>
          <p:spPr>
            <a:xfrm rot="6165579" flipV="1">
              <a:off x="6068008" y="2207138"/>
              <a:ext cx="170089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0" name="正方形/長方形 159">
              <a:extLst>
                <a:ext uri="{FF2B5EF4-FFF2-40B4-BE49-F238E27FC236}">
                  <a16:creationId xmlns="" xmlns:a16="http://schemas.microsoft.com/office/drawing/2014/main" id="{B19781DC-FF6E-404B-A163-81F80A3463ED}"/>
                </a:ext>
              </a:extLst>
            </p:cNvPr>
            <p:cNvSpPr/>
            <p:nvPr/>
          </p:nvSpPr>
          <p:spPr>
            <a:xfrm rot="769139">
              <a:off x="6146755" y="2142353"/>
              <a:ext cx="13627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2" name="正方形/長方形 161">
              <a:extLst>
                <a:ext uri="{FF2B5EF4-FFF2-40B4-BE49-F238E27FC236}">
                  <a16:creationId xmlns="" xmlns:a16="http://schemas.microsoft.com/office/drawing/2014/main" id="{367E40C0-2925-4B1C-833D-B23FD6D7FC78}"/>
                </a:ext>
              </a:extLst>
            </p:cNvPr>
            <p:cNvSpPr/>
            <p:nvPr/>
          </p:nvSpPr>
          <p:spPr>
            <a:xfrm rot="19700208" flipV="1">
              <a:off x="5952976" y="2311442"/>
              <a:ext cx="13867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3" name="正方形/長方形 162">
              <a:extLst>
                <a:ext uri="{FF2B5EF4-FFF2-40B4-BE49-F238E27FC236}">
                  <a16:creationId xmlns="" xmlns:a16="http://schemas.microsoft.com/office/drawing/2014/main" id="{7F145372-CC97-4110-BEF5-CC7B6924548D}"/>
                </a:ext>
              </a:extLst>
            </p:cNvPr>
            <p:cNvSpPr/>
            <p:nvPr/>
          </p:nvSpPr>
          <p:spPr>
            <a:xfrm rot="5400000">
              <a:off x="6373097" y="2251174"/>
              <a:ext cx="436318" cy="5304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4" name="正方形/長方形 163">
              <a:extLst>
                <a:ext uri="{FF2B5EF4-FFF2-40B4-BE49-F238E27FC236}">
                  <a16:creationId xmlns="" xmlns:a16="http://schemas.microsoft.com/office/drawing/2014/main" id="{4BDB860A-338A-4A50-B303-098DF0B83A57}"/>
                </a:ext>
              </a:extLst>
            </p:cNvPr>
            <p:cNvSpPr/>
            <p:nvPr/>
          </p:nvSpPr>
          <p:spPr>
            <a:xfrm rot="255847">
              <a:off x="6490993" y="2198688"/>
              <a:ext cx="104073" cy="4684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7" name="正方形/長方形 166">
              <a:extLst>
                <a:ext uri="{FF2B5EF4-FFF2-40B4-BE49-F238E27FC236}">
                  <a16:creationId xmlns="" xmlns:a16="http://schemas.microsoft.com/office/drawing/2014/main" id="{F97D9ED2-4C74-4062-AF76-DF8F1CED1887}"/>
                </a:ext>
              </a:extLst>
            </p:cNvPr>
            <p:cNvSpPr/>
            <p:nvPr/>
          </p:nvSpPr>
          <p:spPr>
            <a:xfrm rot="10800000" flipV="1">
              <a:off x="6566401" y="2102211"/>
              <a:ext cx="13023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8" name="正方形/長方形 167">
              <a:extLst>
                <a:ext uri="{FF2B5EF4-FFF2-40B4-BE49-F238E27FC236}">
                  <a16:creationId xmlns="" xmlns:a16="http://schemas.microsoft.com/office/drawing/2014/main" id="{7104585D-9EB3-4458-ACA6-4F416C32F381}"/>
                </a:ext>
              </a:extLst>
            </p:cNvPr>
            <p:cNvSpPr/>
            <p:nvPr/>
          </p:nvSpPr>
          <p:spPr>
            <a:xfrm rot="10800000" flipV="1">
              <a:off x="6472772" y="2289827"/>
              <a:ext cx="13023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9" name="正方形/長方形 178">
              <a:extLst>
                <a:ext uri="{FF2B5EF4-FFF2-40B4-BE49-F238E27FC236}">
                  <a16:creationId xmlns="" xmlns:a16="http://schemas.microsoft.com/office/drawing/2014/main" id="{3A97836D-7A7A-4D33-9306-9351DBC09152}"/>
                </a:ext>
              </a:extLst>
            </p:cNvPr>
            <p:cNvSpPr/>
            <p:nvPr/>
          </p:nvSpPr>
          <p:spPr>
            <a:xfrm rot="11507744" flipV="1">
              <a:off x="6343040" y="2281910"/>
              <a:ext cx="13023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0" name="正方形/長方形 179">
              <a:extLst>
                <a:ext uri="{FF2B5EF4-FFF2-40B4-BE49-F238E27FC236}">
                  <a16:creationId xmlns="" xmlns:a16="http://schemas.microsoft.com/office/drawing/2014/main" id="{6B713C18-DB77-4FF0-B85D-CA8CF8238C26}"/>
                </a:ext>
              </a:extLst>
            </p:cNvPr>
            <p:cNvSpPr/>
            <p:nvPr/>
          </p:nvSpPr>
          <p:spPr>
            <a:xfrm rot="10634550" flipV="1">
              <a:off x="6571929" y="2332817"/>
              <a:ext cx="13023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1" name="正方形/長方形 180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0800000" flipV="1">
              <a:off x="6658572" y="2276592"/>
              <a:ext cx="12308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="" xmlns:a16="http://schemas.microsoft.com/office/drawing/2014/main" id="{80367C12-EFCB-4914-A7F7-F5D0C2102B9E}"/>
                </a:ext>
              </a:extLst>
            </p:cNvPr>
            <p:cNvSpPr/>
            <p:nvPr/>
          </p:nvSpPr>
          <p:spPr>
            <a:xfrm rot="771123">
              <a:off x="6778246" y="2527882"/>
              <a:ext cx="45719" cy="3306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2" name="正方形/長方形 181">
              <a:extLst>
                <a:ext uri="{FF2B5EF4-FFF2-40B4-BE49-F238E27FC236}">
                  <a16:creationId xmlns="" xmlns:a16="http://schemas.microsoft.com/office/drawing/2014/main" id="{CA736D94-C798-4C1E-82DB-92DCC6C583D2}"/>
                </a:ext>
              </a:extLst>
            </p:cNvPr>
            <p:cNvSpPr/>
            <p:nvPr/>
          </p:nvSpPr>
          <p:spPr>
            <a:xfrm rot="771123">
              <a:off x="6706981" y="2508008"/>
              <a:ext cx="45719" cy="3306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3" name="正方形/長方形 182">
              <a:extLst>
                <a:ext uri="{FF2B5EF4-FFF2-40B4-BE49-F238E27FC236}">
                  <a16:creationId xmlns="" xmlns:a16="http://schemas.microsoft.com/office/drawing/2014/main" id="{E09A6418-F879-40B3-B218-64BA24EB1879}"/>
                </a:ext>
              </a:extLst>
            </p:cNvPr>
            <p:cNvSpPr/>
            <p:nvPr/>
          </p:nvSpPr>
          <p:spPr>
            <a:xfrm rot="771123">
              <a:off x="6603604" y="2498809"/>
              <a:ext cx="73559" cy="32857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4" name="正方形/長方形 183">
              <a:extLst>
                <a:ext uri="{FF2B5EF4-FFF2-40B4-BE49-F238E27FC236}">
                  <a16:creationId xmlns="" xmlns:a16="http://schemas.microsoft.com/office/drawing/2014/main" id="{073818A0-4F2C-459D-A6D8-E6A862AE6BA9}"/>
                </a:ext>
              </a:extLst>
            </p:cNvPr>
            <p:cNvSpPr/>
            <p:nvPr/>
          </p:nvSpPr>
          <p:spPr>
            <a:xfrm rot="6074951">
              <a:off x="6647050" y="2695447"/>
              <a:ext cx="108935" cy="18125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1" name="正方形/長方形 130">
              <a:extLst>
                <a:ext uri="{FF2B5EF4-FFF2-40B4-BE49-F238E27FC236}">
                  <a16:creationId xmlns="" xmlns:a16="http://schemas.microsoft.com/office/drawing/2014/main" id="{894B19EA-2264-4D2E-A5B4-0EA1425895B9}"/>
                </a:ext>
              </a:extLst>
            </p:cNvPr>
            <p:cNvSpPr/>
            <p:nvPr/>
          </p:nvSpPr>
          <p:spPr>
            <a:xfrm rot="12657098" flipV="1">
              <a:off x="9297154" y="3561752"/>
              <a:ext cx="18107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6" name="正方形/長方形 135">
              <a:extLst>
                <a:ext uri="{FF2B5EF4-FFF2-40B4-BE49-F238E27FC236}">
                  <a16:creationId xmlns="" xmlns:a16="http://schemas.microsoft.com/office/drawing/2014/main" id="{72829BE0-BA56-473B-AD55-D933CE4FCC2C}"/>
                </a:ext>
              </a:extLst>
            </p:cNvPr>
            <p:cNvSpPr/>
            <p:nvPr/>
          </p:nvSpPr>
          <p:spPr>
            <a:xfrm rot="7339832" flipV="1">
              <a:off x="9242167" y="3367319"/>
              <a:ext cx="10603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8" name="正方形/長方形 137">
              <a:extLst>
                <a:ext uri="{FF2B5EF4-FFF2-40B4-BE49-F238E27FC236}">
                  <a16:creationId xmlns="" xmlns:a16="http://schemas.microsoft.com/office/drawing/2014/main" id="{816E227F-09F1-4F4E-84F6-B05E0843E562}"/>
                </a:ext>
              </a:extLst>
            </p:cNvPr>
            <p:cNvSpPr/>
            <p:nvPr/>
          </p:nvSpPr>
          <p:spPr>
            <a:xfrm rot="7339832" flipV="1">
              <a:off x="8940128" y="3161977"/>
              <a:ext cx="10603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1" name="正方形/長方形 80">
              <a:extLst>
                <a:ext uri="{FF2B5EF4-FFF2-40B4-BE49-F238E27FC236}">
                  <a16:creationId xmlns="" xmlns:a16="http://schemas.microsoft.com/office/drawing/2014/main" id="{69D9B4F5-3F91-4CC2-B056-DC4188ED17A5}"/>
                </a:ext>
              </a:extLst>
            </p:cNvPr>
            <p:cNvSpPr/>
            <p:nvPr/>
          </p:nvSpPr>
          <p:spPr>
            <a:xfrm rot="7263525" flipV="1">
              <a:off x="7695067" y="2202612"/>
              <a:ext cx="410515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4" name="正方形/長方形 83">
              <a:extLst>
                <a:ext uri="{FF2B5EF4-FFF2-40B4-BE49-F238E27FC236}">
                  <a16:creationId xmlns="" xmlns:a16="http://schemas.microsoft.com/office/drawing/2014/main" id="{2BC0688D-31B9-4700-AB2B-33B330A7061E}"/>
                </a:ext>
              </a:extLst>
            </p:cNvPr>
            <p:cNvSpPr/>
            <p:nvPr/>
          </p:nvSpPr>
          <p:spPr>
            <a:xfrm rot="6513554" flipV="1">
              <a:off x="7462613" y="2286469"/>
              <a:ext cx="21482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8" name="正方形/長方形 157">
              <a:extLst>
                <a:ext uri="{FF2B5EF4-FFF2-40B4-BE49-F238E27FC236}">
                  <a16:creationId xmlns="" xmlns:a16="http://schemas.microsoft.com/office/drawing/2014/main" id="{A3BB5F59-D8C3-4AB3-9DB2-A4A2CAA00B80}"/>
                </a:ext>
              </a:extLst>
            </p:cNvPr>
            <p:cNvSpPr/>
            <p:nvPr/>
          </p:nvSpPr>
          <p:spPr>
            <a:xfrm rot="3252868" flipV="1">
              <a:off x="5572979" y="1967537"/>
              <a:ext cx="16237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3" name="図形グループ 2"/>
          <p:cNvGrpSpPr/>
          <p:nvPr/>
        </p:nvGrpSpPr>
        <p:grpSpPr>
          <a:xfrm>
            <a:off x="1896141" y="2909938"/>
            <a:ext cx="9347520" cy="6569231"/>
            <a:chOff x="1895891" y="242559"/>
            <a:chExt cx="9346303" cy="6568376"/>
          </a:xfrm>
          <a:solidFill>
            <a:schemeClr val="accent4">
              <a:lumMod val="20000"/>
              <a:lumOff val="80000"/>
            </a:schemeClr>
          </a:solidFill>
        </p:grpSpPr>
        <p:sp>
          <p:nvSpPr>
            <p:cNvPr id="310" name="角丸四角形 309"/>
            <p:cNvSpPr/>
            <p:nvPr/>
          </p:nvSpPr>
          <p:spPr>
            <a:xfrm rot="20733476">
              <a:off x="7181639" y="3890539"/>
              <a:ext cx="468427" cy="459755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ルミネ２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311" name="角丸四角形 310"/>
            <p:cNvSpPr/>
            <p:nvPr/>
          </p:nvSpPr>
          <p:spPr>
            <a:xfrm>
              <a:off x="6923339" y="4620844"/>
              <a:ext cx="1018144" cy="483561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ja-JP" sz="1050">
                  <a:solidFill>
                    <a:schemeClr val="tx1"/>
                  </a:solidFill>
                </a:rPr>
                <a:t>NEWoMan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11" name="角丸四角形 210"/>
            <p:cNvSpPr/>
            <p:nvPr/>
          </p:nvSpPr>
          <p:spPr>
            <a:xfrm>
              <a:off x="6279812" y="4280834"/>
              <a:ext cx="657746" cy="277051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ルミネ１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33" name="角丸四角形 232"/>
            <p:cNvSpPr/>
            <p:nvPr/>
          </p:nvSpPr>
          <p:spPr>
            <a:xfrm>
              <a:off x="8073275" y="242559"/>
              <a:ext cx="805295" cy="489697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050" dirty="0">
                  <a:solidFill>
                    <a:schemeClr val="tx1"/>
                  </a:solidFill>
                </a:rPr>
                <a:t>TOHO</a:t>
              </a:r>
            </a:p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シネマズ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39" name="角丸四角形 238"/>
            <p:cNvSpPr/>
            <p:nvPr/>
          </p:nvSpPr>
          <p:spPr>
            <a:xfrm>
              <a:off x="2264639" y="375122"/>
              <a:ext cx="846955" cy="116099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>
                  <a:solidFill>
                    <a:schemeClr val="tx1"/>
                  </a:solidFill>
                </a:rPr>
                <a:t>東京医科大学病院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40" name="三角形 239"/>
            <p:cNvSpPr/>
            <p:nvPr/>
          </p:nvSpPr>
          <p:spPr>
            <a:xfrm>
              <a:off x="5146720" y="1699515"/>
              <a:ext cx="759288" cy="655637"/>
            </a:xfrm>
            <a:prstGeom prst="triangle">
              <a:avLst>
                <a:gd name="adj" fmla="val 3678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新宿エルタワー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42" name="円/楕円 241"/>
            <p:cNvSpPr/>
            <p:nvPr/>
          </p:nvSpPr>
          <p:spPr>
            <a:xfrm>
              <a:off x="9029072" y="5138967"/>
              <a:ext cx="2213122" cy="167196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>
                  <a:solidFill>
                    <a:schemeClr val="tx1"/>
                  </a:solidFill>
                </a:rPr>
                <a:t>新宿御苑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53" name="角丸四角形 252"/>
            <p:cNvSpPr/>
            <p:nvPr/>
          </p:nvSpPr>
          <p:spPr>
            <a:xfrm rot="21281050">
              <a:off x="1895891" y="3334942"/>
              <a:ext cx="846955" cy="19824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>
                  <a:solidFill>
                    <a:schemeClr val="tx1"/>
                  </a:solidFill>
                </a:rPr>
                <a:t>都庁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34" name="角丸四角形 233"/>
            <p:cNvSpPr/>
            <p:nvPr/>
          </p:nvSpPr>
          <p:spPr>
            <a:xfrm rot="21281050">
              <a:off x="3436550" y="3141627"/>
              <a:ext cx="680273" cy="924933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京王</a:t>
              </a:r>
              <a:endParaRPr lang="en-US" altLang="ja-JP" sz="1050" dirty="0">
                <a:solidFill>
                  <a:schemeClr val="tx1"/>
                </a:solidFill>
              </a:endParaRPr>
            </a:p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プラザホテル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29" name="角丸四角形 228"/>
            <p:cNvSpPr/>
            <p:nvPr/>
          </p:nvSpPr>
          <p:spPr>
            <a:xfrm rot="174692">
              <a:off x="7419813" y="1982558"/>
              <a:ext cx="593387" cy="307939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ja-JP" sz="1050" dirty="0">
                  <a:solidFill>
                    <a:schemeClr val="tx1"/>
                  </a:solidFill>
                </a:rPr>
                <a:t>ALTA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31" name="角丸四角形 230"/>
            <p:cNvSpPr/>
            <p:nvPr/>
          </p:nvSpPr>
          <p:spPr>
            <a:xfrm rot="1913681">
              <a:off x="9092485" y="2680262"/>
              <a:ext cx="691980" cy="65718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ja-JP" alt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ea"/>
                  <a:cs typeface="Apple Chancery" charset="0"/>
                </a:rPr>
                <a:t>伊勢丹</a:t>
              </a:r>
              <a:endParaRPr lang="en-US" altLang="ja-JP" sz="1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cs typeface="Apple Chancery" charset="0"/>
              </a:endParaRPr>
            </a:p>
          </p:txBody>
        </p:sp>
        <p:sp>
          <p:nvSpPr>
            <p:cNvPr id="213" name="角丸四角形 212"/>
            <p:cNvSpPr/>
            <p:nvPr/>
          </p:nvSpPr>
          <p:spPr>
            <a:xfrm rot="1913681">
              <a:off x="8804288" y="3325717"/>
              <a:ext cx="636737" cy="29671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en-US" altLang="ja-JP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Apple Chancery" charset="0"/>
                  <a:cs typeface="Apple Chancery" charset="0"/>
                </a:rPr>
                <a:t>OIOI</a:t>
              </a:r>
            </a:p>
          </p:txBody>
        </p:sp>
        <p:sp>
          <p:nvSpPr>
            <p:cNvPr id="312" name="角丸四角形 311"/>
            <p:cNvSpPr/>
            <p:nvPr/>
          </p:nvSpPr>
          <p:spPr>
            <a:xfrm rot="21051266">
              <a:off x="7230346" y="5225344"/>
              <a:ext cx="922177" cy="88701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ja-JP" alt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ea"/>
                  <a:cs typeface="Apple Chancery" charset="0"/>
                </a:rPr>
                <a:t>タカシマヤ</a:t>
              </a:r>
              <a:endParaRPr lang="en-US" altLang="ja-JP" sz="1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cs typeface="Apple Chancery" charset="0"/>
              </a:endParaRPr>
            </a:p>
          </p:txBody>
        </p:sp>
      </p:grpSp>
      <p:sp>
        <p:nvSpPr>
          <p:cNvPr id="194" name="正方形/長方形 193">
            <a:extLst>
              <a:ext uri="{FF2B5EF4-FFF2-40B4-BE49-F238E27FC236}">
                <a16:creationId xmlns="" xmlns:a16="http://schemas.microsoft.com/office/drawing/2014/main" id="{9BED0A4C-51F8-427D-BFF0-D315015DAF28}"/>
              </a:ext>
            </a:extLst>
          </p:cNvPr>
          <p:cNvSpPr/>
          <p:nvPr/>
        </p:nvSpPr>
        <p:spPr>
          <a:xfrm rot="6338268">
            <a:off x="6536998" y="5582473"/>
            <a:ext cx="45725" cy="447222"/>
          </a:xfrm>
          <a:prstGeom prst="rect">
            <a:avLst/>
          </a:prstGeom>
          <a:solidFill>
            <a:srgbClr val="2E75B6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41" name="図形グループ 40"/>
          <p:cNvGrpSpPr/>
          <p:nvPr/>
        </p:nvGrpSpPr>
        <p:grpSpPr>
          <a:xfrm>
            <a:off x="6326873" y="5507398"/>
            <a:ext cx="851019" cy="1599722"/>
            <a:chOff x="6326257" y="2846694"/>
            <a:chExt cx="850908" cy="1599514"/>
          </a:xfrm>
          <a:solidFill>
            <a:srgbClr val="7030A0"/>
          </a:solidFill>
        </p:grpSpPr>
        <p:sp>
          <p:nvSpPr>
            <p:cNvPr id="20" name="正方形/長方形 19">
              <a:extLst>
                <a:ext uri="{FF2B5EF4-FFF2-40B4-BE49-F238E27FC236}">
                  <a16:creationId xmlns="" xmlns:a16="http://schemas.microsoft.com/office/drawing/2014/main" id="{04FBCC50-E480-4069-961E-F4A24DC9A5B4}"/>
                </a:ext>
              </a:extLst>
            </p:cNvPr>
            <p:cNvSpPr/>
            <p:nvPr/>
          </p:nvSpPr>
          <p:spPr>
            <a:xfrm>
              <a:off x="6326257" y="4221692"/>
              <a:ext cx="308974" cy="57980"/>
            </a:xfrm>
            <a:prstGeom prst="rect">
              <a:avLst/>
            </a:prstGeom>
            <a:grp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6" name="正方形/長方形 275">
              <a:extLst>
                <a:ext uri="{FF2B5EF4-FFF2-40B4-BE49-F238E27FC236}">
                  <a16:creationId xmlns="" xmlns:a16="http://schemas.microsoft.com/office/drawing/2014/main" id="{ED10A82A-73CF-4495-AD64-2E82B51608A5}"/>
                </a:ext>
              </a:extLst>
            </p:cNvPr>
            <p:cNvSpPr/>
            <p:nvPr/>
          </p:nvSpPr>
          <p:spPr>
            <a:xfrm rot="20788204">
              <a:off x="6627932" y="4156911"/>
              <a:ext cx="528788" cy="74129"/>
            </a:xfrm>
            <a:prstGeom prst="rect">
              <a:avLst/>
            </a:prstGeom>
            <a:grp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7" name="正方形/長方形 276">
              <a:extLst>
                <a:ext uri="{FF2B5EF4-FFF2-40B4-BE49-F238E27FC236}">
                  <a16:creationId xmlns="" xmlns:a16="http://schemas.microsoft.com/office/drawing/2014/main" id="{38B58193-7DE0-4C43-A5EE-FDB33BDBAA92}"/>
                </a:ext>
              </a:extLst>
            </p:cNvPr>
            <p:cNvSpPr/>
            <p:nvPr/>
          </p:nvSpPr>
          <p:spPr>
            <a:xfrm rot="4398713">
              <a:off x="7000960" y="4210526"/>
              <a:ext cx="295343" cy="57066"/>
            </a:xfrm>
            <a:prstGeom prst="rect">
              <a:avLst/>
            </a:prstGeom>
            <a:grp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8" name="正方形/長方形 277">
              <a:extLst>
                <a:ext uri="{FF2B5EF4-FFF2-40B4-BE49-F238E27FC236}">
                  <a16:creationId xmlns="" xmlns:a16="http://schemas.microsoft.com/office/drawing/2014/main" id="{FE5592A9-26EB-4DAF-A9C6-7ECC50E9D202}"/>
                </a:ext>
              </a:extLst>
            </p:cNvPr>
            <p:cNvSpPr/>
            <p:nvPr/>
          </p:nvSpPr>
          <p:spPr>
            <a:xfrm rot="4398713">
              <a:off x="6780933" y="4270004"/>
              <a:ext cx="295343" cy="57066"/>
            </a:xfrm>
            <a:prstGeom prst="rect">
              <a:avLst/>
            </a:prstGeom>
            <a:grp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6" name="正方形/長方形 285">
              <a:extLst>
                <a:ext uri="{FF2B5EF4-FFF2-40B4-BE49-F238E27FC236}">
                  <a16:creationId xmlns="" xmlns:a16="http://schemas.microsoft.com/office/drawing/2014/main" id="{87918953-5779-4707-9E19-A51189F70350}"/>
                </a:ext>
              </a:extLst>
            </p:cNvPr>
            <p:cNvSpPr/>
            <p:nvPr/>
          </p:nvSpPr>
          <p:spPr>
            <a:xfrm rot="5400000" flipV="1">
              <a:off x="6426199" y="4109603"/>
              <a:ext cx="266427" cy="45719"/>
            </a:xfrm>
            <a:prstGeom prst="rect">
              <a:avLst/>
            </a:prstGeom>
            <a:grp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9" name="正方形/長方形 278">
              <a:extLst>
                <a:ext uri="{FF2B5EF4-FFF2-40B4-BE49-F238E27FC236}">
                  <a16:creationId xmlns="" xmlns:a16="http://schemas.microsoft.com/office/drawing/2014/main" id="{1BB92AB5-052B-40E4-84F1-418CCED8A237}"/>
                </a:ext>
              </a:extLst>
            </p:cNvPr>
            <p:cNvSpPr/>
            <p:nvPr/>
          </p:nvSpPr>
          <p:spPr>
            <a:xfrm rot="5400000" flipV="1">
              <a:off x="6391995" y="3857330"/>
              <a:ext cx="295343" cy="45719"/>
            </a:xfrm>
            <a:prstGeom prst="rect">
              <a:avLst/>
            </a:prstGeom>
            <a:grp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3" name="正方形/長方形 302">
              <a:extLst>
                <a:ext uri="{FF2B5EF4-FFF2-40B4-BE49-F238E27FC236}">
                  <a16:creationId xmlns="" xmlns:a16="http://schemas.microsoft.com/office/drawing/2014/main" id="{8304EAD9-F99A-474A-ADA4-84B78FB34962}"/>
                </a:ext>
              </a:extLst>
            </p:cNvPr>
            <p:cNvSpPr/>
            <p:nvPr/>
          </p:nvSpPr>
          <p:spPr>
            <a:xfrm rot="6142172">
              <a:off x="6459703" y="2908138"/>
              <a:ext cx="368890" cy="246002"/>
            </a:xfrm>
            <a:prstGeom prst="rect">
              <a:avLst/>
            </a:prstGeom>
            <a:grp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9" name="正方形/長方形 308">
              <a:extLst>
                <a:ext uri="{FF2B5EF4-FFF2-40B4-BE49-F238E27FC236}">
                  <a16:creationId xmlns="" xmlns:a16="http://schemas.microsoft.com/office/drawing/2014/main" id="{24A9BA28-9366-4981-9B93-624C6BEBBF54}"/>
                </a:ext>
              </a:extLst>
            </p:cNvPr>
            <p:cNvSpPr/>
            <p:nvPr/>
          </p:nvSpPr>
          <p:spPr>
            <a:xfrm rot="5400000">
              <a:off x="6448024" y="3167571"/>
              <a:ext cx="377524" cy="171997"/>
            </a:xfrm>
            <a:prstGeom prst="rect">
              <a:avLst/>
            </a:prstGeom>
            <a:grp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260" name="図形グループ 259"/>
          <p:cNvGrpSpPr/>
          <p:nvPr/>
        </p:nvGrpSpPr>
        <p:grpSpPr>
          <a:xfrm>
            <a:off x="5609070" y="3302711"/>
            <a:ext cx="4823412" cy="4639630"/>
            <a:chOff x="5608340" y="635281"/>
            <a:chExt cx="4822784" cy="4639026"/>
          </a:xfrm>
        </p:grpSpPr>
        <p:sp>
          <p:nvSpPr>
            <p:cNvPr id="262" name="円/楕円 261">
              <a:extLst>
                <a:ext uri="{FF2B5EF4-FFF2-40B4-BE49-F238E27FC236}">
                  <a16:creationId xmlns="" xmlns:a16="http://schemas.microsoft.com/office/drawing/2014/main" id="{684BED2C-C26D-F44A-AFC2-C3C01B177A54}"/>
                </a:ext>
              </a:extLst>
            </p:cNvPr>
            <p:cNvSpPr/>
            <p:nvPr/>
          </p:nvSpPr>
          <p:spPr>
            <a:xfrm>
              <a:off x="6166405" y="5095402"/>
              <a:ext cx="178905" cy="178905"/>
            </a:xfrm>
            <a:prstGeom prst="ellipse">
              <a:avLst/>
            </a:prstGeom>
            <a:solidFill>
              <a:srgbClr val="FF4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3" name="円/楕円 262">
              <a:extLst>
                <a:ext uri="{FF2B5EF4-FFF2-40B4-BE49-F238E27FC236}">
                  <a16:creationId xmlns="" xmlns:a16="http://schemas.microsoft.com/office/drawing/2014/main" id="{80A3333C-F1A9-9A43-97C1-6BB2BD3925B2}"/>
                </a:ext>
              </a:extLst>
            </p:cNvPr>
            <p:cNvSpPr/>
            <p:nvPr/>
          </p:nvSpPr>
          <p:spPr>
            <a:xfrm>
              <a:off x="5613020" y="4724000"/>
              <a:ext cx="184908" cy="184908"/>
            </a:xfrm>
            <a:prstGeom prst="ellipse">
              <a:avLst/>
            </a:prstGeom>
            <a:solidFill>
              <a:srgbClr val="9411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7" name="円/楕円 266">
              <a:extLst>
                <a:ext uri="{FF2B5EF4-FFF2-40B4-BE49-F238E27FC236}">
                  <a16:creationId xmlns="" xmlns:a16="http://schemas.microsoft.com/office/drawing/2014/main" id="{F516855C-6946-B640-A909-6E56EACEB976}"/>
                </a:ext>
              </a:extLst>
            </p:cNvPr>
            <p:cNvSpPr/>
            <p:nvPr/>
          </p:nvSpPr>
          <p:spPr>
            <a:xfrm>
              <a:off x="5608340" y="4904228"/>
              <a:ext cx="189588" cy="189588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4" name="円/楕円 273">
              <a:extLst>
                <a:ext uri="{FF2B5EF4-FFF2-40B4-BE49-F238E27FC236}">
                  <a16:creationId xmlns="" xmlns:a16="http://schemas.microsoft.com/office/drawing/2014/main" id="{D3D94654-3FEA-A049-A007-FB75DD75D356}"/>
                </a:ext>
              </a:extLst>
            </p:cNvPr>
            <p:cNvSpPr/>
            <p:nvPr/>
          </p:nvSpPr>
          <p:spPr>
            <a:xfrm>
              <a:off x="10247129" y="3609663"/>
              <a:ext cx="183995" cy="183995"/>
            </a:xfrm>
            <a:prstGeom prst="ellipse">
              <a:avLst/>
            </a:prstGeom>
            <a:solidFill>
              <a:srgbClr val="9FFA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35" name="円/楕円 334">
              <a:extLst>
                <a:ext uri="{FF2B5EF4-FFF2-40B4-BE49-F238E27FC236}">
                  <a16:creationId xmlns="" xmlns:a16="http://schemas.microsoft.com/office/drawing/2014/main" id="{F3F557B1-0756-BB4F-BA6C-B30E9CFC28DF}"/>
                </a:ext>
              </a:extLst>
            </p:cNvPr>
            <p:cNvSpPr/>
            <p:nvPr/>
          </p:nvSpPr>
          <p:spPr>
            <a:xfrm>
              <a:off x="6559611" y="3722117"/>
              <a:ext cx="178886" cy="178886"/>
            </a:xfrm>
            <a:prstGeom prst="ellipse">
              <a:avLst/>
            </a:prstGeom>
            <a:solidFill>
              <a:srgbClr val="9437FF"/>
            </a:solidFill>
            <a:ln>
              <a:solidFill>
                <a:srgbClr val="9437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36" name="円/楕円 335">
              <a:extLst>
                <a:ext uri="{FF2B5EF4-FFF2-40B4-BE49-F238E27FC236}">
                  <a16:creationId xmlns="" xmlns:a16="http://schemas.microsoft.com/office/drawing/2014/main" id="{4A1717D4-1556-3445-9EB7-0F50689C6C6A}"/>
                </a:ext>
              </a:extLst>
            </p:cNvPr>
            <p:cNvSpPr/>
            <p:nvPr/>
          </p:nvSpPr>
          <p:spPr>
            <a:xfrm>
              <a:off x="6325935" y="3502939"/>
              <a:ext cx="184256" cy="184256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37" name="円/楕円 336">
              <a:extLst>
                <a:ext uri="{FF2B5EF4-FFF2-40B4-BE49-F238E27FC236}">
                  <a16:creationId xmlns="" xmlns:a16="http://schemas.microsoft.com/office/drawing/2014/main" id="{A3EE4680-C570-4F44-BAFE-8A4B71711E77}"/>
                </a:ext>
              </a:extLst>
            </p:cNvPr>
            <p:cNvSpPr/>
            <p:nvPr/>
          </p:nvSpPr>
          <p:spPr>
            <a:xfrm>
              <a:off x="6869872" y="2319601"/>
              <a:ext cx="181135" cy="181135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38" name="円/楕円 337">
              <a:extLst>
                <a:ext uri="{FF2B5EF4-FFF2-40B4-BE49-F238E27FC236}">
                  <a16:creationId xmlns="" xmlns:a16="http://schemas.microsoft.com/office/drawing/2014/main" id="{089D73A2-ED69-7048-BB7B-B284B7EE1952}"/>
                </a:ext>
              </a:extLst>
            </p:cNvPr>
            <p:cNvSpPr/>
            <p:nvPr/>
          </p:nvSpPr>
          <p:spPr>
            <a:xfrm>
              <a:off x="6521793" y="1706947"/>
              <a:ext cx="179381" cy="179381"/>
            </a:xfrm>
            <a:prstGeom prst="ellipse">
              <a:avLst/>
            </a:prstGeom>
            <a:solidFill>
              <a:srgbClr val="FFACE2"/>
            </a:solidFill>
            <a:ln>
              <a:solidFill>
                <a:srgbClr val="FFACE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>
                <a:solidFill>
                  <a:srgbClr val="FFACE2"/>
                </a:solidFill>
              </a:endParaRPr>
            </a:p>
          </p:txBody>
        </p:sp>
        <p:sp>
          <p:nvSpPr>
            <p:cNvPr id="339" name="円/楕円 338"/>
            <p:cNvSpPr/>
            <p:nvPr/>
          </p:nvSpPr>
          <p:spPr>
            <a:xfrm flipV="1">
              <a:off x="7091595" y="635281"/>
              <a:ext cx="194210" cy="180411"/>
            </a:xfrm>
            <a:prstGeom prst="ellipse">
              <a:avLst/>
            </a:prstGeom>
            <a:solidFill>
              <a:srgbClr val="00B0F0">
                <a:alpha val="85098"/>
              </a:srgbClr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5" name="円/楕円 354">
              <a:extLst>
                <a:ext uri="{FF2B5EF4-FFF2-40B4-BE49-F238E27FC236}">
                  <a16:creationId xmlns="" xmlns:a16="http://schemas.microsoft.com/office/drawing/2014/main" id="{DC792135-9ECF-5E4F-AD7B-C201E632705A}"/>
                </a:ext>
              </a:extLst>
            </p:cNvPr>
            <p:cNvSpPr/>
            <p:nvPr/>
          </p:nvSpPr>
          <p:spPr>
            <a:xfrm>
              <a:off x="6989434" y="3160649"/>
              <a:ext cx="180866" cy="180866"/>
            </a:xfrm>
            <a:prstGeom prst="ellipse">
              <a:avLst/>
            </a:prstGeom>
            <a:solidFill>
              <a:srgbClr val="ED7D31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6" name="円/楕円 355">
              <a:extLst>
                <a:ext uri="{FF2B5EF4-FFF2-40B4-BE49-F238E27FC236}">
                  <a16:creationId xmlns="" xmlns:a16="http://schemas.microsoft.com/office/drawing/2014/main" id="{D3D94654-3FEA-A049-A007-FB75DD75D356}"/>
                </a:ext>
              </a:extLst>
            </p:cNvPr>
            <p:cNvSpPr/>
            <p:nvPr/>
          </p:nvSpPr>
          <p:spPr>
            <a:xfrm>
              <a:off x="9153362" y="3923813"/>
              <a:ext cx="183995" cy="183995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7" name="円/楕円 356">
              <a:extLst>
                <a:ext uri="{FF2B5EF4-FFF2-40B4-BE49-F238E27FC236}">
                  <a16:creationId xmlns="" xmlns:a16="http://schemas.microsoft.com/office/drawing/2014/main" id="{D3D94654-3FEA-A049-A007-FB75DD75D356}"/>
                </a:ext>
              </a:extLst>
            </p:cNvPr>
            <p:cNvSpPr/>
            <p:nvPr/>
          </p:nvSpPr>
          <p:spPr>
            <a:xfrm>
              <a:off x="9009823" y="3152574"/>
              <a:ext cx="183995" cy="183995"/>
            </a:xfrm>
            <a:prstGeom prst="ellipse">
              <a:avLst/>
            </a:prstGeom>
            <a:solidFill>
              <a:srgbClr val="FF7E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358" name="図形グループ 357"/>
          <p:cNvGrpSpPr/>
          <p:nvPr/>
        </p:nvGrpSpPr>
        <p:grpSpPr>
          <a:xfrm>
            <a:off x="6361804" y="5082582"/>
            <a:ext cx="1612487" cy="1670254"/>
            <a:chOff x="6319402" y="2454935"/>
            <a:chExt cx="1612277" cy="1670037"/>
          </a:xfrm>
        </p:grpSpPr>
        <p:sp>
          <p:nvSpPr>
            <p:cNvPr id="359" name="正方形/長方形 358"/>
            <p:cNvSpPr/>
            <p:nvPr/>
          </p:nvSpPr>
          <p:spPr>
            <a:xfrm>
              <a:off x="7339881" y="2454935"/>
              <a:ext cx="553950" cy="1216460"/>
            </a:xfrm>
            <a:prstGeom prst="rect">
              <a:avLst/>
            </a:prstGeom>
            <a:noFill/>
          </p:spPr>
          <p:txBody>
            <a:bodyPr vert="eaVert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東</a:t>
              </a:r>
              <a:r>
                <a:rPr lang="en-US" altLang="ja-JP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1016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360" name="正方形/長方形 359"/>
            <p:cNvSpPr/>
            <p:nvPr/>
          </p:nvSpPr>
          <p:spPr>
            <a:xfrm>
              <a:off x="6319402" y="3663307"/>
              <a:ext cx="1612277" cy="461665"/>
            </a:xfrm>
            <a:prstGeom prst="rect">
              <a:avLst/>
            </a:prstGeom>
            <a:noFill/>
          </p:spPr>
          <p:txBody>
            <a:bodyPr vert="horz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南</a:t>
              </a:r>
              <a:r>
                <a:rPr lang="en-US" altLang="ja-JP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635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361" name="正方形/長方形 360"/>
            <p:cNvSpPr/>
            <p:nvPr/>
          </p:nvSpPr>
          <p:spPr>
            <a:xfrm>
              <a:off x="6320407" y="2501751"/>
              <a:ext cx="553950" cy="1137025"/>
            </a:xfrm>
            <a:prstGeom prst="rect">
              <a:avLst/>
            </a:prstGeom>
            <a:noFill/>
          </p:spPr>
          <p:txBody>
            <a:bodyPr vert="eaVert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西</a:t>
              </a:r>
              <a:r>
                <a:rPr lang="en-US" altLang="ja-JP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635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</p:grpSp>
      <p:grpSp>
        <p:nvGrpSpPr>
          <p:cNvPr id="362" name="図形グループ 361"/>
          <p:cNvGrpSpPr/>
          <p:nvPr/>
        </p:nvGrpSpPr>
        <p:grpSpPr>
          <a:xfrm>
            <a:off x="2977103" y="2934272"/>
            <a:ext cx="8184377" cy="6401352"/>
            <a:chOff x="2976713" y="266887"/>
            <a:chExt cx="8183311" cy="6400519"/>
          </a:xfrm>
        </p:grpSpPr>
        <p:sp>
          <p:nvSpPr>
            <p:cNvPr id="363" name="左矢印 362"/>
            <p:cNvSpPr/>
            <p:nvPr/>
          </p:nvSpPr>
          <p:spPr>
            <a:xfrm>
              <a:off x="2976713" y="5818451"/>
              <a:ext cx="1398441" cy="444137"/>
            </a:xfrm>
            <a:prstGeom prst="lef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4" name="テキスト ボックス 363"/>
            <p:cNvSpPr txBox="1"/>
            <p:nvPr/>
          </p:nvSpPr>
          <p:spPr>
            <a:xfrm>
              <a:off x="3365609" y="6144334"/>
              <a:ext cx="79329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都</a:t>
              </a:r>
              <a:r>
                <a:rPr lang="en-US" altLang="ja-JP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  <a:r>
                <a:rPr lang="ja-JP" altLang="en-US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庁</a:t>
              </a:r>
              <a:r>
                <a:rPr lang="en-US" altLang="ja-JP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  <a:endParaRPr lang="ja-JP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65" name="上矢印 364"/>
            <p:cNvSpPr/>
            <p:nvPr/>
          </p:nvSpPr>
          <p:spPr>
            <a:xfrm>
              <a:off x="6604919" y="266887"/>
              <a:ext cx="407255" cy="631240"/>
            </a:xfrm>
            <a:prstGeom prst="up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6" name="テキスト ボックス 365"/>
            <p:cNvSpPr txBox="1"/>
            <p:nvPr/>
          </p:nvSpPr>
          <p:spPr>
            <a:xfrm>
              <a:off x="5651209" y="507076"/>
              <a:ext cx="1364476" cy="4469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新大久保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67" name="右矢印 366"/>
            <p:cNvSpPr/>
            <p:nvPr/>
          </p:nvSpPr>
          <p:spPr>
            <a:xfrm>
              <a:off x="9846633" y="4264193"/>
              <a:ext cx="1293326" cy="337070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b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endParaRPr>
            </a:p>
          </p:txBody>
        </p:sp>
        <p:sp>
          <p:nvSpPr>
            <p:cNvPr id="368" name="正方形/長方形 367"/>
            <p:cNvSpPr/>
            <p:nvPr/>
          </p:nvSpPr>
          <p:spPr>
            <a:xfrm>
              <a:off x="9652471" y="4552652"/>
              <a:ext cx="1507553" cy="446917"/>
            </a:xfrm>
            <a:prstGeom prst="rect">
              <a:avLst/>
            </a:prstGeom>
            <a:noFill/>
          </p:spPr>
          <p:txBody>
            <a:bodyPr wrap="square" lIns="91452" tIns="45726" rIns="91452" bIns="45726">
              <a:spAutoFit/>
            </a:bodyPr>
            <a:lstStyle/>
            <a:p>
              <a:pPr algn="ctr"/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歌舞伎町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69" name="下矢印 368"/>
            <p:cNvSpPr/>
            <p:nvPr/>
          </p:nvSpPr>
          <p:spPr>
            <a:xfrm>
              <a:off x="6603894" y="5475877"/>
              <a:ext cx="491586" cy="1191529"/>
            </a:xfrm>
            <a:prstGeom prst="down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70" name="テキスト ボックス 369"/>
            <p:cNvSpPr txBox="1"/>
            <p:nvPr/>
          </p:nvSpPr>
          <p:spPr>
            <a:xfrm>
              <a:off x="5865777" y="6041870"/>
              <a:ext cx="1069524" cy="4469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代々木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275" name="図形グループ 274"/>
          <p:cNvGrpSpPr/>
          <p:nvPr/>
        </p:nvGrpSpPr>
        <p:grpSpPr>
          <a:xfrm>
            <a:off x="6445705" y="5595800"/>
            <a:ext cx="1548936" cy="2306361"/>
            <a:chOff x="6428653" y="2919406"/>
            <a:chExt cx="1548734" cy="2306061"/>
          </a:xfrm>
          <a:noFill/>
        </p:grpSpPr>
        <p:sp>
          <p:nvSpPr>
            <p:cNvPr id="291" name="テキスト ボックス 290"/>
            <p:cNvSpPr txBox="1"/>
            <p:nvPr/>
          </p:nvSpPr>
          <p:spPr>
            <a:xfrm flipH="1">
              <a:off x="7715811" y="4717837"/>
              <a:ext cx="261576" cy="264694"/>
            </a:xfrm>
            <a:prstGeom prst="rect">
              <a:avLst/>
            </a:prstGeom>
            <a:grpFill/>
            <a:ln>
              <a:noFill/>
            </a:ln>
          </p:spPr>
          <p:txBody>
            <a:bodyPr vert="eaVert"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13" name="テキスト ボックス 312"/>
            <p:cNvSpPr txBox="1"/>
            <p:nvPr/>
          </p:nvSpPr>
          <p:spPr>
            <a:xfrm>
              <a:off x="7326563" y="4596265"/>
              <a:ext cx="312906" cy="169277"/>
            </a:xfrm>
            <a:prstGeom prst="rect">
              <a:avLst/>
            </a:prstGeom>
            <a:grp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14" name="テキスト ボックス 313"/>
            <p:cNvSpPr txBox="1"/>
            <p:nvPr/>
          </p:nvSpPr>
          <p:spPr>
            <a:xfrm>
              <a:off x="7386566" y="5056190"/>
              <a:ext cx="345263" cy="169277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15" name="テキスト ボックス 314"/>
            <p:cNvSpPr txBox="1"/>
            <p:nvPr/>
          </p:nvSpPr>
          <p:spPr>
            <a:xfrm>
              <a:off x="7368031" y="4063767"/>
              <a:ext cx="312906" cy="169277"/>
            </a:xfrm>
            <a:prstGeom prst="rect">
              <a:avLst/>
            </a:prstGeom>
            <a:grp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16" name="テキスト ボックス 315"/>
            <p:cNvSpPr txBox="1"/>
            <p:nvPr/>
          </p:nvSpPr>
          <p:spPr>
            <a:xfrm>
              <a:off x="6917201" y="4060830"/>
              <a:ext cx="312906" cy="169277"/>
            </a:xfrm>
            <a:prstGeom prst="rect">
              <a:avLst/>
            </a:prstGeom>
            <a:grp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17" name="テキスト ボックス 316"/>
            <p:cNvSpPr txBox="1"/>
            <p:nvPr/>
          </p:nvSpPr>
          <p:spPr>
            <a:xfrm>
              <a:off x="6519055" y="4155805"/>
              <a:ext cx="312906" cy="169277"/>
            </a:xfrm>
            <a:prstGeom prst="rect">
              <a:avLst/>
            </a:prstGeom>
            <a:grp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18" name="テキスト ボックス 317"/>
            <p:cNvSpPr txBox="1"/>
            <p:nvPr/>
          </p:nvSpPr>
          <p:spPr>
            <a:xfrm>
              <a:off x="6428653" y="3386651"/>
              <a:ext cx="312906" cy="169277"/>
            </a:xfrm>
            <a:prstGeom prst="rect">
              <a:avLst/>
            </a:prstGeom>
            <a:grp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19" name="テキスト ボックス 318"/>
            <p:cNvSpPr txBox="1"/>
            <p:nvPr/>
          </p:nvSpPr>
          <p:spPr>
            <a:xfrm flipH="1">
              <a:off x="6683968" y="2919406"/>
              <a:ext cx="261576" cy="265638"/>
            </a:xfrm>
            <a:prstGeom prst="rect">
              <a:avLst/>
            </a:prstGeom>
            <a:grpFill/>
            <a:ln>
              <a:noFill/>
            </a:ln>
          </p:spPr>
          <p:txBody>
            <a:bodyPr vert="eaVert"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20" name="テキスト ボックス 319"/>
            <p:cNvSpPr txBox="1"/>
            <p:nvPr/>
          </p:nvSpPr>
          <p:spPr>
            <a:xfrm flipH="1">
              <a:off x="6660444" y="3448606"/>
              <a:ext cx="261576" cy="251521"/>
            </a:xfrm>
            <a:prstGeom prst="rect">
              <a:avLst/>
            </a:prstGeom>
            <a:grpFill/>
            <a:ln>
              <a:noFill/>
            </a:ln>
          </p:spPr>
          <p:txBody>
            <a:bodyPr vert="eaVert"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21" name="正方形/長方形 320"/>
            <p:cNvSpPr/>
            <p:nvPr/>
          </p:nvSpPr>
          <p:spPr>
            <a:xfrm>
              <a:off x="6733229" y="2942130"/>
              <a:ext cx="118124" cy="21044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500" b="1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22" name="正方形/長方形 321"/>
            <p:cNvSpPr/>
            <p:nvPr/>
          </p:nvSpPr>
          <p:spPr>
            <a:xfrm>
              <a:off x="6541378" y="3435416"/>
              <a:ext cx="176607" cy="981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500" b="1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23" name="正方形/長方形 322"/>
            <p:cNvSpPr/>
            <p:nvPr/>
          </p:nvSpPr>
          <p:spPr>
            <a:xfrm>
              <a:off x="6726640" y="3474624"/>
              <a:ext cx="123047" cy="21523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500" b="1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24" name="動作設定ボタン: ユーザー設定 323">
              <a:hlinkClick r:id="" action="ppaction://noaction" highlightClick="1"/>
            </p:cNvPr>
            <p:cNvSpPr/>
            <p:nvPr/>
          </p:nvSpPr>
          <p:spPr>
            <a:xfrm>
              <a:off x="6583851" y="4198492"/>
              <a:ext cx="200636" cy="98560"/>
            </a:xfrm>
            <a:prstGeom prst="actionButtonBlank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500" b="1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25" name="動作設定ボタン: ユーザー設定 324">
              <a:hlinkClick r:id="" action="ppaction://noaction" highlightClick="1"/>
            </p:cNvPr>
            <p:cNvSpPr/>
            <p:nvPr/>
          </p:nvSpPr>
          <p:spPr>
            <a:xfrm>
              <a:off x="6965096" y="4101846"/>
              <a:ext cx="176921" cy="104083"/>
            </a:xfrm>
            <a:prstGeom prst="actionButtonBlank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500" b="1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26" name="動作設定ボタン: ユーザー設定 325">
              <a:hlinkClick r:id="" action="ppaction://noaction" highlightClick="1"/>
            </p:cNvPr>
            <p:cNvSpPr/>
            <p:nvPr/>
          </p:nvSpPr>
          <p:spPr>
            <a:xfrm>
              <a:off x="7421118" y="4101847"/>
              <a:ext cx="187409" cy="104082"/>
            </a:xfrm>
            <a:prstGeom prst="actionButtonBlank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500" b="1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27" name="動作設定ボタン: ユーザー設定 326">
              <a:hlinkClick r:id="" action="ppaction://noaction" highlightClick="1"/>
            </p:cNvPr>
            <p:cNvSpPr/>
            <p:nvPr/>
          </p:nvSpPr>
          <p:spPr>
            <a:xfrm>
              <a:off x="7471896" y="5093816"/>
              <a:ext cx="208803" cy="112056"/>
            </a:xfrm>
            <a:prstGeom prst="actionButtonBlank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500" b="1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28" name="動作設定ボタン: ユーザー設定 327">
              <a:hlinkClick r:id="" action="ppaction://noaction" highlightClick="1"/>
            </p:cNvPr>
            <p:cNvSpPr/>
            <p:nvPr/>
          </p:nvSpPr>
          <p:spPr>
            <a:xfrm>
              <a:off x="7402798" y="4649064"/>
              <a:ext cx="192444" cy="91666"/>
            </a:xfrm>
            <a:prstGeom prst="actionButtonBlank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500" b="1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29" name="動作設定ボタン: ユーザー設定 328">
              <a:hlinkClick r:id="" action="ppaction://noaction" highlightClick="1"/>
            </p:cNvPr>
            <p:cNvSpPr/>
            <p:nvPr/>
          </p:nvSpPr>
          <p:spPr>
            <a:xfrm>
              <a:off x="7758488" y="4703631"/>
              <a:ext cx="190249" cy="272679"/>
            </a:xfrm>
            <a:prstGeom prst="actionButtonBlank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500" b="1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</p:grpSp>
      <p:grpSp>
        <p:nvGrpSpPr>
          <p:cNvPr id="26" name="図形グループ 25"/>
          <p:cNvGrpSpPr/>
          <p:nvPr/>
        </p:nvGrpSpPr>
        <p:grpSpPr>
          <a:xfrm>
            <a:off x="2716476" y="4895603"/>
            <a:ext cx="5232018" cy="3622897"/>
            <a:chOff x="2716122" y="2227963"/>
            <a:chExt cx="5231337" cy="3622425"/>
          </a:xfrm>
          <a:solidFill>
            <a:srgbClr val="2E75B6">
              <a:alpha val="5098"/>
            </a:srgbClr>
          </a:solidFill>
        </p:grpSpPr>
        <p:sp>
          <p:nvSpPr>
            <p:cNvPr id="177" name="正方形/長方形 176">
              <a:extLst>
                <a:ext uri="{FF2B5EF4-FFF2-40B4-BE49-F238E27FC236}">
                  <a16:creationId xmlns="" xmlns:a16="http://schemas.microsoft.com/office/drawing/2014/main" id="{3E80F318-6BE9-41BE-89F8-B29D8DD7A4B2}"/>
                </a:ext>
              </a:extLst>
            </p:cNvPr>
            <p:cNvSpPr/>
            <p:nvPr/>
          </p:nvSpPr>
          <p:spPr>
            <a:xfrm rot="5400000" flipV="1">
              <a:off x="7366674" y="3309100"/>
              <a:ext cx="21482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" name="二等辺三角形 11">
              <a:extLst>
                <a:ext uri="{FF2B5EF4-FFF2-40B4-BE49-F238E27FC236}">
                  <a16:creationId xmlns="" xmlns:a16="http://schemas.microsoft.com/office/drawing/2014/main" id="{4DAE8A9A-F441-40CB-AF8A-1120EC621E83}"/>
                </a:ext>
              </a:extLst>
            </p:cNvPr>
            <p:cNvSpPr/>
            <p:nvPr/>
          </p:nvSpPr>
          <p:spPr>
            <a:xfrm rot="5400000">
              <a:off x="6363233" y="3050635"/>
              <a:ext cx="188975" cy="236194"/>
            </a:xfrm>
            <a:prstGeom prst="triangle">
              <a:avLst>
                <a:gd name="adj" fmla="val 34701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5" name="正方形/長方形 234">
              <a:extLst>
                <a:ext uri="{FF2B5EF4-FFF2-40B4-BE49-F238E27FC236}">
                  <a16:creationId xmlns="" xmlns:a16="http://schemas.microsoft.com/office/drawing/2014/main" id="{33651F01-3B94-459F-A82F-24D7C877A55C}"/>
                </a:ext>
              </a:extLst>
            </p:cNvPr>
            <p:cNvSpPr/>
            <p:nvPr/>
          </p:nvSpPr>
          <p:spPr>
            <a:xfrm rot="5400000">
              <a:off x="6085004" y="3990725"/>
              <a:ext cx="45719" cy="1522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1" name="正方形/長方形 250">
              <a:extLst>
                <a:ext uri="{FF2B5EF4-FFF2-40B4-BE49-F238E27FC236}">
                  <a16:creationId xmlns="" xmlns:a16="http://schemas.microsoft.com/office/drawing/2014/main" id="{9284FBA7-E741-4F74-BE64-3B44990E948C}"/>
                </a:ext>
              </a:extLst>
            </p:cNvPr>
            <p:cNvSpPr/>
            <p:nvPr/>
          </p:nvSpPr>
          <p:spPr>
            <a:xfrm>
              <a:off x="6054600" y="4537435"/>
              <a:ext cx="45719" cy="214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8" name="正方形/長方形 87">
              <a:extLst>
                <a:ext uri="{FF2B5EF4-FFF2-40B4-BE49-F238E27FC236}">
                  <a16:creationId xmlns="" xmlns:a16="http://schemas.microsoft.com/office/drawing/2014/main" id="{27A8E4AC-66B9-4340-AAE9-0F808D5D02ED}"/>
                </a:ext>
              </a:extLst>
            </p:cNvPr>
            <p:cNvSpPr/>
            <p:nvPr/>
          </p:nvSpPr>
          <p:spPr>
            <a:xfrm rot="7729356">
              <a:off x="7817188" y="2627095"/>
              <a:ext cx="21482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90" name="正方形/長方形 89">
              <a:extLst>
                <a:ext uri="{FF2B5EF4-FFF2-40B4-BE49-F238E27FC236}">
                  <a16:creationId xmlns="" xmlns:a16="http://schemas.microsoft.com/office/drawing/2014/main" id="{FEE06075-D669-4096-B3D8-956709181212}"/>
                </a:ext>
              </a:extLst>
            </p:cNvPr>
            <p:cNvSpPr/>
            <p:nvPr/>
          </p:nvSpPr>
          <p:spPr>
            <a:xfrm rot="7165904" flipV="1">
              <a:off x="7702065" y="2591353"/>
              <a:ext cx="28495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9" name="正方形/長方形 168">
              <a:extLst>
                <a:ext uri="{FF2B5EF4-FFF2-40B4-BE49-F238E27FC236}">
                  <a16:creationId xmlns="" xmlns:a16="http://schemas.microsoft.com/office/drawing/2014/main" id="{42002FBD-DCEA-4DE2-919C-594403A21BE9}"/>
                </a:ext>
              </a:extLst>
            </p:cNvPr>
            <p:cNvSpPr/>
            <p:nvPr/>
          </p:nvSpPr>
          <p:spPr>
            <a:xfrm rot="14204146" flipV="1">
              <a:off x="7752379" y="2562760"/>
              <a:ext cx="21482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0" name="正方形/長方形 169">
              <a:extLst>
                <a:ext uri="{FF2B5EF4-FFF2-40B4-BE49-F238E27FC236}">
                  <a16:creationId xmlns="" xmlns:a16="http://schemas.microsoft.com/office/drawing/2014/main" id="{C7530264-8D4D-43A6-914F-B5BF9E3CECE0}"/>
                </a:ext>
              </a:extLst>
            </p:cNvPr>
            <p:cNvSpPr/>
            <p:nvPr/>
          </p:nvSpPr>
          <p:spPr>
            <a:xfrm rot="5400000" flipV="1">
              <a:off x="7733898" y="2903454"/>
              <a:ext cx="230658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1" name="正方形/長方形 170">
              <a:extLst>
                <a:ext uri="{FF2B5EF4-FFF2-40B4-BE49-F238E27FC236}">
                  <a16:creationId xmlns="" xmlns:a16="http://schemas.microsoft.com/office/drawing/2014/main" id="{80DF7B2D-6220-4016-B9E8-37CD5D4A4213}"/>
                </a:ext>
              </a:extLst>
            </p:cNvPr>
            <p:cNvSpPr/>
            <p:nvPr/>
          </p:nvSpPr>
          <p:spPr>
            <a:xfrm rot="5400000" flipH="1" flipV="1">
              <a:off x="7416843" y="3005258"/>
              <a:ext cx="48981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2" name="正方形/長方形 171">
              <a:extLst>
                <a:ext uri="{FF2B5EF4-FFF2-40B4-BE49-F238E27FC236}">
                  <a16:creationId xmlns="" xmlns:a16="http://schemas.microsoft.com/office/drawing/2014/main" id="{5ABAB600-A67D-4765-BBFD-57B00FB41E68}"/>
                </a:ext>
              </a:extLst>
            </p:cNvPr>
            <p:cNvSpPr/>
            <p:nvPr/>
          </p:nvSpPr>
          <p:spPr>
            <a:xfrm rot="5400000">
              <a:off x="7511365" y="2998133"/>
              <a:ext cx="503910" cy="4587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3" name="正方形/長方形 172">
              <a:extLst>
                <a:ext uri="{FF2B5EF4-FFF2-40B4-BE49-F238E27FC236}">
                  <a16:creationId xmlns="" xmlns:a16="http://schemas.microsoft.com/office/drawing/2014/main" id="{DFAABE79-A67C-4857-BCB8-A7A7B1EAFB6A}"/>
                </a:ext>
              </a:extLst>
            </p:cNvPr>
            <p:cNvSpPr/>
            <p:nvPr/>
          </p:nvSpPr>
          <p:spPr>
            <a:xfrm rot="5400000" flipV="1">
              <a:off x="7732777" y="3246176"/>
              <a:ext cx="223438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5" name="正方形/長方形 174">
              <a:extLst>
                <a:ext uri="{FF2B5EF4-FFF2-40B4-BE49-F238E27FC236}">
                  <a16:creationId xmlns="" xmlns:a16="http://schemas.microsoft.com/office/drawing/2014/main" id="{AF8E59FE-3CC5-4C46-B50F-1D081CF34AB5}"/>
                </a:ext>
              </a:extLst>
            </p:cNvPr>
            <p:cNvSpPr/>
            <p:nvPr/>
          </p:nvSpPr>
          <p:spPr>
            <a:xfrm rot="10800000" flipV="1">
              <a:off x="7558421" y="2913230"/>
              <a:ext cx="26695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6" name="正方形/長方形 175">
              <a:extLst>
                <a:ext uri="{FF2B5EF4-FFF2-40B4-BE49-F238E27FC236}">
                  <a16:creationId xmlns="" xmlns:a16="http://schemas.microsoft.com/office/drawing/2014/main" id="{495E9A35-676C-4102-9B91-3F943D22746F}"/>
                </a:ext>
              </a:extLst>
            </p:cNvPr>
            <p:cNvSpPr/>
            <p:nvPr/>
          </p:nvSpPr>
          <p:spPr>
            <a:xfrm rot="10800000" flipV="1">
              <a:off x="7477368" y="3230269"/>
              <a:ext cx="37418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8" name="正方形/長方形 177">
              <a:extLst>
                <a:ext uri="{FF2B5EF4-FFF2-40B4-BE49-F238E27FC236}">
                  <a16:creationId xmlns="" xmlns:a16="http://schemas.microsoft.com/office/drawing/2014/main" id="{7FE693AF-2488-49AA-B4B8-E7FBDB6045C4}"/>
                </a:ext>
              </a:extLst>
            </p:cNvPr>
            <p:cNvSpPr/>
            <p:nvPr/>
          </p:nvSpPr>
          <p:spPr>
            <a:xfrm rot="5400000" flipV="1">
              <a:off x="7129371" y="2945415"/>
              <a:ext cx="748580" cy="10486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228" name="正方形/長方形 227">
              <a:extLst>
                <a:ext uri="{FF2B5EF4-FFF2-40B4-BE49-F238E27FC236}">
                  <a16:creationId xmlns="" xmlns:a16="http://schemas.microsoft.com/office/drawing/2014/main" id="{00F33BDA-6DF9-4B8E-B4F0-C5CD2859E6A6}"/>
                </a:ext>
              </a:extLst>
            </p:cNvPr>
            <p:cNvSpPr/>
            <p:nvPr/>
          </p:nvSpPr>
          <p:spPr>
            <a:xfrm rot="10800000">
              <a:off x="7467991" y="3328012"/>
              <a:ext cx="15759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0" name="正方形/長方形 229">
              <a:extLst>
                <a:ext uri="{FF2B5EF4-FFF2-40B4-BE49-F238E27FC236}">
                  <a16:creationId xmlns="" xmlns:a16="http://schemas.microsoft.com/office/drawing/2014/main" id="{964E32B0-EAD7-4155-9427-358A18D3BAE2}"/>
                </a:ext>
              </a:extLst>
            </p:cNvPr>
            <p:cNvSpPr/>
            <p:nvPr/>
          </p:nvSpPr>
          <p:spPr>
            <a:xfrm rot="10800000">
              <a:off x="7567324" y="2715416"/>
              <a:ext cx="243804" cy="651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9" name="正方形/長方形 188">
              <a:extLst>
                <a:ext uri="{FF2B5EF4-FFF2-40B4-BE49-F238E27FC236}">
                  <a16:creationId xmlns="" xmlns:a16="http://schemas.microsoft.com/office/drawing/2014/main" id="{DD255508-17AE-40D2-BE24-63AC7F4169E9}"/>
                </a:ext>
              </a:extLst>
            </p:cNvPr>
            <p:cNvSpPr/>
            <p:nvPr/>
          </p:nvSpPr>
          <p:spPr>
            <a:xfrm rot="6117456">
              <a:off x="6529910" y="2738099"/>
              <a:ext cx="108781" cy="44744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1" name="正方形/長方形 190">
              <a:extLst>
                <a:ext uri="{FF2B5EF4-FFF2-40B4-BE49-F238E27FC236}">
                  <a16:creationId xmlns="" xmlns:a16="http://schemas.microsoft.com/office/drawing/2014/main" id="{F429E724-65A0-406A-9EBF-0C5CCD58822E}"/>
                </a:ext>
              </a:extLst>
            </p:cNvPr>
            <p:cNvSpPr/>
            <p:nvPr/>
          </p:nvSpPr>
          <p:spPr>
            <a:xfrm rot="921646">
              <a:off x="6440286" y="2483279"/>
              <a:ext cx="99666" cy="41264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5" name="正方形/長方形 194">
              <a:extLst>
                <a:ext uri="{FF2B5EF4-FFF2-40B4-BE49-F238E27FC236}">
                  <a16:creationId xmlns="" xmlns:a16="http://schemas.microsoft.com/office/drawing/2014/main" id="{95C1156B-8FFB-4278-AA70-FD66D11E880C}"/>
                </a:ext>
              </a:extLst>
            </p:cNvPr>
            <p:cNvSpPr/>
            <p:nvPr/>
          </p:nvSpPr>
          <p:spPr>
            <a:xfrm rot="7270420">
              <a:off x="6684495" y="3369243"/>
              <a:ext cx="45719" cy="1554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6" name="正方形/長方形 195">
              <a:extLst>
                <a:ext uri="{FF2B5EF4-FFF2-40B4-BE49-F238E27FC236}">
                  <a16:creationId xmlns="" xmlns:a16="http://schemas.microsoft.com/office/drawing/2014/main" id="{45DB6B29-4777-4021-AD0A-B32B552D301D}"/>
                </a:ext>
              </a:extLst>
            </p:cNvPr>
            <p:cNvSpPr/>
            <p:nvPr/>
          </p:nvSpPr>
          <p:spPr>
            <a:xfrm>
              <a:off x="6735446" y="3474075"/>
              <a:ext cx="45719" cy="859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7" name="正方形/長方形 196">
              <a:extLst>
                <a:ext uri="{FF2B5EF4-FFF2-40B4-BE49-F238E27FC236}">
                  <a16:creationId xmlns="" xmlns:a16="http://schemas.microsoft.com/office/drawing/2014/main" id="{01ED39C9-3FFE-4E95-B463-8FDCCF7EB0D7}"/>
                </a:ext>
              </a:extLst>
            </p:cNvPr>
            <p:cNvSpPr/>
            <p:nvPr/>
          </p:nvSpPr>
          <p:spPr>
            <a:xfrm rot="589892">
              <a:off x="6352239" y="2931958"/>
              <a:ext cx="111832" cy="171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198" name="正方形/長方形 197">
              <a:extLst>
                <a:ext uri="{FF2B5EF4-FFF2-40B4-BE49-F238E27FC236}">
                  <a16:creationId xmlns="" xmlns:a16="http://schemas.microsoft.com/office/drawing/2014/main" id="{A1A0B506-1B09-4A84-8AEF-47D2C60CDBE7}"/>
                </a:ext>
              </a:extLst>
            </p:cNvPr>
            <p:cNvSpPr/>
            <p:nvPr/>
          </p:nvSpPr>
          <p:spPr>
            <a:xfrm rot="5400000">
              <a:off x="6125381" y="2454911"/>
              <a:ext cx="77844" cy="55056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1" name="二等辺三角形 10">
              <a:extLst>
                <a:ext uri="{FF2B5EF4-FFF2-40B4-BE49-F238E27FC236}">
                  <a16:creationId xmlns="" xmlns:a16="http://schemas.microsoft.com/office/drawing/2014/main" id="{E6A3B36E-EF07-44BC-A255-205E727DD532}"/>
                </a:ext>
              </a:extLst>
            </p:cNvPr>
            <p:cNvSpPr/>
            <p:nvPr/>
          </p:nvSpPr>
          <p:spPr>
            <a:xfrm rot="3358098">
              <a:off x="6292424" y="2754760"/>
              <a:ext cx="186325" cy="92144"/>
            </a:xfrm>
            <a:prstGeom prst="triangle">
              <a:avLst>
                <a:gd name="adj" fmla="val 4435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0" name="正方形/長方形 199">
              <a:extLst>
                <a:ext uri="{FF2B5EF4-FFF2-40B4-BE49-F238E27FC236}">
                  <a16:creationId xmlns="" xmlns:a16="http://schemas.microsoft.com/office/drawing/2014/main" id="{1E770619-DB21-4B1D-8ACB-9EAAE4414AB7}"/>
                </a:ext>
              </a:extLst>
            </p:cNvPr>
            <p:cNvSpPr/>
            <p:nvPr/>
          </p:nvSpPr>
          <p:spPr>
            <a:xfrm>
              <a:off x="5888036" y="2340458"/>
              <a:ext cx="109600" cy="37451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5" name="正方形/長方形 204">
              <a:extLst>
                <a:ext uri="{FF2B5EF4-FFF2-40B4-BE49-F238E27FC236}">
                  <a16:creationId xmlns="" xmlns:a16="http://schemas.microsoft.com/office/drawing/2014/main" id="{25E11155-815F-4CC4-B5AA-14EBE9F20434}"/>
                </a:ext>
              </a:extLst>
            </p:cNvPr>
            <p:cNvSpPr/>
            <p:nvPr/>
          </p:nvSpPr>
          <p:spPr>
            <a:xfrm rot="4031518">
              <a:off x="6240408" y="3025159"/>
              <a:ext cx="146770" cy="34113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6" name="正方形/長方形 205">
              <a:extLst>
                <a:ext uri="{FF2B5EF4-FFF2-40B4-BE49-F238E27FC236}">
                  <a16:creationId xmlns="" xmlns:a16="http://schemas.microsoft.com/office/drawing/2014/main" id="{E0E44F45-D47B-48C5-BCD0-575A80612B6F}"/>
                </a:ext>
              </a:extLst>
            </p:cNvPr>
            <p:cNvSpPr/>
            <p:nvPr/>
          </p:nvSpPr>
          <p:spPr>
            <a:xfrm>
              <a:off x="5888036" y="2758231"/>
              <a:ext cx="109600" cy="989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7" name="正方形/長方形 206">
              <a:extLst>
                <a:ext uri="{FF2B5EF4-FFF2-40B4-BE49-F238E27FC236}">
                  <a16:creationId xmlns="" xmlns:a16="http://schemas.microsoft.com/office/drawing/2014/main" id="{87CCFBD4-CB70-4C56-A874-49DB31A6E742}"/>
                </a:ext>
              </a:extLst>
            </p:cNvPr>
            <p:cNvSpPr/>
            <p:nvPr/>
          </p:nvSpPr>
          <p:spPr>
            <a:xfrm>
              <a:off x="6365952" y="3199927"/>
              <a:ext cx="84349" cy="22327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8" name="正方形/長方形 207">
              <a:extLst>
                <a:ext uri="{FF2B5EF4-FFF2-40B4-BE49-F238E27FC236}">
                  <a16:creationId xmlns="" xmlns:a16="http://schemas.microsoft.com/office/drawing/2014/main" id="{50BEF9C9-FC19-4B33-992B-592798D30A28}"/>
                </a:ext>
              </a:extLst>
            </p:cNvPr>
            <p:cNvSpPr/>
            <p:nvPr/>
          </p:nvSpPr>
          <p:spPr>
            <a:xfrm>
              <a:off x="5885529" y="3114948"/>
              <a:ext cx="77223" cy="4894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9" name="正方形/長方形 208">
              <a:extLst>
                <a:ext uri="{FF2B5EF4-FFF2-40B4-BE49-F238E27FC236}">
                  <a16:creationId xmlns="" xmlns:a16="http://schemas.microsoft.com/office/drawing/2014/main" id="{581D973E-4C31-4791-896A-5EA374EF14A6}"/>
                </a:ext>
              </a:extLst>
            </p:cNvPr>
            <p:cNvSpPr/>
            <p:nvPr/>
          </p:nvSpPr>
          <p:spPr>
            <a:xfrm rot="5400000">
              <a:off x="6057664" y="2993804"/>
              <a:ext cx="45719" cy="37451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0" name="正方形/長方形 209">
              <a:extLst>
                <a:ext uri="{FF2B5EF4-FFF2-40B4-BE49-F238E27FC236}">
                  <a16:creationId xmlns="" xmlns:a16="http://schemas.microsoft.com/office/drawing/2014/main" id="{AB615DFF-FBAF-4248-872D-62F674918E1F}"/>
                </a:ext>
              </a:extLst>
            </p:cNvPr>
            <p:cNvSpPr/>
            <p:nvPr/>
          </p:nvSpPr>
          <p:spPr>
            <a:xfrm rot="5400000">
              <a:off x="4941514" y="1963782"/>
              <a:ext cx="45719" cy="184267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2" name="正方形/長方形 211">
              <a:extLst>
                <a:ext uri="{FF2B5EF4-FFF2-40B4-BE49-F238E27FC236}">
                  <a16:creationId xmlns="" xmlns:a16="http://schemas.microsoft.com/office/drawing/2014/main" id="{58C3F6C6-FE21-45CC-970D-AFB22F4815D5}"/>
                </a:ext>
              </a:extLst>
            </p:cNvPr>
            <p:cNvSpPr/>
            <p:nvPr/>
          </p:nvSpPr>
          <p:spPr>
            <a:xfrm rot="5400000">
              <a:off x="4914031" y="2134709"/>
              <a:ext cx="45719" cy="184267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4" name="正方形/長方形 213">
              <a:extLst>
                <a:ext uri="{FF2B5EF4-FFF2-40B4-BE49-F238E27FC236}">
                  <a16:creationId xmlns="" xmlns:a16="http://schemas.microsoft.com/office/drawing/2014/main" id="{374449C4-F0B6-49FD-9CF4-1947A2067AEC}"/>
                </a:ext>
              </a:extLst>
            </p:cNvPr>
            <p:cNvSpPr/>
            <p:nvPr/>
          </p:nvSpPr>
          <p:spPr>
            <a:xfrm rot="7640518">
              <a:off x="5909037" y="3019540"/>
              <a:ext cx="45719" cy="1903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5" name="正方形/長方形 214">
              <a:extLst>
                <a:ext uri="{FF2B5EF4-FFF2-40B4-BE49-F238E27FC236}">
                  <a16:creationId xmlns="" xmlns:a16="http://schemas.microsoft.com/office/drawing/2014/main" id="{CE556BFB-194D-4D72-B15B-459E1F236AB9}"/>
                </a:ext>
              </a:extLst>
            </p:cNvPr>
            <p:cNvSpPr/>
            <p:nvPr/>
          </p:nvSpPr>
          <p:spPr>
            <a:xfrm rot="4033500">
              <a:off x="5908252" y="2803704"/>
              <a:ext cx="53564" cy="1130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6" name="正方形/長方形 215">
              <a:extLst>
                <a:ext uri="{FF2B5EF4-FFF2-40B4-BE49-F238E27FC236}">
                  <a16:creationId xmlns="" xmlns:a16="http://schemas.microsoft.com/office/drawing/2014/main" id="{6308E746-933E-4BE7-A4D9-64140052E975}"/>
                </a:ext>
              </a:extLst>
            </p:cNvPr>
            <p:cNvSpPr/>
            <p:nvPr/>
          </p:nvSpPr>
          <p:spPr>
            <a:xfrm rot="5400000">
              <a:off x="6037374" y="3368808"/>
              <a:ext cx="45719" cy="1830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7" name="正方形/長方形 216">
              <a:extLst>
                <a:ext uri="{FF2B5EF4-FFF2-40B4-BE49-F238E27FC236}">
                  <a16:creationId xmlns="" xmlns:a16="http://schemas.microsoft.com/office/drawing/2014/main" id="{44762973-AF2E-4FFA-9A77-76FCCBE66D5D}"/>
                </a:ext>
              </a:extLst>
            </p:cNvPr>
            <p:cNvSpPr/>
            <p:nvPr/>
          </p:nvSpPr>
          <p:spPr>
            <a:xfrm rot="5400000">
              <a:off x="5909776" y="3644302"/>
              <a:ext cx="45719" cy="9022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8" name="正方形/長方形 217">
              <a:extLst>
                <a:ext uri="{FF2B5EF4-FFF2-40B4-BE49-F238E27FC236}">
                  <a16:creationId xmlns="" xmlns:a16="http://schemas.microsoft.com/office/drawing/2014/main" id="{A749AA9B-C2D8-4A71-A7AE-310B864046C3}"/>
                </a:ext>
              </a:extLst>
            </p:cNvPr>
            <p:cNvSpPr/>
            <p:nvPr/>
          </p:nvSpPr>
          <p:spPr>
            <a:xfrm rot="10800000">
              <a:off x="5885302" y="3585916"/>
              <a:ext cx="45719" cy="936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9" name="正方形/長方形 218">
              <a:extLst>
                <a:ext uri="{FF2B5EF4-FFF2-40B4-BE49-F238E27FC236}">
                  <a16:creationId xmlns="" xmlns:a16="http://schemas.microsoft.com/office/drawing/2014/main" id="{10842899-3417-431B-8AE2-CCFCFB4E4C35}"/>
                </a:ext>
              </a:extLst>
            </p:cNvPr>
            <p:cNvSpPr/>
            <p:nvPr/>
          </p:nvSpPr>
          <p:spPr>
            <a:xfrm rot="1861668" flipH="1">
              <a:off x="6197443" y="3188786"/>
              <a:ext cx="45719" cy="29569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0" name="正方形/長方形 219">
              <a:extLst>
                <a:ext uri="{FF2B5EF4-FFF2-40B4-BE49-F238E27FC236}">
                  <a16:creationId xmlns="" xmlns:a16="http://schemas.microsoft.com/office/drawing/2014/main" id="{375E24D3-94F9-4ECB-84DD-79A18EE1043E}"/>
                </a:ext>
              </a:extLst>
            </p:cNvPr>
            <p:cNvSpPr/>
            <p:nvPr/>
          </p:nvSpPr>
          <p:spPr>
            <a:xfrm rot="10800000">
              <a:off x="6235044" y="3417428"/>
              <a:ext cx="45719" cy="10643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1" name="正方形/長方形 220">
              <a:extLst>
                <a:ext uri="{FF2B5EF4-FFF2-40B4-BE49-F238E27FC236}">
                  <a16:creationId xmlns="" xmlns:a16="http://schemas.microsoft.com/office/drawing/2014/main" id="{36D9ECBF-C8EF-47C9-AD54-ADF22667DD23}"/>
                </a:ext>
              </a:extLst>
            </p:cNvPr>
            <p:cNvSpPr/>
            <p:nvPr/>
          </p:nvSpPr>
          <p:spPr>
            <a:xfrm rot="5400000">
              <a:off x="6247912" y="3309690"/>
              <a:ext cx="45719" cy="1903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2" name="正方形/長方形 221">
              <a:extLst>
                <a:ext uri="{FF2B5EF4-FFF2-40B4-BE49-F238E27FC236}">
                  <a16:creationId xmlns="" xmlns:a16="http://schemas.microsoft.com/office/drawing/2014/main" id="{228A6DB2-5EDA-4967-B393-0DCEDC9A20B7}"/>
                </a:ext>
              </a:extLst>
            </p:cNvPr>
            <p:cNvSpPr/>
            <p:nvPr/>
          </p:nvSpPr>
          <p:spPr>
            <a:xfrm rot="10582598">
              <a:off x="6124662" y="3495628"/>
              <a:ext cx="64177" cy="11206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3" name="正方形/長方形 222">
              <a:extLst>
                <a:ext uri="{FF2B5EF4-FFF2-40B4-BE49-F238E27FC236}">
                  <a16:creationId xmlns="" xmlns:a16="http://schemas.microsoft.com/office/drawing/2014/main" id="{54B9BD92-ABFE-4D0A-B646-94B34A64491F}"/>
                </a:ext>
              </a:extLst>
            </p:cNvPr>
            <p:cNvSpPr/>
            <p:nvPr/>
          </p:nvSpPr>
          <p:spPr>
            <a:xfrm rot="7134134">
              <a:off x="6015248" y="3506082"/>
              <a:ext cx="45719" cy="2512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4" name="正方形/長方形 223">
              <a:extLst>
                <a:ext uri="{FF2B5EF4-FFF2-40B4-BE49-F238E27FC236}">
                  <a16:creationId xmlns="" xmlns:a16="http://schemas.microsoft.com/office/drawing/2014/main" id="{A17E1EEF-FE15-48FA-BF84-AD5F43F84618}"/>
                </a:ext>
              </a:extLst>
            </p:cNvPr>
            <p:cNvSpPr/>
            <p:nvPr/>
          </p:nvSpPr>
          <p:spPr>
            <a:xfrm rot="10800000">
              <a:off x="6031741" y="3701058"/>
              <a:ext cx="45719" cy="1842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5" name="正方形/長方形 224">
              <a:extLst>
                <a:ext uri="{FF2B5EF4-FFF2-40B4-BE49-F238E27FC236}">
                  <a16:creationId xmlns="" xmlns:a16="http://schemas.microsoft.com/office/drawing/2014/main" id="{2E5661A7-2237-4EDA-A9FA-E376C2322D78}"/>
                </a:ext>
              </a:extLst>
            </p:cNvPr>
            <p:cNvSpPr/>
            <p:nvPr/>
          </p:nvSpPr>
          <p:spPr>
            <a:xfrm rot="10800000">
              <a:off x="6038106" y="4218398"/>
              <a:ext cx="45719" cy="2592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6" name="正方形/長方形 225">
              <a:extLst>
                <a:ext uri="{FF2B5EF4-FFF2-40B4-BE49-F238E27FC236}">
                  <a16:creationId xmlns="" xmlns:a16="http://schemas.microsoft.com/office/drawing/2014/main" id="{D0E9BE67-6CE8-4610-9F23-964ED2EC62DA}"/>
                </a:ext>
              </a:extLst>
            </p:cNvPr>
            <p:cNvSpPr/>
            <p:nvPr/>
          </p:nvSpPr>
          <p:spPr>
            <a:xfrm rot="15954450">
              <a:off x="6291171" y="3532821"/>
              <a:ext cx="45719" cy="48869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7" name="正方形/長方形 226">
              <a:extLst>
                <a:ext uri="{FF2B5EF4-FFF2-40B4-BE49-F238E27FC236}">
                  <a16:creationId xmlns="" xmlns:a16="http://schemas.microsoft.com/office/drawing/2014/main" id="{4310BF86-8333-45C7-BF32-5F538866129B}"/>
                </a:ext>
              </a:extLst>
            </p:cNvPr>
            <p:cNvSpPr/>
            <p:nvPr/>
          </p:nvSpPr>
          <p:spPr>
            <a:xfrm rot="10800000">
              <a:off x="6026705" y="3980558"/>
              <a:ext cx="45719" cy="1117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6" name="正方形/長方形 235">
              <a:extLst>
                <a:ext uri="{FF2B5EF4-FFF2-40B4-BE49-F238E27FC236}">
                  <a16:creationId xmlns="" xmlns:a16="http://schemas.microsoft.com/office/drawing/2014/main" id="{E3EC2116-E9AB-4855-A035-5CD0B8B16CC6}"/>
                </a:ext>
              </a:extLst>
            </p:cNvPr>
            <p:cNvSpPr/>
            <p:nvPr/>
          </p:nvSpPr>
          <p:spPr>
            <a:xfrm rot="10599475">
              <a:off x="6227884" y="3680647"/>
              <a:ext cx="45719" cy="25740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7" name="正方形/長方形 236">
              <a:extLst>
                <a:ext uri="{FF2B5EF4-FFF2-40B4-BE49-F238E27FC236}">
                  <a16:creationId xmlns="" xmlns:a16="http://schemas.microsoft.com/office/drawing/2014/main" id="{2B04B6EB-02E1-43EE-93BF-7B2746012273}"/>
                </a:ext>
              </a:extLst>
            </p:cNvPr>
            <p:cNvSpPr/>
            <p:nvPr/>
          </p:nvSpPr>
          <p:spPr>
            <a:xfrm rot="3307948" flipH="1">
              <a:off x="6198919" y="3994274"/>
              <a:ext cx="45719" cy="15096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8" name="正方形/長方形 237">
              <a:extLst>
                <a:ext uri="{FF2B5EF4-FFF2-40B4-BE49-F238E27FC236}">
                  <a16:creationId xmlns="" xmlns:a16="http://schemas.microsoft.com/office/drawing/2014/main" id="{0CEDF566-D1D2-4002-A034-8B579FB79AC7}"/>
                </a:ext>
              </a:extLst>
            </p:cNvPr>
            <p:cNvSpPr/>
            <p:nvPr/>
          </p:nvSpPr>
          <p:spPr>
            <a:xfrm rot="10800000">
              <a:off x="6315886" y="3649096"/>
              <a:ext cx="132012" cy="9329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6" name="正方形/長方形 245">
              <a:extLst>
                <a:ext uri="{FF2B5EF4-FFF2-40B4-BE49-F238E27FC236}">
                  <a16:creationId xmlns="" xmlns:a16="http://schemas.microsoft.com/office/drawing/2014/main" id="{3E317519-FE47-4676-A2CA-C97B5D706545}"/>
                </a:ext>
              </a:extLst>
            </p:cNvPr>
            <p:cNvSpPr/>
            <p:nvPr/>
          </p:nvSpPr>
          <p:spPr>
            <a:xfrm rot="15259293">
              <a:off x="6442457" y="4436234"/>
              <a:ext cx="45719" cy="214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8" name="正方形/長方形 247">
              <a:extLst>
                <a:ext uri="{FF2B5EF4-FFF2-40B4-BE49-F238E27FC236}">
                  <a16:creationId xmlns="" xmlns:a16="http://schemas.microsoft.com/office/drawing/2014/main" id="{F06D4AC2-E04A-4CBF-A672-DA02B4337AC7}"/>
                </a:ext>
              </a:extLst>
            </p:cNvPr>
            <p:cNvSpPr/>
            <p:nvPr/>
          </p:nvSpPr>
          <p:spPr>
            <a:xfrm rot="14939079">
              <a:off x="6105330" y="4454935"/>
              <a:ext cx="120489" cy="44871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4" name="正方形/長方形 253">
              <a:extLst>
                <a:ext uri="{FF2B5EF4-FFF2-40B4-BE49-F238E27FC236}">
                  <a16:creationId xmlns="" xmlns:a16="http://schemas.microsoft.com/office/drawing/2014/main" id="{6A448125-42EC-4FD7-AC7D-CA4D83A25518}"/>
                </a:ext>
              </a:extLst>
            </p:cNvPr>
            <p:cNvSpPr/>
            <p:nvPr/>
          </p:nvSpPr>
          <p:spPr>
            <a:xfrm rot="16039237">
              <a:off x="6108600" y="4325028"/>
              <a:ext cx="45719" cy="13360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5" name="正方形/長方形 254">
              <a:extLst>
                <a:ext uri="{FF2B5EF4-FFF2-40B4-BE49-F238E27FC236}">
                  <a16:creationId xmlns="" xmlns:a16="http://schemas.microsoft.com/office/drawing/2014/main" id="{9E3BFFE5-BE74-42A2-AFE2-B599DF55E4EF}"/>
                </a:ext>
              </a:extLst>
            </p:cNvPr>
            <p:cNvSpPr/>
            <p:nvPr/>
          </p:nvSpPr>
          <p:spPr>
            <a:xfrm rot="14904751">
              <a:off x="5473483" y="4445391"/>
              <a:ext cx="71234" cy="104278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7" name="正方形/長方形 256">
              <a:extLst>
                <a:ext uri="{FF2B5EF4-FFF2-40B4-BE49-F238E27FC236}">
                  <a16:creationId xmlns="" xmlns:a16="http://schemas.microsoft.com/office/drawing/2014/main" id="{0D924A34-1011-4949-A2BC-202ADA1FD8AD}"/>
                </a:ext>
              </a:extLst>
            </p:cNvPr>
            <p:cNvSpPr/>
            <p:nvPr/>
          </p:nvSpPr>
          <p:spPr>
            <a:xfrm rot="9746990">
              <a:off x="6051654" y="4764515"/>
              <a:ext cx="95881" cy="20270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8" name="正方形/長方形 257">
              <a:extLst>
                <a:ext uri="{FF2B5EF4-FFF2-40B4-BE49-F238E27FC236}">
                  <a16:creationId xmlns="" xmlns:a16="http://schemas.microsoft.com/office/drawing/2014/main" id="{A1660E5E-9B0F-4910-AF9F-EC6D97E7D6BA}"/>
                </a:ext>
              </a:extLst>
            </p:cNvPr>
            <p:cNvSpPr/>
            <p:nvPr/>
          </p:nvSpPr>
          <p:spPr>
            <a:xfrm rot="10121873">
              <a:off x="6299174" y="4705328"/>
              <a:ext cx="51078" cy="11361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9" name="正方形/長方形 258">
              <a:extLst>
                <a:ext uri="{FF2B5EF4-FFF2-40B4-BE49-F238E27FC236}">
                  <a16:creationId xmlns="" xmlns:a16="http://schemas.microsoft.com/office/drawing/2014/main" id="{022E77FF-9F3F-4D24-A6CD-F47F724849E4}"/>
                </a:ext>
              </a:extLst>
            </p:cNvPr>
            <p:cNvSpPr/>
            <p:nvPr/>
          </p:nvSpPr>
          <p:spPr>
            <a:xfrm rot="15259293">
              <a:off x="6350951" y="5749755"/>
              <a:ext cx="45719" cy="1555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1" name="正方形/長方形 260">
              <a:extLst>
                <a:ext uri="{FF2B5EF4-FFF2-40B4-BE49-F238E27FC236}">
                  <a16:creationId xmlns="" xmlns:a16="http://schemas.microsoft.com/office/drawing/2014/main" id="{33615E73-57CA-4C34-AABB-94B098287ABC}"/>
                </a:ext>
              </a:extLst>
            </p:cNvPr>
            <p:cNvSpPr/>
            <p:nvPr/>
          </p:nvSpPr>
          <p:spPr>
            <a:xfrm rot="14783953">
              <a:off x="4347970" y="4750971"/>
              <a:ext cx="73282" cy="13771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4" name="正方形/長方形 263">
              <a:extLst>
                <a:ext uri="{FF2B5EF4-FFF2-40B4-BE49-F238E27FC236}">
                  <a16:creationId xmlns="" xmlns:a16="http://schemas.microsoft.com/office/drawing/2014/main" id="{6C2865BF-8989-48B3-A28A-A196341E4185}"/>
                </a:ext>
              </a:extLst>
            </p:cNvPr>
            <p:cNvSpPr/>
            <p:nvPr/>
          </p:nvSpPr>
          <p:spPr>
            <a:xfrm rot="15259293" flipH="1" flipV="1">
              <a:off x="4791404" y="5045968"/>
              <a:ext cx="27100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5" name="正方形/長方形 264">
              <a:extLst>
                <a:ext uri="{FF2B5EF4-FFF2-40B4-BE49-F238E27FC236}">
                  <a16:creationId xmlns="" xmlns:a16="http://schemas.microsoft.com/office/drawing/2014/main" id="{D7A0A932-038F-49D6-9239-50A675F93BDC}"/>
                </a:ext>
              </a:extLst>
            </p:cNvPr>
            <p:cNvSpPr/>
            <p:nvPr/>
          </p:nvSpPr>
          <p:spPr>
            <a:xfrm rot="20689283">
              <a:off x="5674131" y="4707044"/>
              <a:ext cx="45719" cy="1555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6" name="正方形/長方形 265">
              <a:extLst>
                <a:ext uri="{FF2B5EF4-FFF2-40B4-BE49-F238E27FC236}">
                  <a16:creationId xmlns="" xmlns:a16="http://schemas.microsoft.com/office/drawing/2014/main" id="{AC660389-EB82-4067-B70D-A9D5209ABA54}"/>
                </a:ext>
              </a:extLst>
            </p:cNvPr>
            <p:cNvSpPr/>
            <p:nvPr/>
          </p:nvSpPr>
          <p:spPr>
            <a:xfrm rot="15895699">
              <a:off x="4224541" y="5581481"/>
              <a:ext cx="45719" cy="2719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8" name="正方形/長方形 267">
              <a:extLst>
                <a:ext uri="{FF2B5EF4-FFF2-40B4-BE49-F238E27FC236}">
                  <a16:creationId xmlns="" xmlns:a16="http://schemas.microsoft.com/office/drawing/2014/main" id="{44309DBA-7992-4CEE-B4FF-0B59C02C1511}"/>
                </a:ext>
              </a:extLst>
            </p:cNvPr>
            <p:cNvSpPr/>
            <p:nvPr/>
          </p:nvSpPr>
          <p:spPr>
            <a:xfrm>
              <a:off x="4105505" y="5575073"/>
              <a:ext cx="45719" cy="1555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9" name="正方形/長方形 268">
              <a:extLst>
                <a:ext uri="{FF2B5EF4-FFF2-40B4-BE49-F238E27FC236}">
                  <a16:creationId xmlns="" xmlns:a16="http://schemas.microsoft.com/office/drawing/2014/main" id="{C2B57595-13B8-454F-A91B-5457210141AF}"/>
                </a:ext>
              </a:extLst>
            </p:cNvPr>
            <p:cNvSpPr/>
            <p:nvPr/>
          </p:nvSpPr>
          <p:spPr>
            <a:xfrm rot="9401167">
              <a:off x="4881451" y="5265235"/>
              <a:ext cx="60761" cy="18173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1" name="正方形/長方形 270">
              <a:extLst>
                <a:ext uri="{FF2B5EF4-FFF2-40B4-BE49-F238E27FC236}">
                  <a16:creationId xmlns="" xmlns:a16="http://schemas.microsoft.com/office/drawing/2014/main" id="{4D2B1ABA-C5FB-4932-A4EA-383262F4F6C8}"/>
                </a:ext>
              </a:extLst>
            </p:cNvPr>
            <p:cNvSpPr/>
            <p:nvPr/>
          </p:nvSpPr>
          <p:spPr>
            <a:xfrm rot="8965469" flipH="1">
              <a:off x="3639972" y="5276370"/>
              <a:ext cx="91917" cy="4557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2" name="正方形/長方形 271">
              <a:extLst>
                <a:ext uri="{FF2B5EF4-FFF2-40B4-BE49-F238E27FC236}">
                  <a16:creationId xmlns="" xmlns:a16="http://schemas.microsoft.com/office/drawing/2014/main" id="{FB30CD8F-8B41-4BC6-B073-E3D62ADC7887}"/>
                </a:ext>
              </a:extLst>
            </p:cNvPr>
            <p:cNvSpPr/>
            <p:nvPr/>
          </p:nvSpPr>
          <p:spPr>
            <a:xfrm rot="15871761">
              <a:off x="3130054" y="4907220"/>
              <a:ext cx="87911" cy="86112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49" name="正方形/長方形 348">
              <a:extLst>
                <a:ext uri="{FF2B5EF4-FFF2-40B4-BE49-F238E27FC236}">
                  <a16:creationId xmlns="" xmlns:a16="http://schemas.microsoft.com/office/drawing/2014/main" id="{23336939-8C28-4CAA-9522-E3CCF9184BB7}"/>
                </a:ext>
              </a:extLst>
            </p:cNvPr>
            <p:cNvSpPr/>
            <p:nvPr/>
          </p:nvSpPr>
          <p:spPr>
            <a:xfrm rot="15259293">
              <a:off x="3588639" y="5423928"/>
              <a:ext cx="45719" cy="1555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0" name="正方形/長方形 349">
              <a:extLst>
                <a:ext uri="{FF2B5EF4-FFF2-40B4-BE49-F238E27FC236}">
                  <a16:creationId xmlns="" xmlns:a16="http://schemas.microsoft.com/office/drawing/2014/main" id="{9027E6D3-D516-4CC4-AAF9-D4D68C73A9CC}"/>
                </a:ext>
              </a:extLst>
            </p:cNvPr>
            <p:cNvSpPr/>
            <p:nvPr/>
          </p:nvSpPr>
          <p:spPr>
            <a:xfrm rot="15880583" flipH="1" flipV="1">
              <a:off x="4192594" y="5193461"/>
              <a:ext cx="371645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6" name="正方形/長方形 395">
              <a:extLst>
                <a:ext uri="{FF2B5EF4-FFF2-40B4-BE49-F238E27FC236}">
                  <a16:creationId xmlns="" xmlns:a16="http://schemas.microsoft.com/office/drawing/2014/main" id="{2CD49285-3C03-4C85-9C68-ED625C1B9022}"/>
                </a:ext>
              </a:extLst>
            </p:cNvPr>
            <p:cNvSpPr/>
            <p:nvPr/>
          </p:nvSpPr>
          <p:spPr>
            <a:xfrm rot="15350817" flipH="1" flipV="1">
              <a:off x="4033174" y="5069011"/>
              <a:ext cx="37449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7" name="正方形/長方形 396">
              <a:extLst>
                <a:ext uri="{FF2B5EF4-FFF2-40B4-BE49-F238E27FC236}">
                  <a16:creationId xmlns="" xmlns:a16="http://schemas.microsoft.com/office/drawing/2014/main" id="{C5F102FC-16C2-46B4-8CCE-7F7594824375}"/>
                </a:ext>
              </a:extLst>
            </p:cNvPr>
            <p:cNvSpPr/>
            <p:nvPr/>
          </p:nvSpPr>
          <p:spPr>
            <a:xfrm rot="20915167" flipH="1" flipV="1">
              <a:off x="4222441" y="5026799"/>
              <a:ext cx="164534" cy="4663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8" name="正方形/長方形 397">
              <a:extLst>
                <a:ext uri="{FF2B5EF4-FFF2-40B4-BE49-F238E27FC236}">
                  <a16:creationId xmlns="" xmlns:a16="http://schemas.microsoft.com/office/drawing/2014/main" id="{1134B157-A7EA-4625-831A-BB41CCD92A1F}"/>
                </a:ext>
              </a:extLst>
            </p:cNvPr>
            <p:cNvSpPr/>
            <p:nvPr/>
          </p:nvSpPr>
          <p:spPr>
            <a:xfrm rot="15880583" flipH="1" flipV="1">
              <a:off x="3801534" y="4579455"/>
              <a:ext cx="688258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6" name="正方形/長方形 405">
              <a:extLst>
                <a:ext uri="{FF2B5EF4-FFF2-40B4-BE49-F238E27FC236}">
                  <a16:creationId xmlns="" xmlns:a16="http://schemas.microsoft.com/office/drawing/2014/main" id="{DC822C15-462A-45FD-808D-EEC2824F9872}"/>
                </a:ext>
              </a:extLst>
            </p:cNvPr>
            <p:cNvSpPr/>
            <p:nvPr/>
          </p:nvSpPr>
          <p:spPr>
            <a:xfrm rot="21228266" flipH="1" flipV="1">
              <a:off x="3958622" y="4250923"/>
              <a:ext cx="182344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7" name="正方形/長方形 406">
              <a:extLst>
                <a:ext uri="{FF2B5EF4-FFF2-40B4-BE49-F238E27FC236}">
                  <a16:creationId xmlns="" xmlns:a16="http://schemas.microsoft.com/office/drawing/2014/main" id="{11E8A601-CF62-44A2-8751-13015446114C}"/>
                </a:ext>
              </a:extLst>
            </p:cNvPr>
            <p:cNvSpPr/>
            <p:nvPr/>
          </p:nvSpPr>
          <p:spPr>
            <a:xfrm rot="16200000" flipH="1" flipV="1">
              <a:off x="4689609" y="3177068"/>
              <a:ext cx="27100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8" name="正方形/長方形 407">
              <a:extLst>
                <a:ext uri="{FF2B5EF4-FFF2-40B4-BE49-F238E27FC236}">
                  <a16:creationId xmlns="" xmlns:a16="http://schemas.microsoft.com/office/drawing/2014/main" id="{E812F9BD-2726-435C-84F5-D8E82538E449}"/>
                </a:ext>
              </a:extLst>
            </p:cNvPr>
            <p:cNvSpPr/>
            <p:nvPr/>
          </p:nvSpPr>
          <p:spPr>
            <a:xfrm rot="16200000" flipH="1" flipV="1">
              <a:off x="4800383" y="3167769"/>
              <a:ext cx="27100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9" name="正方形/長方形 408">
              <a:extLst>
                <a:ext uri="{FF2B5EF4-FFF2-40B4-BE49-F238E27FC236}">
                  <a16:creationId xmlns="" xmlns:a16="http://schemas.microsoft.com/office/drawing/2014/main" id="{B25E52A8-9982-4F82-9748-A87A00C25808}"/>
                </a:ext>
              </a:extLst>
            </p:cNvPr>
            <p:cNvSpPr/>
            <p:nvPr/>
          </p:nvSpPr>
          <p:spPr>
            <a:xfrm rot="17594760" flipH="1" flipV="1">
              <a:off x="4768048" y="2744776"/>
              <a:ext cx="27100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0" name="正方形/長方形 409">
              <a:extLst>
                <a:ext uri="{FF2B5EF4-FFF2-40B4-BE49-F238E27FC236}">
                  <a16:creationId xmlns="" xmlns:a16="http://schemas.microsoft.com/office/drawing/2014/main" id="{5568A7AA-CAAF-4A5E-87D5-5DA70D43BC87}"/>
                </a:ext>
              </a:extLst>
            </p:cNvPr>
            <p:cNvSpPr/>
            <p:nvPr/>
          </p:nvSpPr>
          <p:spPr>
            <a:xfrm rot="17494588" flipH="1" flipV="1">
              <a:off x="4905848" y="2756830"/>
              <a:ext cx="210651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5" name="正方形/長方形 414">
              <a:extLst>
                <a:ext uri="{FF2B5EF4-FFF2-40B4-BE49-F238E27FC236}">
                  <a16:creationId xmlns="" xmlns:a16="http://schemas.microsoft.com/office/drawing/2014/main" id="{FBF27936-2BE3-4B5F-B508-45D8283C9B0E}"/>
                </a:ext>
              </a:extLst>
            </p:cNvPr>
            <p:cNvSpPr/>
            <p:nvPr/>
          </p:nvSpPr>
          <p:spPr>
            <a:xfrm flipH="1" flipV="1">
              <a:off x="5807519" y="2700439"/>
              <a:ext cx="130019" cy="5823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6" name="正方形/長方形 415">
              <a:extLst>
                <a:ext uri="{FF2B5EF4-FFF2-40B4-BE49-F238E27FC236}">
                  <a16:creationId xmlns="" xmlns:a16="http://schemas.microsoft.com/office/drawing/2014/main" id="{C517AB3B-EE92-4A52-AD6D-48581618C24B}"/>
                </a:ext>
              </a:extLst>
            </p:cNvPr>
            <p:cNvSpPr/>
            <p:nvPr/>
          </p:nvSpPr>
          <p:spPr>
            <a:xfrm flipH="1" flipV="1">
              <a:off x="5807519" y="2338918"/>
              <a:ext cx="130019" cy="5823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3" name="正方形/長方形 272">
              <a:extLst>
                <a:ext uri="{FF2B5EF4-FFF2-40B4-BE49-F238E27FC236}">
                  <a16:creationId xmlns="" xmlns:a16="http://schemas.microsoft.com/office/drawing/2014/main" id="{4168DCB2-F105-4640-83EA-329C2655A38F}"/>
                </a:ext>
              </a:extLst>
            </p:cNvPr>
            <p:cNvSpPr/>
            <p:nvPr/>
          </p:nvSpPr>
          <p:spPr>
            <a:xfrm rot="21214996">
              <a:off x="2716122" y="5193236"/>
              <a:ext cx="45719" cy="3363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1" name="正方形/長方形 240">
              <a:extLst>
                <a:ext uri="{FF2B5EF4-FFF2-40B4-BE49-F238E27FC236}">
                  <a16:creationId xmlns="" xmlns:a16="http://schemas.microsoft.com/office/drawing/2014/main" id="{D9C147D0-06BD-4274-A23D-E47E538FEA2E}"/>
                </a:ext>
              </a:extLst>
            </p:cNvPr>
            <p:cNvSpPr/>
            <p:nvPr/>
          </p:nvSpPr>
          <p:spPr>
            <a:xfrm rot="10800000">
              <a:off x="6322128" y="4367586"/>
              <a:ext cx="45719" cy="1665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7" name="正方形/長方形 246">
              <a:extLst>
                <a:ext uri="{FF2B5EF4-FFF2-40B4-BE49-F238E27FC236}">
                  <a16:creationId xmlns="" xmlns:a16="http://schemas.microsoft.com/office/drawing/2014/main" id="{FD632297-05C9-4E62-8690-44BF33430134}"/>
                </a:ext>
              </a:extLst>
            </p:cNvPr>
            <p:cNvSpPr/>
            <p:nvPr/>
          </p:nvSpPr>
          <p:spPr>
            <a:xfrm rot="20685564">
              <a:off x="6573339" y="4493055"/>
              <a:ext cx="45719" cy="3225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4" name="正方形/長方形 403">
              <a:extLst>
                <a:ext uri="{FF2B5EF4-FFF2-40B4-BE49-F238E27FC236}">
                  <a16:creationId xmlns="" xmlns:a16="http://schemas.microsoft.com/office/drawing/2014/main" id="{3CD52EC1-2D34-416E-80A8-AD58434A8074}"/>
                </a:ext>
              </a:extLst>
            </p:cNvPr>
            <p:cNvSpPr/>
            <p:nvPr/>
          </p:nvSpPr>
          <p:spPr>
            <a:xfrm rot="15880583" flipH="1" flipV="1">
              <a:off x="3523905" y="3709837"/>
              <a:ext cx="103619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4" name="正方形/長方形 413">
              <a:extLst>
                <a:ext uri="{FF2B5EF4-FFF2-40B4-BE49-F238E27FC236}">
                  <a16:creationId xmlns="" xmlns:a16="http://schemas.microsoft.com/office/drawing/2014/main" id="{77548ADF-7F11-48F5-98C4-1484B4E2B309}"/>
                </a:ext>
              </a:extLst>
            </p:cNvPr>
            <p:cNvSpPr/>
            <p:nvPr/>
          </p:nvSpPr>
          <p:spPr>
            <a:xfrm rot="18050935" flipH="1" flipV="1">
              <a:off x="6630413" y="2316765"/>
              <a:ext cx="364175" cy="18657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" name="正方形/長方形 14"/>
            <p:cNvSpPr/>
            <p:nvPr/>
          </p:nvSpPr>
          <p:spPr>
            <a:xfrm>
              <a:off x="6166405" y="2369193"/>
              <a:ext cx="45719" cy="35576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" name="正方形/長方形 16"/>
            <p:cNvSpPr/>
            <p:nvPr/>
          </p:nvSpPr>
          <p:spPr>
            <a:xfrm rot="337057">
              <a:off x="5978642" y="2551513"/>
              <a:ext cx="532445" cy="459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" name="正方形/長方形 18"/>
            <p:cNvSpPr/>
            <p:nvPr/>
          </p:nvSpPr>
          <p:spPr>
            <a:xfrm>
              <a:off x="6055327" y="2571064"/>
              <a:ext cx="45719" cy="1488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30" name="正方形/長方形 329"/>
            <p:cNvSpPr/>
            <p:nvPr/>
          </p:nvSpPr>
          <p:spPr>
            <a:xfrm>
              <a:off x="6290318" y="2574338"/>
              <a:ext cx="45719" cy="1488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31" name="正方形/長方形 330"/>
            <p:cNvSpPr/>
            <p:nvPr/>
          </p:nvSpPr>
          <p:spPr>
            <a:xfrm rot="5400000">
              <a:off x="6227114" y="2597723"/>
              <a:ext cx="45719" cy="10204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3236518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正方形/長方形 15">
            <a:extLst>
              <a:ext uri="{FF2B5EF4-FFF2-40B4-BE49-F238E27FC236}">
                <a16:creationId xmlns="" xmlns:a16="http://schemas.microsoft.com/office/drawing/2014/main" id="{ADD7572C-9759-46D6-9A39-7DE49A9C760B}"/>
              </a:ext>
            </a:extLst>
          </p:cNvPr>
          <p:cNvSpPr/>
          <p:nvPr/>
        </p:nvSpPr>
        <p:spPr>
          <a:xfrm rot="4951710" flipH="1">
            <a:off x="8542275" y="7694906"/>
            <a:ext cx="48654" cy="174302"/>
          </a:xfrm>
          <a:prstGeom prst="rect">
            <a:avLst/>
          </a:prstGeom>
          <a:solidFill>
            <a:srgbClr val="E2F0D9">
              <a:alpha val="80000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9" name="正方形/長方形 88">
            <a:extLst>
              <a:ext uri="{FF2B5EF4-FFF2-40B4-BE49-F238E27FC236}">
                <a16:creationId xmlns="" xmlns:a16="http://schemas.microsoft.com/office/drawing/2014/main" id="{1EF76879-849E-437E-BF06-EA4E1A73557E}"/>
              </a:ext>
            </a:extLst>
          </p:cNvPr>
          <p:cNvSpPr/>
          <p:nvPr/>
        </p:nvSpPr>
        <p:spPr>
          <a:xfrm rot="7297858" flipV="1">
            <a:off x="8074562" y="5231401"/>
            <a:ext cx="76917" cy="45725"/>
          </a:xfrm>
          <a:prstGeom prst="rect">
            <a:avLst/>
          </a:prstGeom>
          <a:solidFill>
            <a:srgbClr val="548235">
              <a:alpha val="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77" name="正方形/長方形 176">
            <a:extLst>
              <a:ext uri="{FF2B5EF4-FFF2-40B4-BE49-F238E27FC236}">
                <a16:creationId xmlns="" xmlns:a16="http://schemas.microsoft.com/office/drawing/2014/main" id="{3E80F318-6BE9-41BE-89F8-B29D8DD7A4B2}"/>
              </a:ext>
            </a:extLst>
          </p:cNvPr>
          <p:cNvSpPr/>
          <p:nvPr/>
        </p:nvSpPr>
        <p:spPr>
          <a:xfrm rot="5400000" flipV="1">
            <a:off x="7367636" y="5976881"/>
            <a:ext cx="214851" cy="45725"/>
          </a:xfrm>
          <a:prstGeom prst="rect">
            <a:avLst/>
          </a:prstGeom>
          <a:solidFill>
            <a:srgbClr val="BDD7EE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" name="二等辺三角形 7">
            <a:extLst>
              <a:ext uri="{FF2B5EF4-FFF2-40B4-BE49-F238E27FC236}">
                <a16:creationId xmlns="" xmlns:a16="http://schemas.microsoft.com/office/drawing/2014/main" id="{C93CA7AE-5542-49E2-BBB2-DB160E46D388}"/>
              </a:ext>
            </a:extLst>
          </p:cNvPr>
          <p:cNvSpPr/>
          <p:nvPr/>
        </p:nvSpPr>
        <p:spPr>
          <a:xfrm rot="16519777">
            <a:off x="6692023" y="5015189"/>
            <a:ext cx="51202" cy="290111"/>
          </a:xfrm>
          <a:prstGeom prst="triangle">
            <a:avLst/>
          </a:prstGeom>
          <a:solidFill>
            <a:srgbClr val="548235">
              <a:alpha val="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9" name="正方形/長方形 8">
            <a:extLst>
              <a:ext uri="{FF2B5EF4-FFF2-40B4-BE49-F238E27FC236}">
                <a16:creationId xmlns="" xmlns:a16="http://schemas.microsoft.com/office/drawing/2014/main" id="{85ACCFC8-21C3-4E15-AECC-C0944D7304A0}"/>
              </a:ext>
            </a:extLst>
          </p:cNvPr>
          <p:cNvSpPr/>
          <p:nvPr/>
        </p:nvSpPr>
        <p:spPr>
          <a:xfrm rot="921646">
            <a:off x="6689812" y="5529344"/>
            <a:ext cx="76262" cy="17199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0" name="正方形/長方形 189">
            <a:extLst>
              <a:ext uri="{FF2B5EF4-FFF2-40B4-BE49-F238E27FC236}">
                <a16:creationId xmlns="" xmlns:a16="http://schemas.microsoft.com/office/drawing/2014/main" id="{C41DA65D-A4C5-4800-ADD6-FEC51D17570C}"/>
              </a:ext>
            </a:extLst>
          </p:cNvPr>
          <p:cNvSpPr/>
          <p:nvPr/>
        </p:nvSpPr>
        <p:spPr>
          <a:xfrm rot="921646">
            <a:off x="6547162" y="5497821"/>
            <a:ext cx="56332" cy="17747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2" name="正方形/長方形 191">
            <a:extLst>
              <a:ext uri="{FF2B5EF4-FFF2-40B4-BE49-F238E27FC236}">
                <a16:creationId xmlns="" xmlns:a16="http://schemas.microsoft.com/office/drawing/2014/main" id="{67E0B63F-8708-4173-BFD9-9675C10384BC}"/>
              </a:ext>
            </a:extLst>
          </p:cNvPr>
          <p:cNvSpPr/>
          <p:nvPr/>
        </p:nvSpPr>
        <p:spPr>
          <a:xfrm>
            <a:off x="6626997" y="5848974"/>
            <a:ext cx="77063" cy="242027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9" name="正方形/長方形 198">
            <a:extLst>
              <a:ext uri="{FF2B5EF4-FFF2-40B4-BE49-F238E27FC236}">
                <a16:creationId xmlns="" xmlns:a16="http://schemas.microsoft.com/office/drawing/2014/main" id="{B4935324-20AC-4B97-85C8-6048003D04AD}"/>
              </a:ext>
            </a:extLst>
          </p:cNvPr>
          <p:cNvSpPr/>
          <p:nvPr/>
        </p:nvSpPr>
        <p:spPr>
          <a:xfrm rot="921646" flipH="1">
            <a:off x="6590710" y="5691251"/>
            <a:ext cx="45725" cy="148531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35" name="正方形/長方形 234">
            <a:extLst>
              <a:ext uri="{FF2B5EF4-FFF2-40B4-BE49-F238E27FC236}">
                <a16:creationId xmlns="" xmlns:a16="http://schemas.microsoft.com/office/drawing/2014/main" id="{33651F01-3B94-459F-A82F-24D7C877A55C}"/>
              </a:ext>
            </a:extLst>
          </p:cNvPr>
          <p:cNvSpPr/>
          <p:nvPr/>
        </p:nvSpPr>
        <p:spPr>
          <a:xfrm rot="5400000">
            <a:off x="6085799" y="6658592"/>
            <a:ext cx="45725" cy="152270"/>
          </a:xfrm>
          <a:prstGeom prst="rect">
            <a:avLst/>
          </a:prstGeom>
          <a:solidFill>
            <a:srgbClr val="000000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2" name="正方形/長方形 81">
            <a:extLst>
              <a:ext uri="{FF2B5EF4-FFF2-40B4-BE49-F238E27FC236}">
                <a16:creationId xmlns="" xmlns:a16="http://schemas.microsoft.com/office/drawing/2014/main" id="{4EF74D6D-983D-4480-A056-32C5D92F3062}"/>
              </a:ext>
            </a:extLst>
          </p:cNvPr>
          <p:cNvSpPr/>
          <p:nvPr/>
        </p:nvSpPr>
        <p:spPr>
          <a:xfrm rot="12650634" flipV="1">
            <a:off x="7790819" y="4912803"/>
            <a:ext cx="46053" cy="45725"/>
          </a:xfrm>
          <a:prstGeom prst="rect">
            <a:avLst/>
          </a:prstGeom>
          <a:solidFill>
            <a:srgbClr val="5482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9" name="正方形/長方形 138">
            <a:extLst>
              <a:ext uri="{FF2B5EF4-FFF2-40B4-BE49-F238E27FC236}">
                <a16:creationId xmlns="" xmlns:a16="http://schemas.microsoft.com/office/drawing/2014/main" id="{11C0C729-663F-47BA-B559-3C2ADE1AE82C}"/>
              </a:ext>
            </a:extLst>
          </p:cNvPr>
          <p:cNvSpPr/>
          <p:nvPr/>
        </p:nvSpPr>
        <p:spPr>
          <a:xfrm rot="7339832" flipV="1">
            <a:off x="8956339" y="5685849"/>
            <a:ext cx="235323" cy="45725"/>
          </a:xfrm>
          <a:prstGeom prst="rect">
            <a:avLst/>
          </a:prstGeom>
          <a:solidFill>
            <a:srgbClr val="548235">
              <a:alpha val="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="" xmlns:a16="http://schemas.microsoft.com/office/drawing/2014/main" id="{2C4DF0A4-2020-4DCA-A76D-05AF473F2BA7}"/>
              </a:ext>
            </a:extLst>
          </p:cNvPr>
          <p:cNvSpPr/>
          <p:nvPr/>
        </p:nvSpPr>
        <p:spPr>
          <a:xfrm rot="5076809" flipH="1">
            <a:off x="8143750" y="8308965"/>
            <a:ext cx="45725" cy="120738"/>
          </a:xfrm>
          <a:prstGeom prst="rect">
            <a:avLst/>
          </a:prstGeom>
          <a:solidFill>
            <a:srgbClr val="E2F0D9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64" name="正方形/長方形 463">
            <a:extLst>
              <a:ext uri="{FF2B5EF4-FFF2-40B4-BE49-F238E27FC236}">
                <a16:creationId xmlns="" xmlns:a16="http://schemas.microsoft.com/office/drawing/2014/main" id="{8C460184-453C-4998-A75E-280884023DAD}"/>
              </a:ext>
            </a:extLst>
          </p:cNvPr>
          <p:cNvSpPr/>
          <p:nvPr/>
        </p:nvSpPr>
        <p:spPr>
          <a:xfrm rot="4463088" flipH="1">
            <a:off x="4904505" y="8041054"/>
            <a:ext cx="45725" cy="101322"/>
          </a:xfrm>
          <a:prstGeom prst="rect">
            <a:avLst/>
          </a:prstGeom>
          <a:solidFill>
            <a:srgbClr val="2E75B6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39" name="図形グループ 38"/>
          <p:cNvGrpSpPr/>
          <p:nvPr/>
        </p:nvGrpSpPr>
        <p:grpSpPr>
          <a:xfrm>
            <a:off x="5636393" y="4576559"/>
            <a:ext cx="4238289" cy="1845676"/>
            <a:chOff x="5635657" y="1908963"/>
            <a:chExt cx="4237737" cy="1845436"/>
          </a:xfrm>
          <a:solidFill>
            <a:srgbClr val="548235">
              <a:alpha val="5098"/>
            </a:srgbClr>
          </a:solidFill>
        </p:grpSpPr>
        <p:sp>
          <p:nvSpPr>
            <p:cNvPr id="531" name="正方形/長方形 530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2799054" flipV="1">
              <a:off x="7951631" y="2240964"/>
              <a:ext cx="45719" cy="6602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34" name="正方形/長方形 533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2799054" flipV="1">
              <a:off x="9323321" y="3471377"/>
              <a:ext cx="45719" cy="9577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36" name="正方形/長方形 535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2188617" flipV="1">
              <a:off x="7534941" y="2173638"/>
              <a:ext cx="126894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8" name="正方形/長方形 127">
              <a:extLst>
                <a:ext uri="{FF2B5EF4-FFF2-40B4-BE49-F238E27FC236}">
                  <a16:creationId xmlns="" xmlns:a16="http://schemas.microsoft.com/office/drawing/2014/main" id="{86C5B796-9EBF-4C44-A7A4-5BC56D3A560A}"/>
                </a:ext>
              </a:extLst>
            </p:cNvPr>
            <p:cNvSpPr/>
            <p:nvPr/>
          </p:nvSpPr>
          <p:spPr>
            <a:xfrm rot="2071771">
              <a:off x="7872378" y="3028344"/>
              <a:ext cx="2001016" cy="693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9" name="正方形/長方形 128">
              <a:extLst>
                <a:ext uri="{FF2B5EF4-FFF2-40B4-BE49-F238E27FC236}">
                  <a16:creationId xmlns="" xmlns:a16="http://schemas.microsoft.com/office/drawing/2014/main" id="{03676208-FC9F-4F0D-98ED-D2B1403F56CA}"/>
                </a:ext>
              </a:extLst>
            </p:cNvPr>
            <p:cNvSpPr/>
            <p:nvPr/>
          </p:nvSpPr>
          <p:spPr>
            <a:xfrm rot="7339832" flipV="1">
              <a:off x="9517161" y="3384146"/>
              <a:ext cx="159502" cy="642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0" name="正方形/長方形 129">
              <a:extLst>
                <a:ext uri="{FF2B5EF4-FFF2-40B4-BE49-F238E27FC236}">
                  <a16:creationId xmlns="" xmlns:a16="http://schemas.microsoft.com/office/drawing/2014/main" id="{3C007163-19CE-4AEC-B983-4073E5109CCE}"/>
                </a:ext>
              </a:extLst>
            </p:cNvPr>
            <p:cNvSpPr/>
            <p:nvPr/>
          </p:nvSpPr>
          <p:spPr>
            <a:xfrm rot="7339832" flipV="1">
              <a:off x="9338874" y="3588004"/>
              <a:ext cx="255465" cy="7732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0" name="正方形/長方形 139">
              <a:extLst>
                <a:ext uri="{FF2B5EF4-FFF2-40B4-BE49-F238E27FC236}">
                  <a16:creationId xmlns="" xmlns:a16="http://schemas.microsoft.com/office/drawing/2014/main" id="{A8C7E395-3719-47F0-804A-8B0084EF5706}"/>
                </a:ext>
              </a:extLst>
            </p:cNvPr>
            <p:cNvSpPr/>
            <p:nvPr/>
          </p:nvSpPr>
          <p:spPr>
            <a:xfrm rot="7339832" flipV="1">
              <a:off x="8697119" y="3017860"/>
              <a:ext cx="10603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4" name="正方形/長方形 143">
              <a:extLst>
                <a:ext uri="{FF2B5EF4-FFF2-40B4-BE49-F238E27FC236}">
                  <a16:creationId xmlns="" xmlns:a16="http://schemas.microsoft.com/office/drawing/2014/main" id="{3C4F5212-577B-4CFB-93CE-E30FF162196C}"/>
                </a:ext>
              </a:extLst>
            </p:cNvPr>
            <p:cNvSpPr/>
            <p:nvPr/>
          </p:nvSpPr>
          <p:spPr>
            <a:xfrm rot="18190392">
              <a:off x="8521690" y="2773724"/>
              <a:ext cx="14183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7" name="正方形/長方形 146">
              <a:extLst>
                <a:ext uri="{FF2B5EF4-FFF2-40B4-BE49-F238E27FC236}">
                  <a16:creationId xmlns="" xmlns:a16="http://schemas.microsoft.com/office/drawing/2014/main" id="{7F0A3549-B051-47A4-BC59-DC11B07DB2B7}"/>
                </a:ext>
              </a:extLst>
            </p:cNvPr>
            <p:cNvSpPr/>
            <p:nvPr/>
          </p:nvSpPr>
          <p:spPr>
            <a:xfrm rot="18190392">
              <a:off x="8397423" y="2660807"/>
              <a:ext cx="14183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0" name="正方形/長方形 149">
              <a:extLst>
                <a:ext uri="{FF2B5EF4-FFF2-40B4-BE49-F238E27FC236}">
                  <a16:creationId xmlns="" xmlns:a16="http://schemas.microsoft.com/office/drawing/2014/main" id="{0CB0AEAD-3721-4D10-B58A-FBD693DCAF6F}"/>
                </a:ext>
              </a:extLst>
            </p:cNvPr>
            <p:cNvSpPr/>
            <p:nvPr/>
          </p:nvSpPr>
          <p:spPr>
            <a:xfrm rot="18190392">
              <a:off x="8297621" y="2564327"/>
              <a:ext cx="14183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1" name="正方形/長方形 150">
              <a:extLst>
                <a:ext uri="{FF2B5EF4-FFF2-40B4-BE49-F238E27FC236}">
                  <a16:creationId xmlns="" xmlns:a16="http://schemas.microsoft.com/office/drawing/2014/main" id="{6CA0189F-7071-44FA-91A9-FECD42B661B4}"/>
                </a:ext>
              </a:extLst>
            </p:cNvPr>
            <p:cNvSpPr/>
            <p:nvPr/>
          </p:nvSpPr>
          <p:spPr>
            <a:xfrm rot="18190392">
              <a:off x="8111376" y="2651474"/>
              <a:ext cx="14183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2" name="正方形/長方形 151">
              <a:extLst>
                <a:ext uri="{FF2B5EF4-FFF2-40B4-BE49-F238E27FC236}">
                  <a16:creationId xmlns="" xmlns:a16="http://schemas.microsoft.com/office/drawing/2014/main" id="{741385A5-A20C-4E53-80ED-574B78F79434}"/>
                </a:ext>
              </a:extLst>
            </p:cNvPr>
            <p:cNvSpPr/>
            <p:nvPr/>
          </p:nvSpPr>
          <p:spPr>
            <a:xfrm rot="2091662">
              <a:off x="9616043" y="3409375"/>
              <a:ext cx="54935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3" name="正方形/長方形 152">
              <a:extLst>
                <a:ext uri="{FF2B5EF4-FFF2-40B4-BE49-F238E27FC236}">
                  <a16:creationId xmlns="" xmlns:a16="http://schemas.microsoft.com/office/drawing/2014/main" id="{B75F69AC-4C15-4F95-969C-0D008D335BA8}"/>
                </a:ext>
              </a:extLst>
            </p:cNvPr>
            <p:cNvSpPr/>
            <p:nvPr/>
          </p:nvSpPr>
          <p:spPr>
            <a:xfrm rot="18190392">
              <a:off x="9653258" y="3404287"/>
              <a:ext cx="10213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" name="正方形/長方形 1">
              <a:extLst>
                <a:ext uri="{FF2B5EF4-FFF2-40B4-BE49-F238E27FC236}">
                  <a16:creationId xmlns="" xmlns:a16="http://schemas.microsoft.com/office/drawing/2014/main" id="{9555774D-A9FB-41EE-A64D-AA1CDFABC444}"/>
                </a:ext>
              </a:extLst>
            </p:cNvPr>
            <p:cNvSpPr/>
            <p:nvPr/>
          </p:nvSpPr>
          <p:spPr>
            <a:xfrm rot="1138685">
              <a:off x="7842413" y="2420917"/>
              <a:ext cx="218692" cy="785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6" name="正方形/長方形 75">
              <a:extLst>
                <a:ext uri="{FF2B5EF4-FFF2-40B4-BE49-F238E27FC236}">
                  <a16:creationId xmlns="" xmlns:a16="http://schemas.microsoft.com/office/drawing/2014/main" id="{24174E2D-1C11-405B-8992-8663D5A97541}"/>
                </a:ext>
              </a:extLst>
            </p:cNvPr>
            <p:cNvSpPr/>
            <p:nvPr/>
          </p:nvSpPr>
          <p:spPr>
            <a:xfrm>
              <a:off x="6867883" y="2388228"/>
              <a:ext cx="981875" cy="682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7" name="正方形/長方形 76">
              <a:extLst>
                <a:ext uri="{FF2B5EF4-FFF2-40B4-BE49-F238E27FC236}">
                  <a16:creationId xmlns="" xmlns:a16="http://schemas.microsoft.com/office/drawing/2014/main" id="{2957C89A-5C36-4B03-890B-6917EB10E38C}"/>
                </a:ext>
              </a:extLst>
            </p:cNvPr>
            <p:cNvSpPr/>
            <p:nvPr/>
          </p:nvSpPr>
          <p:spPr>
            <a:xfrm rot="7263525" flipV="1">
              <a:off x="7918739" y="2334096"/>
              <a:ext cx="18588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4" name="正方形/長方形 173">
              <a:extLst>
                <a:ext uri="{FF2B5EF4-FFF2-40B4-BE49-F238E27FC236}">
                  <a16:creationId xmlns="" xmlns:a16="http://schemas.microsoft.com/office/drawing/2014/main" id="{E79B3673-2E18-4996-B642-E6D9E5631DFE}"/>
                </a:ext>
              </a:extLst>
            </p:cNvPr>
            <p:cNvSpPr/>
            <p:nvPr/>
          </p:nvSpPr>
          <p:spPr>
            <a:xfrm rot="5400000" flipV="1">
              <a:off x="7372465" y="2527666"/>
              <a:ext cx="21482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="" xmlns:a16="http://schemas.microsoft.com/office/drawing/2014/main" id="{1C2193CD-5259-47F0-A56B-03BF73C8ED90}"/>
                </a:ext>
              </a:extLst>
            </p:cNvPr>
            <p:cNvSpPr/>
            <p:nvPr/>
          </p:nvSpPr>
          <p:spPr>
            <a:xfrm>
              <a:off x="6506565" y="2388768"/>
              <a:ext cx="357952" cy="9839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5" name="正方形/長方形 154">
              <a:extLst>
                <a:ext uri="{FF2B5EF4-FFF2-40B4-BE49-F238E27FC236}">
                  <a16:creationId xmlns="" xmlns:a16="http://schemas.microsoft.com/office/drawing/2014/main" id="{E8E778F6-171D-458B-AC8F-4DDCD5079040}"/>
                </a:ext>
              </a:extLst>
            </p:cNvPr>
            <p:cNvSpPr/>
            <p:nvPr/>
          </p:nvSpPr>
          <p:spPr>
            <a:xfrm rot="959217">
              <a:off x="6005786" y="2326511"/>
              <a:ext cx="523739" cy="6172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6" name="正方形/長方形 155">
              <a:extLst>
                <a:ext uri="{FF2B5EF4-FFF2-40B4-BE49-F238E27FC236}">
                  <a16:creationId xmlns="" xmlns:a16="http://schemas.microsoft.com/office/drawing/2014/main" id="{633A009A-9146-4793-B9F8-578EAE93B3C0}"/>
                </a:ext>
              </a:extLst>
            </p:cNvPr>
            <p:cNvSpPr/>
            <p:nvPr/>
          </p:nvSpPr>
          <p:spPr>
            <a:xfrm rot="2976454">
              <a:off x="5670872" y="2107977"/>
              <a:ext cx="436318" cy="5304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7" name="正方形/長方形 156">
              <a:extLst>
                <a:ext uri="{FF2B5EF4-FFF2-40B4-BE49-F238E27FC236}">
                  <a16:creationId xmlns="" xmlns:a16="http://schemas.microsoft.com/office/drawing/2014/main" id="{DC14DA84-86F6-442F-AD06-5DD8014A7EC5}"/>
                </a:ext>
              </a:extLst>
            </p:cNvPr>
            <p:cNvSpPr/>
            <p:nvPr/>
          </p:nvSpPr>
          <p:spPr>
            <a:xfrm rot="8684888">
              <a:off x="5690780" y="1981438"/>
              <a:ext cx="87341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9" name="正方形/長方形 158">
              <a:extLst>
                <a:ext uri="{FF2B5EF4-FFF2-40B4-BE49-F238E27FC236}">
                  <a16:creationId xmlns="" xmlns:a16="http://schemas.microsoft.com/office/drawing/2014/main" id="{00CB9904-4C6E-4928-83F5-07F2DB05D646}"/>
                </a:ext>
              </a:extLst>
            </p:cNvPr>
            <p:cNvSpPr/>
            <p:nvPr/>
          </p:nvSpPr>
          <p:spPr>
            <a:xfrm rot="6165579" flipV="1">
              <a:off x="6072358" y="2206892"/>
              <a:ext cx="170089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0" name="正方形/長方形 159">
              <a:extLst>
                <a:ext uri="{FF2B5EF4-FFF2-40B4-BE49-F238E27FC236}">
                  <a16:creationId xmlns="" xmlns:a16="http://schemas.microsoft.com/office/drawing/2014/main" id="{B19781DC-FF6E-404B-A163-81F80A3463ED}"/>
                </a:ext>
              </a:extLst>
            </p:cNvPr>
            <p:cNvSpPr/>
            <p:nvPr/>
          </p:nvSpPr>
          <p:spPr>
            <a:xfrm rot="769139">
              <a:off x="6151105" y="2142107"/>
              <a:ext cx="13627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2" name="正方形/長方形 161">
              <a:extLst>
                <a:ext uri="{FF2B5EF4-FFF2-40B4-BE49-F238E27FC236}">
                  <a16:creationId xmlns="" xmlns:a16="http://schemas.microsoft.com/office/drawing/2014/main" id="{367E40C0-2925-4B1C-833D-B23FD6D7FC78}"/>
                </a:ext>
              </a:extLst>
            </p:cNvPr>
            <p:cNvSpPr/>
            <p:nvPr/>
          </p:nvSpPr>
          <p:spPr>
            <a:xfrm rot="19700208" flipV="1">
              <a:off x="5957326" y="2311196"/>
              <a:ext cx="13867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3" name="正方形/長方形 162">
              <a:extLst>
                <a:ext uri="{FF2B5EF4-FFF2-40B4-BE49-F238E27FC236}">
                  <a16:creationId xmlns="" xmlns:a16="http://schemas.microsoft.com/office/drawing/2014/main" id="{7F145372-CC97-4110-BEF5-CC7B6924548D}"/>
                </a:ext>
              </a:extLst>
            </p:cNvPr>
            <p:cNvSpPr/>
            <p:nvPr/>
          </p:nvSpPr>
          <p:spPr>
            <a:xfrm rot="5400000">
              <a:off x="6377447" y="2250928"/>
              <a:ext cx="436318" cy="5304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4" name="正方形/長方形 163">
              <a:extLst>
                <a:ext uri="{FF2B5EF4-FFF2-40B4-BE49-F238E27FC236}">
                  <a16:creationId xmlns="" xmlns:a16="http://schemas.microsoft.com/office/drawing/2014/main" id="{4BDB860A-338A-4A50-B303-098DF0B83A57}"/>
                </a:ext>
              </a:extLst>
            </p:cNvPr>
            <p:cNvSpPr/>
            <p:nvPr/>
          </p:nvSpPr>
          <p:spPr>
            <a:xfrm rot="255847">
              <a:off x="6495343" y="2198442"/>
              <a:ext cx="104073" cy="4684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7" name="正方形/長方形 166">
              <a:extLst>
                <a:ext uri="{FF2B5EF4-FFF2-40B4-BE49-F238E27FC236}">
                  <a16:creationId xmlns="" xmlns:a16="http://schemas.microsoft.com/office/drawing/2014/main" id="{F97D9ED2-4C74-4062-AF76-DF8F1CED1887}"/>
                </a:ext>
              </a:extLst>
            </p:cNvPr>
            <p:cNvSpPr/>
            <p:nvPr/>
          </p:nvSpPr>
          <p:spPr>
            <a:xfrm rot="10800000" flipV="1">
              <a:off x="6570751" y="2101965"/>
              <a:ext cx="13023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8" name="正方形/長方形 167">
              <a:extLst>
                <a:ext uri="{FF2B5EF4-FFF2-40B4-BE49-F238E27FC236}">
                  <a16:creationId xmlns="" xmlns:a16="http://schemas.microsoft.com/office/drawing/2014/main" id="{7104585D-9EB3-4458-ACA6-4F416C32F381}"/>
                </a:ext>
              </a:extLst>
            </p:cNvPr>
            <p:cNvSpPr/>
            <p:nvPr/>
          </p:nvSpPr>
          <p:spPr>
            <a:xfrm rot="10800000" flipV="1">
              <a:off x="6477122" y="2289581"/>
              <a:ext cx="13023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9" name="正方形/長方形 178">
              <a:extLst>
                <a:ext uri="{FF2B5EF4-FFF2-40B4-BE49-F238E27FC236}">
                  <a16:creationId xmlns="" xmlns:a16="http://schemas.microsoft.com/office/drawing/2014/main" id="{3A97836D-7A7A-4D33-9306-9351DBC09152}"/>
                </a:ext>
              </a:extLst>
            </p:cNvPr>
            <p:cNvSpPr/>
            <p:nvPr/>
          </p:nvSpPr>
          <p:spPr>
            <a:xfrm rot="11507744" flipV="1">
              <a:off x="6347390" y="2281664"/>
              <a:ext cx="13023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0" name="正方形/長方形 179">
              <a:extLst>
                <a:ext uri="{FF2B5EF4-FFF2-40B4-BE49-F238E27FC236}">
                  <a16:creationId xmlns="" xmlns:a16="http://schemas.microsoft.com/office/drawing/2014/main" id="{6B713C18-DB77-4FF0-B85D-CA8CF8238C26}"/>
                </a:ext>
              </a:extLst>
            </p:cNvPr>
            <p:cNvSpPr/>
            <p:nvPr/>
          </p:nvSpPr>
          <p:spPr>
            <a:xfrm rot="10634550" flipV="1">
              <a:off x="6576279" y="2332571"/>
              <a:ext cx="13023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1" name="正方形/長方形 180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0800000" flipV="1">
              <a:off x="6662922" y="2276346"/>
              <a:ext cx="12308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="" xmlns:a16="http://schemas.microsoft.com/office/drawing/2014/main" id="{80367C12-EFCB-4914-A7F7-F5D0C2102B9E}"/>
                </a:ext>
              </a:extLst>
            </p:cNvPr>
            <p:cNvSpPr/>
            <p:nvPr/>
          </p:nvSpPr>
          <p:spPr>
            <a:xfrm rot="771123">
              <a:off x="6782596" y="2527636"/>
              <a:ext cx="45719" cy="3306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2" name="正方形/長方形 181">
              <a:extLst>
                <a:ext uri="{FF2B5EF4-FFF2-40B4-BE49-F238E27FC236}">
                  <a16:creationId xmlns="" xmlns:a16="http://schemas.microsoft.com/office/drawing/2014/main" id="{CA736D94-C798-4C1E-82DB-92DCC6C583D2}"/>
                </a:ext>
              </a:extLst>
            </p:cNvPr>
            <p:cNvSpPr/>
            <p:nvPr/>
          </p:nvSpPr>
          <p:spPr>
            <a:xfrm rot="771123">
              <a:off x="6711331" y="2507762"/>
              <a:ext cx="45719" cy="3306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3" name="正方形/長方形 182">
              <a:extLst>
                <a:ext uri="{FF2B5EF4-FFF2-40B4-BE49-F238E27FC236}">
                  <a16:creationId xmlns="" xmlns:a16="http://schemas.microsoft.com/office/drawing/2014/main" id="{E09A6418-F879-40B3-B218-64BA24EB1879}"/>
                </a:ext>
              </a:extLst>
            </p:cNvPr>
            <p:cNvSpPr/>
            <p:nvPr/>
          </p:nvSpPr>
          <p:spPr>
            <a:xfrm rot="771123">
              <a:off x="6607954" y="2498563"/>
              <a:ext cx="73559" cy="32857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4" name="正方形/長方形 183">
              <a:extLst>
                <a:ext uri="{FF2B5EF4-FFF2-40B4-BE49-F238E27FC236}">
                  <a16:creationId xmlns="" xmlns:a16="http://schemas.microsoft.com/office/drawing/2014/main" id="{073818A0-4F2C-459D-A6D8-E6A862AE6BA9}"/>
                </a:ext>
              </a:extLst>
            </p:cNvPr>
            <p:cNvSpPr/>
            <p:nvPr/>
          </p:nvSpPr>
          <p:spPr>
            <a:xfrm rot="6074951">
              <a:off x="6651400" y="2695201"/>
              <a:ext cx="108935" cy="18125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1" name="正方形/長方形 130">
              <a:extLst>
                <a:ext uri="{FF2B5EF4-FFF2-40B4-BE49-F238E27FC236}">
                  <a16:creationId xmlns="" xmlns:a16="http://schemas.microsoft.com/office/drawing/2014/main" id="{894B19EA-2264-4D2E-A5B4-0EA1425895B9}"/>
                </a:ext>
              </a:extLst>
            </p:cNvPr>
            <p:cNvSpPr/>
            <p:nvPr/>
          </p:nvSpPr>
          <p:spPr>
            <a:xfrm rot="12657098" flipV="1">
              <a:off x="9301504" y="3561506"/>
              <a:ext cx="18107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6" name="正方形/長方形 135">
              <a:extLst>
                <a:ext uri="{FF2B5EF4-FFF2-40B4-BE49-F238E27FC236}">
                  <a16:creationId xmlns="" xmlns:a16="http://schemas.microsoft.com/office/drawing/2014/main" id="{72829BE0-BA56-473B-AD55-D933CE4FCC2C}"/>
                </a:ext>
              </a:extLst>
            </p:cNvPr>
            <p:cNvSpPr/>
            <p:nvPr/>
          </p:nvSpPr>
          <p:spPr>
            <a:xfrm rot="7339832" flipV="1">
              <a:off x="9246517" y="3367073"/>
              <a:ext cx="10603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8" name="正方形/長方形 137">
              <a:extLst>
                <a:ext uri="{FF2B5EF4-FFF2-40B4-BE49-F238E27FC236}">
                  <a16:creationId xmlns="" xmlns:a16="http://schemas.microsoft.com/office/drawing/2014/main" id="{816E227F-09F1-4F4E-84F6-B05E0843E562}"/>
                </a:ext>
              </a:extLst>
            </p:cNvPr>
            <p:cNvSpPr/>
            <p:nvPr/>
          </p:nvSpPr>
          <p:spPr>
            <a:xfrm rot="7339832" flipV="1">
              <a:off x="8944478" y="3161731"/>
              <a:ext cx="10603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1" name="正方形/長方形 80">
              <a:extLst>
                <a:ext uri="{FF2B5EF4-FFF2-40B4-BE49-F238E27FC236}">
                  <a16:creationId xmlns="" xmlns:a16="http://schemas.microsoft.com/office/drawing/2014/main" id="{69D9B4F5-3F91-4CC2-B056-DC4188ED17A5}"/>
                </a:ext>
              </a:extLst>
            </p:cNvPr>
            <p:cNvSpPr/>
            <p:nvPr/>
          </p:nvSpPr>
          <p:spPr>
            <a:xfrm rot="7263525" flipV="1">
              <a:off x="7699417" y="2202366"/>
              <a:ext cx="410515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4" name="正方形/長方形 83">
              <a:extLst>
                <a:ext uri="{FF2B5EF4-FFF2-40B4-BE49-F238E27FC236}">
                  <a16:creationId xmlns="" xmlns:a16="http://schemas.microsoft.com/office/drawing/2014/main" id="{2BC0688D-31B9-4700-AB2B-33B330A7061E}"/>
                </a:ext>
              </a:extLst>
            </p:cNvPr>
            <p:cNvSpPr/>
            <p:nvPr/>
          </p:nvSpPr>
          <p:spPr>
            <a:xfrm rot="6513554" flipV="1">
              <a:off x="7466963" y="2286223"/>
              <a:ext cx="21482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8" name="正方形/長方形 157">
              <a:extLst>
                <a:ext uri="{FF2B5EF4-FFF2-40B4-BE49-F238E27FC236}">
                  <a16:creationId xmlns="" xmlns:a16="http://schemas.microsoft.com/office/drawing/2014/main" id="{A3BB5F59-D8C3-4AB3-9DB2-A4A2CAA00B80}"/>
                </a:ext>
              </a:extLst>
            </p:cNvPr>
            <p:cNvSpPr/>
            <p:nvPr/>
          </p:nvSpPr>
          <p:spPr>
            <a:xfrm rot="3252868" flipV="1">
              <a:off x="5577329" y="1967291"/>
              <a:ext cx="16237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35" name="正方形/長方形 334">
              <a:extLst>
                <a:ext uri="{FF2B5EF4-FFF2-40B4-BE49-F238E27FC236}">
                  <a16:creationId xmlns="" xmlns:a16="http://schemas.microsoft.com/office/drawing/2014/main" id="{2957C89A-5C36-4B03-890B-6917EB10E38C}"/>
                </a:ext>
              </a:extLst>
            </p:cNvPr>
            <p:cNvSpPr/>
            <p:nvPr/>
          </p:nvSpPr>
          <p:spPr>
            <a:xfrm rot="12793090" flipV="1">
              <a:off x="8598163" y="2735228"/>
              <a:ext cx="84531" cy="5563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36" name="正方形/長方形 335">
              <a:extLst>
                <a:ext uri="{FF2B5EF4-FFF2-40B4-BE49-F238E27FC236}">
                  <a16:creationId xmlns="" xmlns:a16="http://schemas.microsoft.com/office/drawing/2014/main" id="{2957C89A-5C36-4B03-890B-6917EB10E38C}"/>
                </a:ext>
              </a:extLst>
            </p:cNvPr>
            <p:cNvSpPr/>
            <p:nvPr/>
          </p:nvSpPr>
          <p:spPr>
            <a:xfrm rot="12793090" flipV="1">
              <a:off x="8476673" y="2647517"/>
              <a:ext cx="84531" cy="5563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26" name="正方形/長方形 525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0800000" flipV="1">
              <a:off x="6462976" y="2099274"/>
              <a:ext cx="49600" cy="13587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27" name="正方形/長方形 526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0800000" flipV="1">
              <a:off x="6658417" y="2093554"/>
              <a:ext cx="45719" cy="14159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28" name="正方形/長方形 527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1909832" flipV="1">
              <a:off x="6236315" y="2138996"/>
              <a:ext cx="45719" cy="1198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29" name="正方形/長方形 528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2100224" flipV="1">
              <a:off x="7487663" y="2144804"/>
              <a:ext cx="53875" cy="1779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30" name="正方形/長方形 529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2799054" flipV="1">
              <a:off x="7757104" y="2161490"/>
              <a:ext cx="45719" cy="1800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33" name="正方形/長方形 532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2799054" flipV="1">
              <a:off x="9435136" y="3275780"/>
              <a:ext cx="45719" cy="1800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39" name="正方形/長方形 538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2188617">
              <a:off x="7778613" y="2247956"/>
              <a:ext cx="71424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40" name="正方形/長方形 539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2735015" flipV="1">
              <a:off x="7953220" y="2242519"/>
              <a:ext cx="112284" cy="614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42" name="正方形/長方形 541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2673888">
              <a:off x="9482053" y="3300643"/>
              <a:ext cx="7189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43" name="正方形/長方形 542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2799054" flipV="1">
              <a:off x="9205777" y="3191471"/>
              <a:ext cx="45719" cy="6206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44" name="正方形/長方形 543">
              <a:extLst>
                <a:ext uri="{FF2B5EF4-FFF2-40B4-BE49-F238E27FC236}">
                  <a16:creationId xmlns="" xmlns:a16="http://schemas.microsoft.com/office/drawing/2014/main" id="{87708220-3BD0-40F0-A2B0-ECDC16EE44A5}"/>
                </a:ext>
              </a:extLst>
            </p:cNvPr>
            <p:cNvSpPr/>
            <p:nvPr/>
          </p:nvSpPr>
          <p:spPr>
            <a:xfrm rot="12799054" flipH="1" flipV="1">
              <a:off x="8687883" y="3068211"/>
              <a:ext cx="10273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42" name="図形グループ 41"/>
          <p:cNvGrpSpPr/>
          <p:nvPr/>
        </p:nvGrpSpPr>
        <p:grpSpPr>
          <a:xfrm>
            <a:off x="6296206" y="3237387"/>
            <a:ext cx="4685305" cy="5370878"/>
            <a:chOff x="6295384" y="569965"/>
            <a:chExt cx="4684695" cy="5370179"/>
          </a:xfrm>
          <a:solidFill>
            <a:srgbClr val="929000">
              <a:alpha val="5098"/>
            </a:srgbClr>
          </a:solidFill>
        </p:grpSpPr>
        <p:sp>
          <p:nvSpPr>
            <p:cNvPr id="274" name="正方形/長方形 273">
              <a:extLst>
                <a:ext uri="{FF2B5EF4-FFF2-40B4-BE49-F238E27FC236}">
                  <a16:creationId xmlns="" xmlns:a16="http://schemas.microsoft.com/office/drawing/2014/main" id="{A3FEC7E3-D690-433C-B174-993C737BCD8A}"/>
                </a:ext>
              </a:extLst>
            </p:cNvPr>
            <p:cNvSpPr/>
            <p:nvPr/>
          </p:nvSpPr>
          <p:spPr>
            <a:xfrm rot="16852618">
              <a:off x="10467379" y="3656727"/>
              <a:ext cx="291806" cy="662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15" name="正方形/長方形 614">
              <a:extLst>
                <a:ext uri="{FF2B5EF4-FFF2-40B4-BE49-F238E27FC236}">
                  <a16:creationId xmlns="" xmlns:a16="http://schemas.microsoft.com/office/drawing/2014/main" id="{A93AD24E-432C-4905-AE5C-0720EE86FB06}"/>
                </a:ext>
              </a:extLst>
            </p:cNvPr>
            <p:cNvSpPr/>
            <p:nvPr/>
          </p:nvSpPr>
          <p:spPr>
            <a:xfrm rot="1851849" flipH="1">
              <a:off x="8965475" y="4464997"/>
              <a:ext cx="49917" cy="1029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17" name="正方形/長方形 616">
              <a:extLst>
                <a:ext uri="{FF2B5EF4-FFF2-40B4-BE49-F238E27FC236}">
                  <a16:creationId xmlns="" xmlns:a16="http://schemas.microsoft.com/office/drawing/2014/main" id="{959FD62F-0594-4842-9C61-7507627B0672}"/>
                </a:ext>
              </a:extLst>
            </p:cNvPr>
            <p:cNvSpPr/>
            <p:nvPr/>
          </p:nvSpPr>
          <p:spPr>
            <a:xfrm rot="988011">
              <a:off x="7090569" y="1210496"/>
              <a:ext cx="53761" cy="812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8" name="正方形/長方形 37">
              <a:extLst>
                <a:ext uri="{FF2B5EF4-FFF2-40B4-BE49-F238E27FC236}">
                  <a16:creationId xmlns="" xmlns:a16="http://schemas.microsoft.com/office/drawing/2014/main" id="{0CEAD584-F284-4162-A703-C1D9FB364E75}"/>
                </a:ext>
              </a:extLst>
            </p:cNvPr>
            <p:cNvSpPr/>
            <p:nvPr/>
          </p:nvSpPr>
          <p:spPr>
            <a:xfrm rot="2406507" flipH="1">
              <a:off x="10000587" y="3687563"/>
              <a:ext cx="45719" cy="9716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7" name="正方形/長方形 36">
              <a:extLst>
                <a:ext uri="{FF2B5EF4-FFF2-40B4-BE49-F238E27FC236}">
                  <a16:creationId xmlns="" xmlns:a16="http://schemas.microsoft.com/office/drawing/2014/main" id="{6217C7DB-D88D-47F8-8D0C-2410997B87B7}"/>
                </a:ext>
              </a:extLst>
            </p:cNvPr>
            <p:cNvSpPr/>
            <p:nvPr/>
          </p:nvSpPr>
          <p:spPr>
            <a:xfrm rot="18353288" flipH="1">
              <a:off x="10065554" y="3691914"/>
              <a:ext cx="45719" cy="1359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" name="正方形/長方形 4">
              <a:extLst>
                <a:ext uri="{FF2B5EF4-FFF2-40B4-BE49-F238E27FC236}">
                  <a16:creationId xmlns="" xmlns:a16="http://schemas.microsoft.com/office/drawing/2014/main" id="{A93AD24E-432C-4905-AE5C-0720EE86FB06}"/>
                </a:ext>
              </a:extLst>
            </p:cNvPr>
            <p:cNvSpPr/>
            <p:nvPr/>
          </p:nvSpPr>
          <p:spPr>
            <a:xfrm rot="21112284" flipH="1">
              <a:off x="8199850" y="5705387"/>
              <a:ext cx="45719" cy="2347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" name="正方形/長方形 12">
              <a:extLst>
                <a:ext uri="{FF2B5EF4-FFF2-40B4-BE49-F238E27FC236}">
                  <a16:creationId xmlns="" xmlns:a16="http://schemas.microsoft.com/office/drawing/2014/main" id="{4233DB10-8E10-452E-90CE-FDF076C88DEB}"/>
                </a:ext>
              </a:extLst>
            </p:cNvPr>
            <p:cNvSpPr/>
            <p:nvPr/>
          </p:nvSpPr>
          <p:spPr>
            <a:xfrm rot="667674" flipH="1">
              <a:off x="8174792" y="5461046"/>
              <a:ext cx="79239" cy="2347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" name="正方形/長方形 13">
              <a:extLst>
                <a:ext uri="{FF2B5EF4-FFF2-40B4-BE49-F238E27FC236}">
                  <a16:creationId xmlns="" xmlns:a16="http://schemas.microsoft.com/office/drawing/2014/main" id="{77009A51-28D4-42DE-BB73-E65783BAE3E0}"/>
                </a:ext>
              </a:extLst>
            </p:cNvPr>
            <p:cNvSpPr/>
            <p:nvPr/>
          </p:nvSpPr>
          <p:spPr>
            <a:xfrm rot="2048566" flipH="1">
              <a:off x="8631191" y="4052418"/>
              <a:ext cx="76078" cy="154503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" name="正方形/長方形 17">
              <a:extLst>
                <a:ext uri="{FF2B5EF4-FFF2-40B4-BE49-F238E27FC236}">
                  <a16:creationId xmlns="" xmlns:a16="http://schemas.microsoft.com/office/drawing/2014/main" id="{A3FEC7E3-D690-433C-B174-993C737BCD8A}"/>
                </a:ext>
              </a:extLst>
            </p:cNvPr>
            <p:cNvSpPr/>
            <p:nvPr/>
          </p:nvSpPr>
          <p:spPr>
            <a:xfrm rot="15852330" flipH="1">
              <a:off x="8433852" y="4814812"/>
              <a:ext cx="45719" cy="2347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="" xmlns:a16="http://schemas.microsoft.com/office/drawing/2014/main" id="{87B9AFA1-2A85-4C10-9293-3B346320E371}"/>
                </a:ext>
              </a:extLst>
            </p:cNvPr>
            <p:cNvSpPr/>
            <p:nvPr/>
          </p:nvSpPr>
          <p:spPr>
            <a:xfrm rot="5400000" flipH="1">
              <a:off x="8891592" y="4464914"/>
              <a:ext cx="45719" cy="14504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" name="正方形/長方形 22">
              <a:extLst>
                <a:ext uri="{FF2B5EF4-FFF2-40B4-BE49-F238E27FC236}">
                  <a16:creationId xmlns="" xmlns:a16="http://schemas.microsoft.com/office/drawing/2014/main" id="{A3984E20-7D03-455A-865C-1049C15BFEF8}"/>
                </a:ext>
              </a:extLst>
            </p:cNvPr>
            <p:cNvSpPr/>
            <p:nvPr/>
          </p:nvSpPr>
          <p:spPr>
            <a:xfrm rot="4923622" flipH="1">
              <a:off x="8426907" y="3574504"/>
              <a:ext cx="45719" cy="1342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" name="正方形/長方形 23">
              <a:extLst>
                <a:ext uri="{FF2B5EF4-FFF2-40B4-BE49-F238E27FC236}">
                  <a16:creationId xmlns="" xmlns:a16="http://schemas.microsoft.com/office/drawing/2014/main" id="{B6056851-F154-4211-95A3-FCF01B09A5D8}"/>
                </a:ext>
              </a:extLst>
            </p:cNvPr>
            <p:cNvSpPr/>
            <p:nvPr/>
          </p:nvSpPr>
          <p:spPr>
            <a:xfrm rot="21112284">
              <a:off x="8692111" y="4133843"/>
              <a:ext cx="57276" cy="8091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" name="正方形/長方形 24">
              <a:extLst>
                <a:ext uri="{FF2B5EF4-FFF2-40B4-BE49-F238E27FC236}">
                  <a16:creationId xmlns="" xmlns:a16="http://schemas.microsoft.com/office/drawing/2014/main" id="{88B266A2-41FC-4E4D-A4BC-6660A114181C}"/>
                </a:ext>
              </a:extLst>
            </p:cNvPr>
            <p:cNvSpPr/>
            <p:nvPr/>
          </p:nvSpPr>
          <p:spPr>
            <a:xfrm rot="4888086" flipH="1">
              <a:off x="8633672" y="4040925"/>
              <a:ext cx="45719" cy="17365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" name="正方形/長方形 26">
              <a:extLst>
                <a:ext uri="{FF2B5EF4-FFF2-40B4-BE49-F238E27FC236}">
                  <a16:creationId xmlns="" xmlns:a16="http://schemas.microsoft.com/office/drawing/2014/main" id="{D954C7CA-8CAA-4286-82D9-F3C6828204C4}"/>
                </a:ext>
              </a:extLst>
            </p:cNvPr>
            <p:cNvSpPr/>
            <p:nvPr/>
          </p:nvSpPr>
          <p:spPr>
            <a:xfrm rot="2066648" flipH="1">
              <a:off x="9186838" y="3701398"/>
              <a:ext cx="80170" cy="57156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grpSp>
          <p:nvGrpSpPr>
            <p:cNvPr id="35" name="グループ化 34">
              <a:extLst>
                <a:ext uri="{FF2B5EF4-FFF2-40B4-BE49-F238E27FC236}">
                  <a16:creationId xmlns="" xmlns:a16="http://schemas.microsoft.com/office/drawing/2014/main" id="{831DB543-5394-43BD-B3EF-70138F24CD22}"/>
                </a:ext>
              </a:extLst>
            </p:cNvPr>
            <p:cNvGrpSpPr/>
            <p:nvPr/>
          </p:nvGrpSpPr>
          <p:grpSpPr>
            <a:xfrm>
              <a:off x="9631926" y="3461641"/>
              <a:ext cx="1348153" cy="432223"/>
              <a:chOff x="9524468" y="3376689"/>
              <a:chExt cx="1348153" cy="432223"/>
            </a:xfrm>
            <a:grpFill/>
          </p:grpSpPr>
          <p:sp>
            <p:nvSpPr>
              <p:cNvPr id="28" name="正方形/長方形 27">
                <a:extLst>
                  <a:ext uri="{FF2B5EF4-FFF2-40B4-BE49-F238E27FC236}">
                    <a16:creationId xmlns="" xmlns:a16="http://schemas.microsoft.com/office/drawing/2014/main" id="{9B7B8AF5-B551-48BE-AD58-6A496EF82C50}"/>
                  </a:ext>
                </a:extLst>
              </p:cNvPr>
              <p:cNvSpPr/>
              <p:nvPr/>
            </p:nvSpPr>
            <p:spPr>
              <a:xfrm rot="18342786" flipH="1">
                <a:off x="9752553" y="3422970"/>
                <a:ext cx="45719" cy="50189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dirty="0"/>
              </a:p>
            </p:txBody>
          </p:sp>
          <p:sp>
            <p:nvSpPr>
              <p:cNvPr id="29" name="正方形/長方形 28">
                <a:extLst>
                  <a:ext uri="{FF2B5EF4-FFF2-40B4-BE49-F238E27FC236}">
                    <a16:creationId xmlns="" xmlns:a16="http://schemas.microsoft.com/office/drawing/2014/main" id="{CD5A0FAF-0BFC-4670-A7C5-622CDD4CAA78}"/>
                  </a:ext>
                </a:extLst>
              </p:cNvPr>
              <p:cNvSpPr/>
              <p:nvPr/>
            </p:nvSpPr>
            <p:spPr>
              <a:xfrm rot="2147115" flipH="1">
                <a:off x="9803599" y="3738705"/>
                <a:ext cx="45719" cy="5334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0" name="正方形/長方形 29">
                <a:extLst>
                  <a:ext uri="{FF2B5EF4-FFF2-40B4-BE49-F238E27FC236}">
                    <a16:creationId xmlns="" xmlns:a16="http://schemas.microsoft.com/office/drawing/2014/main" id="{A1534681-95BD-49B2-B992-4EF765ACDEB5}"/>
                  </a:ext>
                </a:extLst>
              </p:cNvPr>
              <p:cNvSpPr/>
              <p:nvPr/>
            </p:nvSpPr>
            <p:spPr>
              <a:xfrm rot="18282435" flipH="1">
                <a:off x="9739820" y="3726135"/>
                <a:ext cx="45719" cy="11983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1" name="正方形/長方形 30">
                <a:extLst>
                  <a:ext uri="{FF2B5EF4-FFF2-40B4-BE49-F238E27FC236}">
                    <a16:creationId xmlns="" xmlns:a16="http://schemas.microsoft.com/office/drawing/2014/main" id="{BAD2DF34-5956-43CB-A7A3-34DEBF027314}"/>
                  </a:ext>
                </a:extLst>
              </p:cNvPr>
              <p:cNvSpPr/>
              <p:nvPr/>
            </p:nvSpPr>
            <p:spPr>
              <a:xfrm rot="2085766" flipH="1">
                <a:off x="9767774" y="3556197"/>
                <a:ext cx="45719" cy="11438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2" name="正方形/長方形 31">
                <a:extLst>
                  <a:ext uri="{FF2B5EF4-FFF2-40B4-BE49-F238E27FC236}">
                    <a16:creationId xmlns="" xmlns:a16="http://schemas.microsoft.com/office/drawing/2014/main" id="{E4EB3064-B95A-4EA7-BFF1-B374D6146B64}"/>
                  </a:ext>
                </a:extLst>
              </p:cNvPr>
              <p:cNvSpPr/>
              <p:nvPr/>
            </p:nvSpPr>
            <p:spPr>
              <a:xfrm rot="2018083" flipH="1">
                <a:off x="9664906" y="3530901"/>
                <a:ext cx="61156" cy="6608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3" name="正方形/長方形 32">
                <a:extLst>
                  <a:ext uri="{FF2B5EF4-FFF2-40B4-BE49-F238E27FC236}">
                    <a16:creationId xmlns="" xmlns:a16="http://schemas.microsoft.com/office/drawing/2014/main" id="{3E377FE4-C6F4-43BF-A7A5-368C66A1A39D}"/>
                  </a:ext>
                </a:extLst>
              </p:cNvPr>
              <p:cNvSpPr/>
              <p:nvPr/>
            </p:nvSpPr>
            <p:spPr>
              <a:xfrm rot="3180863" flipH="1">
                <a:off x="10069550" y="3424630"/>
                <a:ext cx="107949" cy="46987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4" name="正方形/長方形 33">
                <a:extLst>
                  <a:ext uri="{FF2B5EF4-FFF2-40B4-BE49-F238E27FC236}">
                    <a16:creationId xmlns="" xmlns:a16="http://schemas.microsoft.com/office/drawing/2014/main" id="{094D82D1-2A84-4EB2-978F-E034E14FBF72}"/>
                  </a:ext>
                </a:extLst>
              </p:cNvPr>
              <p:cNvSpPr/>
              <p:nvPr/>
            </p:nvSpPr>
            <p:spPr>
              <a:xfrm rot="4290602" flipH="1">
                <a:off x="10523710" y="3132400"/>
                <a:ext cx="104622" cy="5932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  <p:sp>
          <p:nvSpPr>
            <p:cNvPr id="66" name="正方形/長方形 65">
              <a:extLst>
                <a:ext uri="{FF2B5EF4-FFF2-40B4-BE49-F238E27FC236}">
                  <a16:creationId xmlns="" xmlns:a16="http://schemas.microsoft.com/office/drawing/2014/main" id="{10A7842E-0FFB-459E-80A0-BF98F4C885F9}"/>
                </a:ext>
              </a:extLst>
            </p:cNvPr>
            <p:cNvSpPr/>
            <p:nvPr/>
          </p:nvSpPr>
          <p:spPr>
            <a:xfrm rot="20844704">
              <a:off x="6498835" y="1105418"/>
              <a:ext cx="45719" cy="2789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7" name="正方形/長方形 66">
              <a:extLst>
                <a:ext uri="{FF2B5EF4-FFF2-40B4-BE49-F238E27FC236}">
                  <a16:creationId xmlns="" xmlns:a16="http://schemas.microsoft.com/office/drawing/2014/main" id="{3BA5ACE3-F113-430F-9AE0-F4FFB69DED76}"/>
                </a:ext>
              </a:extLst>
            </p:cNvPr>
            <p:cNvSpPr/>
            <p:nvPr/>
          </p:nvSpPr>
          <p:spPr>
            <a:xfrm rot="4670912">
              <a:off x="6547686" y="1004821"/>
              <a:ext cx="45719" cy="19793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0" name="正方形/長方形 69">
              <a:extLst>
                <a:ext uri="{FF2B5EF4-FFF2-40B4-BE49-F238E27FC236}">
                  <a16:creationId xmlns="" xmlns:a16="http://schemas.microsoft.com/office/drawing/2014/main" id="{74B6342A-2171-41A4-A83C-00695AE5CFD9}"/>
                </a:ext>
              </a:extLst>
            </p:cNvPr>
            <p:cNvSpPr/>
            <p:nvPr/>
          </p:nvSpPr>
          <p:spPr>
            <a:xfrm rot="21307743">
              <a:off x="6543248" y="1292254"/>
              <a:ext cx="68503" cy="2738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1" name="正方形/長方形 70">
              <a:extLst>
                <a:ext uri="{FF2B5EF4-FFF2-40B4-BE49-F238E27FC236}">
                  <a16:creationId xmlns="" xmlns:a16="http://schemas.microsoft.com/office/drawing/2014/main" id="{D03E30D0-DE0E-454C-BFC1-97445371DF17}"/>
                </a:ext>
              </a:extLst>
            </p:cNvPr>
            <p:cNvSpPr/>
            <p:nvPr/>
          </p:nvSpPr>
          <p:spPr>
            <a:xfrm>
              <a:off x="6557150" y="1533967"/>
              <a:ext cx="52903" cy="50369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2" name="正方形/長方形 71">
              <a:extLst>
                <a:ext uri="{FF2B5EF4-FFF2-40B4-BE49-F238E27FC236}">
                  <a16:creationId xmlns="" xmlns:a16="http://schemas.microsoft.com/office/drawing/2014/main" id="{B1D5D5F0-6922-4A28-9F29-BDA52F528BCC}"/>
                </a:ext>
              </a:extLst>
            </p:cNvPr>
            <p:cNvSpPr/>
            <p:nvPr/>
          </p:nvSpPr>
          <p:spPr>
            <a:xfrm>
              <a:off x="6295384" y="1454421"/>
              <a:ext cx="280435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3" name="正方形/長方形 72">
              <a:extLst>
                <a:ext uri="{FF2B5EF4-FFF2-40B4-BE49-F238E27FC236}">
                  <a16:creationId xmlns="" xmlns:a16="http://schemas.microsoft.com/office/drawing/2014/main" id="{07B8EFEB-9D4C-4F81-98C8-64D72604F6BB}"/>
                </a:ext>
              </a:extLst>
            </p:cNvPr>
            <p:cNvSpPr/>
            <p:nvPr/>
          </p:nvSpPr>
          <p:spPr>
            <a:xfrm rot="5400000">
              <a:off x="6621762" y="1520786"/>
              <a:ext cx="45719" cy="894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4" name="正方形/長方形 73">
              <a:extLst>
                <a:ext uri="{FF2B5EF4-FFF2-40B4-BE49-F238E27FC236}">
                  <a16:creationId xmlns="" xmlns:a16="http://schemas.microsoft.com/office/drawing/2014/main" id="{12F040EB-982F-44FB-91D9-6D226C6A51F8}"/>
                </a:ext>
              </a:extLst>
            </p:cNvPr>
            <p:cNvSpPr/>
            <p:nvPr/>
          </p:nvSpPr>
          <p:spPr>
            <a:xfrm>
              <a:off x="6674926" y="1542655"/>
              <a:ext cx="45719" cy="14200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5" name="正方形/長方形 74">
              <a:extLst>
                <a:ext uri="{FF2B5EF4-FFF2-40B4-BE49-F238E27FC236}">
                  <a16:creationId xmlns="" xmlns:a16="http://schemas.microsoft.com/office/drawing/2014/main" id="{C3288218-04ED-4A4E-A301-1AF79E385EAF}"/>
                </a:ext>
              </a:extLst>
            </p:cNvPr>
            <p:cNvSpPr/>
            <p:nvPr/>
          </p:nvSpPr>
          <p:spPr>
            <a:xfrm rot="5400000">
              <a:off x="6513519" y="1846126"/>
              <a:ext cx="45719" cy="1795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4" name="正方形/長方形 123">
              <a:extLst>
                <a:ext uri="{FF2B5EF4-FFF2-40B4-BE49-F238E27FC236}">
                  <a16:creationId xmlns="" xmlns:a16="http://schemas.microsoft.com/office/drawing/2014/main" id="{E2F5AF15-D825-4179-AA26-CBE790FACC91}"/>
                </a:ext>
              </a:extLst>
            </p:cNvPr>
            <p:cNvSpPr/>
            <p:nvPr/>
          </p:nvSpPr>
          <p:spPr>
            <a:xfrm rot="1857181">
              <a:off x="10091092" y="1589841"/>
              <a:ext cx="60263" cy="190113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5" name="正方形/長方形 124">
              <a:extLst>
                <a:ext uri="{FF2B5EF4-FFF2-40B4-BE49-F238E27FC236}">
                  <a16:creationId xmlns="" xmlns:a16="http://schemas.microsoft.com/office/drawing/2014/main" id="{FE76AEF5-970F-4100-88CA-FC0FC453989D}"/>
                </a:ext>
              </a:extLst>
            </p:cNvPr>
            <p:cNvSpPr/>
            <p:nvPr/>
          </p:nvSpPr>
          <p:spPr>
            <a:xfrm rot="1857181" flipV="1">
              <a:off x="10365847" y="1664189"/>
              <a:ext cx="246990" cy="70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6" name="正方形/長方形 125">
              <a:extLst>
                <a:ext uri="{FF2B5EF4-FFF2-40B4-BE49-F238E27FC236}">
                  <a16:creationId xmlns="" xmlns:a16="http://schemas.microsoft.com/office/drawing/2014/main" id="{1958EBA0-9E35-4A0B-A488-12B55A42F9CB}"/>
                </a:ext>
              </a:extLst>
            </p:cNvPr>
            <p:cNvSpPr/>
            <p:nvPr/>
          </p:nvSpPr>
          <p:spPr>
            <a:xfrm rot="1657240" flipV="1">
              <a:off x="10159063" y="2058930"/>
              <a:ext cx="246990" cy="70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" name="正方形/長方形 3">
              <a:extLst>
                <a:ext uri="{FF2B5EF4-FFF2-40B4-BE49-F238E27FC236}">
                  <a16:creationId xmlns="" xmlns:a16="http://schemas.microsoft.com/office/drawing/2014/main" id="{0F2903BC-5DD3-4889-8AD7-1F4F50D2D0E4}"/>
                </a:ext>
              </a:extLst>
            </p:cNvPr>
            <p:cNvSpPr/>
            <p:nvPr/>
          </p:nvSpPr>
          <p:spPr>
            <a:xfrm rot="21231260">
              <a:off x="7308655" y="569965"/>
              <a:ext cx="45719" cy="772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2" name="正方形/長方形 231">
              <a:extLst>
                <a:ext uri="{FF2B5EF4-FFF2-40B4-BE49-F238E27FC236}">
                  <a16:creationId xmlns="" xmlns:a16="http://schemas.microsoft.com/office/drawing/2014/main" id="{A610752A-A881-4934-B197-9175271165CA}"/>
                </a:ext>
              </a:extLst>
            </p:cNvPr>
            <p:cNvSpPr/>
            <p:nvPr/>
          </p:nvSpPr>
          <p:spPr>
            <a:xfrm rot="6517677">
              <a:off x="7210502" y="1128955"/>
              <a:ext cx="45719" cy="24474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0" name="正方形/長方形 279">
              <a:extLst>
                <a:ext uri="{FF2B5EF4-FFF2-40B4-BE49-F238E27FC236}">
                  <a16:creationId xmlns="" xmlns:a16="http://schemas.microsoft.com/office/drawing/2014/main" id="{06812F1E-3827-44B9-9845-ED7EE4F93EAF}"/>
                </a:ext>
              </a:extLst>
            </p:cNvPr>
            <p:cNvSpPr/>
            <p:nvPr/>
          </p:nvSpPr>
          <p:spPr>
            <a:xfrm rot="1018406" flipH="1">
              <a:off x="7273410" y="1291807"/>
              <a:ext cx="76211" cy="25892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1" name="正方形/長方形 280">
              <a:extLst>
                <a:ext uri="{FF2B5EF4-FFF2-40B4-BE49-F238E27FC236}">
                  <a16:creationId xmlns="" xmlns:a16="http://schemas.microsoft.com/office/drawing/2014/main" id="{FFE85CBC-5386-4F55-B79D-E149F4167DC8}"/>
                </a:ext>
              </a:extLst>
            </p:cNvPr>
            <p:cNvSpPr/>
            <p:nvPr/>
          </p:nvSpPr>
          <p:spPr>
            <a:xfrm rot="1018406" flipH="1">
              <a:off x="7826330" y="1445394"/>
              <a:ext cx="60921" cy="235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2" name="正方形/長方形 281">
              <a:extLst>
                <a:ext uri="{FF2B5EF4-FFF2-40B4-BE49-F238E27FC236}">
                  <a16:creationId xmlns="" xmlns:a16="http://schemas.microsoft.com/office/drawing/2014/main" id="{7EDA60EF-B902-4C3F-896E-77F5ED75208F}"/>
                </a:ext>
              </a:extLst>
            </p:cNvPr>
            <p:cNvSpPr/>
            <p:nvPr/>
          </p:nvSpPr>
          <p:spPr>
            <a:xfrm rot="1018406" flipH="1">
              <a:off x="7429808" y="1444504"/>
              <a:ext cx="45719" cy="10653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3" name="正方形/長方形 282">
              <a:extLst>
                <a:ext uri="{FF2B5EF4-FFF2-40B4-BE49-F238E27FC236}">
                  <a16:creationId xmlns="" xmlns:a16="http://schemas.microsoft.com/office/drawing/2014/main" id="{CFB226ED-448D-4A52-8A86-5A39E3EA0B94}"/>
                </a:ext>
              </a:extLst>
            </p:cNvPr>
            <p:cNvSpPr/>
            <p:nvPr/>
          </p:nvSpPr>
          <p:spPr>
            <a:xfrm rot="6789039" flipH="1">
              <a:off x="7518312" y="1255614"/>
              <a:ext cx="45719" cy="11941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4" name="正方形/長方形 283">
              <a:extLst>
                <a:ext uri="{FF2B5EF4-FFF2-40B4-BE49-F238E27FC236}">
                  <a16:creationId xmlns="" xmlns:a16="http://schemas.microsoft.com/office/drawing/2014/main" id="{1CC5AF07-BAF8-43C8-9453-E259A0CD93D5}"/>
                </a:ext>
              </a:extLst>
            </p:cNvPr>
            <p:cNvSpPr/>
            <p:nvPr/>
          </p:nvSpPr>
          <p:spPr>
            <a:xfrm rot="1018406" flipH="1">
              <a:off x="7467223" y="1274295"/>
              <a:ext cx="45719" cy="82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5" name="正方形/長方形 284">
              <a:extLst>
                <a:ext uri="{FF2B5EF4-FFF2-40B4-BE49-F238E27FC236}">
                  <a16:creationId xmlns="" xmlns:a16="http://schemas.microsoft.com/office/drawing/2014/main" id="{6629558F-200D-40BD-B5C0-906A0EE4B4A4}"/>
                </a:ext>
              </a:extLst>
            </p:cNvPr>
            <p:cNvSpPr/>
            <p:nvPr/>
          </p:nvSpPr>
          <p:spPr>
            <a:xfrm rot="6685947">
              <a:off x="8181513" y="732508"/>
              <a:ext cx="45719" cy="18484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7" name="正方形/長方形 286">
              <a:extLst>
                <a:ext uri="{FF2B5EF4-FFF2-40B4-BE49-F238E27FC236}">
                  <a16:creationId xmlns="" xmlns:a16="http://schemas.microsoft.com/office/drawing/2014/main" id="{B3E509AA-152F-4A36-9A78-0BA4C2CB203D}"/>
                </a:ext>
              </a:extLst>
            </p:cNvPr>
            <p:cNvSpPr/>
            <p:nvPr/>
          </p:nvSpPr>
          <p:spPr>
            <a:xfrm rot="6685947">
              <a:off x="8152004" y="807754"/>
              <a:ext cx="45719" cy="184980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8" name="正方形/長方形 287">
              <a:extLst>
                <a:ext uri="{FF2B5EF4-FFF2-40B4-BE49-F238E27FC236}">
                  <a16:creationId xmlns="" xmlns:a16="http://schemas.microsoft.com/office/drawing/2014/main" id="{B9137A04-0DFC-42FD-9D66-E2FC7C51DD55}"/>
                </a:ext>
              </a:extLst>
            </p:cNvPr>
            <p:cNvSpPr/>
            <p:nvPr/>
          </p:nvSpPr>
          <p:spPr>
            <a:xfrm rot="12352490" flipH="1">
              <a:off x="8463997" y="1692544"/>
              <a:ext cx="45719" cy="2463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9" name="正方形/長方形 288">
              <a:extLst>
                <a:ext uri="{FF2B5EF4-FFF2-40B4-BE49-F238E27FC236}">
                  <a16:creationId xmlns="" xmlns:a16="http://schemas.microsoft.com/office/drawing/2014/main" id="{0894506E-74A0-4F49-B0E5-04F8070C3C9A}"/>
                </a:ext>
              </a:extLst>
            </p:cNvPr>
            <p:cNvSpPr/>
            <p:nvPr/>
          </p:nvSpPr>
          <p:spPr>
            <a:xfrm rot="12518268">
              <a:off x="8274930" y="1801034"/>
              <a:ext cx="45719" cy="74099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0" name="正方形/長方形 289">
              <a:extLst>
                <a:ext uri="{FF2B5EF4-FFF2-40B4-BE49-F238E27FC236}">
                  <a16:creationId xmlns="" xmlns:a16="http://schemas.microsoft.com/office/drawing/2014/main" id="{A75EF2D1-6A26-44F9-B4C7-90B6F8380EE3}"/>
                </a:ext>
              </a:extLst>
            </p:cNvPr>
            <p:cNvSpPr/>
            <p:nvPr/>
          </p:nvSpPr>
          <p:spPr>
            <a:xfrm rot="17517894" flipH="1">
              <a:off x="7779494" y="1520599"/>
              <a:ext cx="45719" cy="305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2" name="正方形/長方形 291">
              <a:extLst>
                <a:ext uri="{FF2B5EF4-FFF2-40B4-BE49-F238E27FC236}">
                  <a16:creationId xmlns="" xmlns:a16="http://schemas.microsoft.com/office/drawing/2014/main" id="{A7EFD03D-BC31-4AE2-821A-E3278BCF1765}"/>
                </a:ext>
              </a:extLst>
            </p:cNvPr>
            <p:cNvSpPr/>
            <p:nvPr/>
          </p:nvSpPr>
          <p:spPr>
            <a:xfrm rot="16438824" flipH="1">
              <a:off x="7343590" y="1469766"/>
              <a:ext cx="45719" cy="12840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3" name="正方形/長方形 292">
              <a:extLst>
                <a:ext uri="{FF2B5EF4-FFF2-40B4-BE49-F238E27FC236}">
                  <a16:creationId xmlns="" xmlns:a16="http://schemas.microsoft.com/office/drawing/2014/main" id="{EFB1BEB3-9952-450E-A410-E6E8380A848A}"/>
                </a:ext>
              </a:extLst>
            </p:cNvPr>
            <p:cNvSpPr/>
            <p:nvPr/>
          </p:nvSpPr>
          <p:spPr>
            <a:xfrm rot="17077175" flipH="1">
              <a:off x="7478136" y="1469521"/>
              <a:ext cx="45719" cy="16556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4" name="正方形/長方形 293">
              <a:extLst>
                <a:ext uri="{FF2B5EF4-FFF2-40B4-BE49-F238E27FC236}">
                  <a16:creationId xmlns="" xmlns:a16="http://schemas.microsoft.com/office/drawing/2014/main" id="{BBCA16CE-4FAE-4B4A-A386-B3A22E807840}"/>
                </a:ext>
              </a:extLst>
            </p:cNvPr>
            <p:cNvSpPr/>
            <p:nvPr/>
          </p:nvSpPr>
          <p:spPr>
            <a:xfrm rot="17469233" flipH="1">
              <a:off x="7869051" y="1264969"/>
              <a:ext cx="45719" cy="3588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5" name="正方形/長方形 294">
              <a:extLst>
                <a:ext uri="{FF2B5EF4-FFF2-40B4-BE49-F238E27FC236}">
                  <a16:creationId xmlns="" xmlns:a16="http://schemas.microsoft.com/office/drawing/2014/main" id="{E9C3C705-58B9-42DA-A677-411523C46CC9}"/>
                </a:ext>
              </a:extLst>
            </p:cNvPr>
            <p:cNvSpPr/>
            <p:nvPr/>
          </p:nvSpPr>
          <p:spPr>
            <a:xfrm rot="17580612" flipH="1">
              <a:off x="8517844" y="1524779"/>
              <a:ext cx="45719" cy="35614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6" name="正方形/長方形 295">
              <a:extLst>
                <a:ext uri="{FF2B5EF4-FFF2-40B4-BE49-F238E27FC236}">
                  <a16:creationId xmlns="" xmlns:a16="http://schemas.microsoft.com/office/drawing/2014/main" id="{AFC89126-C12E-44DC-B010-0504971B0333}"/>
                </a:ext>
              </a:extLst>
            </p:cNvPr>
            <p:cNvSpPr/>
            <p:nvPr/>
          </p:nvSpPr>
          <p:spPr>
            <a:xfrm rot="1566779" flipH="1">
              <a:off x="8115994" y="1555388"/>
              <a:ext cx="45719" cy="1533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7" name="正方形/長方形 296">
              <a:extLst>
                <a:ext uri="{FF2B5EF4-FFF2-40B4-BE49-F238E27FC236}">
                  <a16:creationId xmlns="" xmlns:a16="http://schemas.microsoft.com/office/drawing/2014/main" id="{A8AF721D-FBDC-45CC-8DED-42EB17CE0C71}"/>
                </a:ext>
              </a:extLst>
            </p:cNvPr>
            <p:cNvSpPr/>
            <p:nvPr/>
          </p:nvSpPr>
          <p:spPr>
            <a:xfrm rot="17580612" flipH="1">
              <a:off x="8198596" y="1505003"/>
              <a:ext cx="45719" cy="14903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8" name="正方形/長方形 297">
              <a:extLst>
                <a:ext uri="{FF2B5EF4-FFF2-40B4-BE49-F238E27FC236}">
                  <a16:creationId xmlns="" xmlns:a16="http://schemas.microsoft.com/office/drawing/2014/main" id="{257894B9-E8BF-4D2C-9FE0-5D187062566A}"/>
                </a:ext>
              </a:extLst>
            </p:cNvPr>
            <p:cNvSpPr/>
            <p:nvPr/>
          </p:nvSpPr>
          <p:spPr>
            <a:xfrm rot="17580612" flipH="1">
              <a:off x="8849176" y="1743971"/>
              <a:ext cx="45719" cy="17311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9" name="正方形/長方形 298">
              <a:extLst>
                <a:ext uri="{FF2B5EF4-FFF2-40B4-BE49-F238E27FC236}">
                  <a16:creationId xmlns="" xmlns:a16="http://schemas.microsoft.com/office/drawing/2014/main" id="{959FD62F-0594-4842-9C61-7507627B0672}"/>
                </a:ext>
              </a:extLst>
            </p:cNvPr>
            <p:cNvSpPr/>
            <p:nvPr/>
          </p:nvSpPr>
          <p:spPr>
            <a:xfrm rot="1496829" flipH="1">
              <a:off x="8925273" y="1705413"/>
              <a:ext cx="45719" cy="24303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0" name="正方形/長方形 299">
              <a:extLst>
                <a:ext uri="{FF2B5EF4-FFF2-40B4-BE49-F238E27FC236}">
                  <a16:creationId xmlns="" xmlns:a16="http://schemas.microsoft.com/office/drawing/2014/main" id="{4B32C0AA-DCFC-4A10-B0F1-219F816253BA}"/>
                </a:ext>
              </a:extLst>
            </p:cNvPr>
            <p:cNvSpPr/>
            <p:nvPr/>
          </p:nvSpPr>
          <p:spPr>
            <a:xfrm rot="17580612" flipH="1">
              <a:off x="8400696" y="1728875"/>
              <a:ext cx="45719" cy="35614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1" name="正方形/長方形 300">
              <a:extLst>
                <a:ext uri="{FF2B5EF4-FFF2-40B4-BE49-F238E27FC236}">
                  <a16:creationId xmlns="" xmlns:a16="http://schemas.microsoft.com/office/drawing/2014/main" id="{B266E213-CDA0-4777-8602-A0610BA02CF6}"/>
                </a:ext>
              </a:extLst>
            </p:cNvPr>
            <p:cNvSpPr/>
            <p:nvPr/>
          </p:nvSpPr>
          <p:spPr>
            <a:xfrm rot="17580612" flipH="1">
              <a:off x="8725079" y="1959251"/>
              <a:ext cx="45719" cy="1989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2" name="正方形/長方形 301">
              <a:extLst>
                <a:ext uri="{FF2B5EF4-FFF2-40B4-BE49-F238E27FC236}">
                  <a16:creationId xmlns="" xmlns:a16="http://schemas.microsoft.com/office/drawing/2014/main" id="{677048A8-C002-4682-94C4-627D80801E12}"/>
                </a:ext>
              </a:extLst>
            </p:cNvPr>
            <p:cNvSpPr/>
            <p:nvPr/>
          </p:nvSpPr>
          <p:spPr>
            <a:xfrm rot="1448984" flipH="1">
              <a:off x="8804588" y="2015833"/>
              <a:ext cx="45719" cy="9774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4" name="正方形/長方形 303">
              <a:extLst>
                <a:ext uri="{FF2B5EF4-FFF2-40B4-BE49-F238E27FC236}">
                  <a16:creationId xmlns="" xmlns:a16="http://schemas.microsoft.com/office/drawing/2014/main" id="{FB2C8E52-CFB9-49CB-A0EB-C67301EAB03B}"/>
                </a:ext>
              </a:extLst>
            </p:cNvPr>
            <p:cNvSpPr/>
            <p:nvPr/>
          </p:nvSpPr>
          <p:spPr>
            <a:xfrm rot="1600985" flipH="1">
              <a:off x="8300768" y="2233965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5" name="正方形/長方形 304">
              <a:extLst>
                <a:ext uri="{FF2B5EF4-FFF2-40B4-BE49-F238E27FC236}">
                  <a16:creationId xmlns="" xmlns:a16="http://schemas.microsoft.com/office/drawing/2014/main" id="{DFAAD9BB-9EDA-44E3-AF53-79FECF16D1A8}"/>
                </a:ext>
              </a:extLst>
            </p:cNvPr>
            <p:cNvSpPr/>
            <p:nvPr/>
          </p:nvSpPr>
          <p:spPr>
            <a:xfrm rot="1600985" flipH="1">
              <a:off x="8158156" y="2157781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6" name="正方形/長方形 305">
              <a:extLst>
                <a:ext uri="{FF2B5EF4-FFF2-40B4-BE49-F238E27FC236}">
                  <a16:creationId xmlns="" xmlns:a16="http://schemas.microsoft.com/office/drawing/2014/main" id="{3D045120-AC00-4AEA-8826-314532C3030F}"/>
                </a:ext>
              </a:extLst>
            </p:cNvPr>
            <p:cNvSpPr/>
            <p:nvPr/>
          </p:nvSpPr>
          <p:spPr>
            <a:xfrm rot="1600985" flipH="1">
              <a:off x="8204534" y="2391711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7" name="正方形/長方形 306">
              <a:extLst>
                <a:ext uri="{FF2B5EF4-FFF2-40B4-BE49-F238E27FC236}">
                  <a16:creationId xmlns="" xmlns:a16="http://schemas.microsoft.com/office/drawing/2014/main" id="{1D60380A-DE74-40CE-B05E-9D908BA7BC40}"/>
                </a:ext>
              </a:extLst>
            </p:cNvPr>
            <p:cNvSpPr/>
            <p:nvPr/>
          </p:nvSpPr>
          <p:spPr>
            <a:xfrm rot="1600985" flipH="1">
              <a:off x="8071412" y="2320461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8" name="正方形/長方形 307">
              <a:extLst>
                <a:ext uri="{FF2B5EF4-FFF2-40B4-BE49-F238E27FC236}">
                  <a16:creationId xmlns="" xmlns:a16="http://schemas.microsoft.com/office/drawing/2014/main" id="{41ABCCE3-C86D-4FCD-ADE4-4309091D3E01}"/>
                </a:ext>
              </a:extLst>
            </p:cNvPr>
            <p:cNvSpPr/>
            <p:nvPr/>
          </p:nvSpPr>
          <p:spPr>
            <a:xfrm rot="1600985" flipH="1">
              <a:off x="8422500" y="1990847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9" name="正方形/長方形 398">
              <a:extLst>
                <a:ext uri="{FF2B5EF4-FFF2-40B4-BE49-F238E27FC236}">
                  <a16:creationId xmlns="" xmlns:a16="http://schemas.microsoft.com/office/drawing/2014/main" id="{E5BABAA9-5A95-41F6-B488-D12F1EE59CE8}"/>
                </a:ext>
              </a:extLst>
            </p:cNvPr>
            <p:cNvSpPr/>
            <p:nvPr/>
          </p:nvSpPr>
          <p:spPr>
            <a:xfrm rot="1600985" flipH="1">
              <a:off x="8280515" y="1924746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0" name="正方形/長方形 399">
              <a:extLst>
                <a:ext uri="{FF2B5EF4-FFF2-40B4-BE49-F238E27FC236}">
                  <a16:creationId xmlns="" xmlns:a16="http://schemas.microsoft.com/office/drawing/2014/main" id="{8F222B6E-CD3E-49D6-8DE9-4819F40F1DBC}"/>
                </a:ext>
              </a:extLst>
            </p:cNvPr>
            <p:cNvSpPr/>
            <p:nvPr/>
          </p:nvSpPr>
          <p:spPr>
            <a:xfrm rot="6834828" flipH="1">
              <a:off x="8357088" y="1913592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1" name="正方形/長方形 400">
              <a:extLst>
                <a:ext uri="{FF2B5EF4-FFF2-40B4-BE49-F238E27FC236}">
                  <a16:creationId xmlns="" xmlns:a16="http://schemas.microsoft.com/office/drawing/2014/main" id="{E808D8D7-BBD3-4B25-8056-DD7B0F3BB0F4}"/>
                </a:ext>
              </a:extLst>
            </p:cNvPr>
            <p:cNvSpPr/>
            <p:nvPr/>
          </p:nvSpPr>
          <p:spPr>
            <a:xfrm rot="7062487" flipH="1">
              <a:off x="8250989" y="2122424"/>
              <a:ext cx="50800" cy="20073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2" name="正方形/長方形 401">
              <a:extLst>
                <a:ext uri="{FF2B5EF4-FFF2-40B4-BE49-F238E27FC236}">
                  <a16:creationId xmlns="" xmlns:a16="http://schemas.microsoft.com/office/drawing/2014/main" id="{E74F7F4E-CDAE-42EC-969B-0057A616648A}"/>
                </a:ext>
              </a:extLst>
            </p:cNvPr>
            <p:cNvSpPr/>
            <p:nvPr/>
          </p:nvSpPr>
          <p:spPr>
            <a:xfrm rot="7238574" flipH="1">
              <a:off x="8100357" y="2369723"/>
              <a:ext cx="67092" cy="19632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3" name="正方形/長方形 262">
              <a:extLst>
                <a:ext uri="{FF2B5EF4-FFF2-40B4-BE49-F238E27FC236}">
                  <a16:creationId xmlns="" xmlns:a16="http://schemas.microsoft.com/office/drawing/2014/main" id="{A3FEC7E3-D690-433C-B174-993C737BCD8A}"/>
                </a:ext>
              </a:extLst>
            </p:cNvPr>
            <p:cNvSpPr/>
            <p:nvPr/>
          </p:nvSpPr>
          <p:spPr>
            <a:xfrm rot="16852618">
              <a:off x="10744239" y="3264326"/>
              <a:ext cx="291806" cy="662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7" name="正方形/長方形 266">
              <a:extLst>
                <a:ext uri="{FF2B5EF4-FFF2-40B4-BE49-F238E27FC236}">
                  <a16:creationId xmlns="" xmlns:a16="http://schemas.microsoft.com/office/drawing/2014/main" id="{A3FEC7E3-D690-433C-B174-993C737BCD8A}"/>
                </a:ext>
              </a:extLst>
            </p:cNvPr>
            <p:cNvSpPr/>
            <p:nvPr/>
          </p:nvSpPr>
          <p:spPr>
            <a:xfrm rot="16852618">
              <a:off x="10502302" y="3400739"/>
              <a:ext cx="291806" cy="662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13" name="正方形/長方形 612">
              <a:extLst>
                <a:ext uri="{FF2B5EF4-FFF2-40B4-BE49-F238E27FC236}">
                  <a16:creationId xmlns="" xmlns:a16="http://schemas.microsoft.com/office/drawing/2014/main" id="{A93AD24E-432C-4905-AE5C-0720EE86FB06}"/>
                </a:ext>
              </a:extLst>
            </p:cNvPr>
            <p:cNvSpPr/>
            <p:nvPr/>
          </p:nvSpPr>
          <p:spPr>
            <a:xfrm rot="21112284" flipH="1">
              <a:off x="8502282" y="5088636"/>
              <a:ext cx="174509" cy="4828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14" name="正方形/長方形 613">
              <a:extLst>
                <a:ext uri="{FF2B5EF4-FFF2-40B4-BE49-F238E27FC236}">
                  <a16:creationId xmlns="" xmlns:a16="http://schemas.microsoft.com/office/drawing/2014/main" id="{A93AD24E-432C-4905-AE5C-0720EE86FB06}"/>
                </a:ext>
              </a:extLst>
            </p:cNvPr>
            <p:cNvSpPr/>
            <p:nvPr/>
          </p:nvSpPr>
          <p:spPr>
            <a:xfrm rot="21112284" flipH="1">
              <a:off x="8102614" y="5679779"/>
              <a:ext cx="126689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16" name="正方形/長方形 615">
              <a:extLst>
                <a:ext uri="{FF2B5EF4-FFF2-40B4-BE49-F238E27FC236}">
                  <a16:creationId xmlns="" xmlns:a16="http://schemas.microsoft.com/office/drawing/2014/main" id="{959FD62F-0594-4842-9C61-7507627B0672}"/>
                </a:ext>
              </a:extLst>
            </p:cNvPr>
            <p:cNvSpPr/>
            <p:nvPr/>
          </p:nvSpPr>
          <p:spPr>
            <a:xfrm rot="1496829" flipH="1">
              <a:off x="7310112" y="1529444"/>
              <a:ext cx="48543" cy="1756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18" name="正方形/長方形 617">
              <a:extLst>
                <a:ext uri="{FF2B5EF4-FFF2-40B4-BE49-F238E27FC236}">
                  <a16:creationId xmlns="" xmlns:a16="http://schemas.microsoft.com/office/drawing/2014/main" id="{959FD62F-0594-4842-9C61-7507627B0672}"/>
                </a:ext>
              </a:extLst>
            </p:cNvPr>
            <p:cNvSpPr/>
            <p:nvPr/>
          </p:nvSpPr>
          <p:spPr>
            <a:xfrm rot="4770802" flipH="1">
              <a:off x="6570496" y="946630"/>
              <a:ext cx="53590" cy="15277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19" name="正方形/長方形 618">
              <a:extLst>
                <a:ext uri="{FF2B5EF4-FFF2-40B4-BE49-F238E27FC236}">
                  <a16:creationId xmlns="" xmlns:a16="http://schemas.microsoft.com/office/drawing/2014/main" id="{959FD62F-0594-4842-9C61-7507627B0672}"/>
                </a:ext>
              </a:extLst>
            </p:cNvPr>
            <p:cNvSpPr/>
            <p:nvPr/>
          </p:nvSpPr>
          <p:spPr>
            <a:xfrm rot="5400000" flipH="1">
              <a:off x="7217892" y="1053215"/>
              <a:ext cx="49960" cy="16316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19" name="図形グループ 18"/>
          <p:cNvGrpSpPr/>
          <p:nvPr/>
        </p:nvGrpSpPr>
        <p:grpSpPr>
          <a:xfrm>
            <a:off x="1896141" y="2909938"/>
            <a:ext cx="9347520" cy="6569231"/>
            <a:chOff x="1895891" y="242559"/>
            <a:chExt cx="9346303" cy="6568376"/>
          </a:xfrm>
          <a:solidFill>
            <a:schemeClr val="accent4">
              <a:lumMod val="20000"/>
              <a:lumOff val="80000"/>
            </a:schemeClr>
          </a:solidFill>
        </p:grpSpPr>
        <p:sp>
          <p:nvSpPr>
            <p:cNvPr id="310" name="角丸四角形 309"/>
            <p:cNvSpPr/>
            <p:nvPr/>
          </p:nvSpPr>
          <p:spPr>
            <a:xfrm rot="20733476">
              <a:off x="7181639" y="3890539"/>
              <a:ext cx="468427" cy="459755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ルミネ２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311" name="角丸四角形 310"/>
            <p:cNvSpPr/>
            <p:nvPr/>
          </p:nvSpPr>
          <p:spPr>
            <a:xfrm>
              <a:off x="6923339" y="4620844"/>
              <a:ext cx="1018144" cy="483561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ja-JP" sz="1050">
                  <a:solidFill>
                    <a:schemeClr val="tx1"/>
                  </a:solidFill>
                </a:rPr>
                <a:t>NEWoMan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11" name="角丸四角形 210"/>
            <p:cNvSpPr/>
            <p:nvPr/>
          </p:nvSpPr>
          <p:spPr>
            <a:xfrm>
              <a:off x="6288908" y="4277741"/>
              <a:ext cx="657746" cy="277051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ルミネ１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33" name="角丸四角形 232"/>
            <p:cNvSpPr/>
            <p:nvPr/>
          </p:nvSpPr>
          <p:spPr>
            <a:xfrm>
              <a:off x="8073275" y="242559"/>
              <a:ext cx="805295" cy="489697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050" dirty="0">
                  <a:solidFill>
                    <a:schemeClr val="tx1"/>
                  </a:solidFill>
                </a:rPr>
                <a:t>TOHO</a:t>
              </a:r>
            </a:p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シネマズ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39" name="角丸四角形 238"/>
            <p:cNvSpPr/>
            <p:nvPr/>
          </p:nvSpPr>
          <p:spPr>
            <a:xfrm>
              <a:off x="2264639" y="375122"/>
              <a:ext cx="846955" cy="116099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>
                  <a:solidFill>
                    <a:schemeClr val="tx1"/>
                  </a:solidFill>
                </a:rPr>
                <a:t>東京医科大学病院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40" name="三角形 239"/>
            <p:cNvSpPr/>
            <p:nvPr/>
          </p:nvSpPr>
          <p:spPr>
            <a:xfrm>
              <a:off x="5146720" y="1699515"/>
              <a:ext cx="759288" cy="655637"/>
            </a:xfrm>
            <a:prstGeom prst="triangle">
              <a:avLst>
                <a:gd name="adj" fmla="val 3678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新宿エルタワー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42" name="円/楕円 241"/>
            <p:cNvSpPr/>
            <p:nvPr/>
          </p:nvSpPr>
          <p:spPr>
            <a:xfrm>
              <a:off x="9029072" y="5138967"/>
              <a:ext cx="2213122" cy="167196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>
                  <a:solidFill>
                    <a:schemeClr val="tx1"/>
                  </a:solidFill>
                </a:rPr>
                <a:t>新宿御苑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53" name="角丸四角形 252"/>
            <p:cNvSpPr/>
            <p:nvPr/>
          </p:nvSpPr>
          <p:spPr>
            <a:xfrm rot="21281050">
              <a:off x="1895891" y="3334942"/>
              <a:ext cx="846955" cy="19824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>
                  <a:solidFill>
                    <a:schemeClr val="tx1"/>
                  </a:solidFill>
                </a:rPr>
                <a:t>都庁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34" name="角丸四角形 233"/>
            <p:cNvSpPr/>
            <p:nvPr/>
          </p:nvSpPr>
          <p:spPr>
            <a:xfrm rot="21281050">
              <a:off x="3436550" y="3141627"/>
              <a:ext cx="680273" cy="924933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京王</a:t>
              </a:r>
              <a:endParaRPr lang="en-US" altLang="ja-JP" sz="1050" dirty="0">
                <a:solidFill>
                  <a:schemeClr val="tx1"/>
                </a:solidFill>
              </a:endParaRPr>
            </a:p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プラザホテル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29" name="角丸四角形 228"/>
            <p:cNvSpPr/>
            <p:nvPr/>
          </p:nvSpPr>
          <p:spPr>
            <a:xfrm rot="174692">
              <a:off x="7419813" y="1982558"/>
              <a:ext cx="593387" cy="307939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ja-JP" sz="1050" dirty="0">
                  <a:solidFill>
                    <a:schemeClr val="tx1"/>
                  </a:solidFill>
                </a:rPr>
                <a:t>ALTA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31" name="角丸四角形 230"/>
            <p:cNvSpPr/>
            <p:nvPr/>
          </p:nvSpPr>
          <p:spPr>
            <a:xfrm rot="1913681">
              <a:off x="9092485" y="2680262"/>
              <a:ext cx="691980" cy="65718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ja-JP" alt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ea"/>
                  <a:cs typeface="Apple Chancery" charset="0"/>
                </a:rPr>
                <a:t>伊勢丹</a:t>
              </a:r>
              <a:endParaRPr lang="en-US" altLang="ja-JP" sz="1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cs typeface="Apple Chancery" charset="0"/>
              </a:endParaRPr>
            </a:p>
          </p:txBody>
        </p:sp>
        <p:sp>
          <p:nvSpPr>
            <p:cNvPr id="213" name="角丸四角形 212"/>
            <p:cNvSpPr/>
            <p:nvPr/>
          </p:nvSpPr>
          <p:spPr>
            <a:xfrm rot="1913681">
              <a:off x="8804288" y="3325717"/>
              <a:ext cx="636737" cy="29671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en-US" altLang="ja-JP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Apple Chancery" charset="0"/>
                  <a:cs typeface="Apple Chancery" charset="0"/>
                </a:rPr>
                <a:t>OIOI</a:t>
              </a:r>
            </a:p>
          </p:txBody>
        </p:sp>
        <p:sp>
          <p:nvSpPr>
            <p:cNvPr id="312" name="角丸四角形 311"/>
            <p:cNvSpPr/>
            <p:nvPr/>
          </p:nvSpPr>
          <p:spPr>
            <a:xfrm rot="21051266">
              <a:off x="7230346" y="5225344"/>
              <a:ext cx="922177" cy="88701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ja-JP" alt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ea"/>
                  <a:cs typeface="Apple Chancery" charset="0"/>
                </a:rPr>
                <a:t>タカシマヤ</a:t>
              </a:r>
              <a:endParaRPr lang="en-US" altLang="ja-JP" sz="1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cs typeface="Apple Chancery" charset="0"/>
              </a:endParaRPr>
            </a:p>
          </p:txBody>
        </p:sp>
      </p:grpSp>
      <p:grpSp>
        <p:nvGrpSpPr>
          <p:cNvPr id="357" name="図形グループ 356"/>
          <p:cNvGrpSpPr/>
          <p:nvPr/>
        </p:nvGrpSpPr>
        <p:grpSpPr>
          <a:xfrm>
            <a:off x="2977103" y="2934272"/>
            <a:ext cx="8184377" cy="6401352"/>
            <a:chOff x="2976713" y="266887"/>
            <a:chExt cx="8183311" cy="6400519"/>
          </a:xfrm>
        </p:grpSpPr>
        <p:sp>
          <p:nvSpPr>
            <p:cNvPr id="358" name="左矢印 357"/>
            <p:cNvSpPr/>
            <p:nvPr/>
          </p:nvSpPr>
          <p:spPr>
            <a:xfrm>
              <a:off x="2976713" y="5818451"/>
              <a:ext cx="1398441" cy="444137"/>
            </a:xfrm>
            <a:prstGeom prst="lef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9" name="テキスト ボックス 358"/>
            <p:cNvSpPr txBox="1"/>
            <p:nvPr/>
          </p:nvSpPr>
          <p:spPr>
            <a:xfrm>
              <a:off x="3365609" y="6144334"/>
              <a:ext cx="79329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都</a:t>
              </a:r>
              <a:r>
                <a:rPr lang="en-US" altLang="ja-JP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  <a:r>
                <a:rPr lang="ja-JP" altLang="en-US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庁</a:t>
              </a:r>
              <a:r>
                <a:rPr lang="en-US" altLang="ja-JP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  <a:endParaRPr lang="ja-JP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60" name="上矢印 359"/>
            <p:cNvSpPr/>
            <p:nvPr/>
          </p:nvSpPr>
          <p:spPr>
            <a:xfrm>
              <a:off x="6604919" y="266887"/>
              <a:ext cx="407255" cy="631240"/>
            </a:xfrm>
            <a:prstGeom prst="up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1" name="テキスト ボックス 360"/>
            <p:cNvSpPr txBox="1"/>
            <p:nvPr/>
          </p:nvSpPr>
          <p:spPr>
            <a:xfrm>
              <a:off x="5651209" y="507076"/>
              <a:ext cx="1364476" cy="4469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新大久保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62" name="右矢印 361"/>
            <p:cNvSpPr/>
            <p:nvPr/>
          </p:nvSpPr>
          <p:spPr>
            <a:xfrm>
              <a:off x="9846633" y="4264193"/>
              <a:ext cx="1293326" cy="337070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b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endParaRPr>
            </a:p>
          </p:txBody>
        </p:sp>
        <p:sp>
          <p:nvSpPr>
            <p:cNvPr id="363" name="正方形/長方形 362"/>
            <p:cNvSpPr/>
            <p:nvPr/>
          </p:nvSpPr>
          <p:spPr>
            <a:xfrm>
              <a:off x="9652471" y="4552652"/>
              <a:ext cx="1507553" cy="446917"/>
            </a:xfrm>
            <a:prstGeom prst="rect">
              <a:avLst/>
            </a:prstGeom>
            <a:noFill/>
          </p:spPr>
          <p:txBody>
            <a:bodyPr wrap="square" lIns="91452" tIns="45726" rIns="91452" bIns="45726">
              <a:spAutoFit/>
            </a:bodyPr>
            <a:lstStyle/>
            <a:p>
              <a:pPr algn="ctr"/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歌舞伎町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64" name="下矢印 363"/>
            <p:cNvSpPr/>
            <p:nvPr/>
          </p:nvSpPr>
          <p:spPr>
            <a:xfrm>
              <a:off x="6603894" y="5475877"/>
              <a:ext cx="491586" cy="1191529"/>
            </a:xfrm>
            <a:prstGeom prst="down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5" name="テキスト ボックス 364"/>
            <p:cNvSpPr txBox="1"/>
            <p:nvPr/>
          </p:nvSpPr>
          <p:spPr>
            <a:xfrm>
              <a:off x="5865777" y="6041870"/>
              <a:ext cx="1069524" cy="4469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代々木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3" name="テキスト ボックス 2"/>
          <p:cNvSpPr txBox="1"/>
          <p:nvPr/>
        </p:nvSpPr>
        <p:spPr>
          <a:xfrm>
            <a:off x="6267423" y="6297434"/>
            <a:ext cx="404807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 dirty="0">
                <a:solidFill>
                  <a:srgbClr val="FF2F92"/>
                </a:solidFill>
              </a:rPr>
              <a:t>中央西口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66" name="テキスト ボックス 365"/>
          <p:cNvSpPr txBox="1"/>
          <p:nvPr/>
        </p:nvSpPr>
        <p:spPr>
          <a:xfrm>
            <a:off x="7207249" y="5900715"/>
            <a:ext cx="404807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 dirty="0">
                <a:solidFill>
                  <a:srgbClr val="FF2F92"/>
                </a:solidFill>
              </a:rPr>
              <a:t>中央東口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67" name="テキスト ボックス 366"/>
          <p:cNvSpPr txBox="1"/>
          <p:nvPr/>
        </p:nvSpPr>
        <p:spPr>
          <a:xfrm>
            <a:off x="7417265" y="6613325"/>
            <a:ext cx="404807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 dirty="0">
                <a:solidFill>
                  <a:srgbClr val="FF2F92"/>
                </a:solidFill>
              </a:rPr>
              <a:t>東南口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68" name="テキスト ボックス 367"/>
          <p:cNvSpPr txBox="1"/>
          <p:nvPr/>
        </p:nvSpPr>
        <p:spPr>
          <a:xfrm>
            <a:off x="7385137" y="7588449"/>
            <a:ext cx="404807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 dirty="0">
                <a:solidFill>
                  <a:srgbClr val="FF2F92"/>
                </a:solidFill>
              </a:rPr>
              <a:t>新南口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69" name="テキスト ボックス 368"/>
          <p:cNvSpPr txBox="1"/>
          <p:nvPr/>
        </p:nvSpPr>
        <p:spPr>
          <a:xfrm>
            <a:off x="7618195" y="7573196"/>
            <a:ext cx="599257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 dirty="0">
                <a:solidFill>
                  <a:srgbClr val="FF2F92"/>
                </a:solidFill>
              </a:rPr>
              <a:t>ミライナタワー口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70" name="テキスト ボックス 369"/>
          <p:cNvSpPr txBox="1"/>
          <p:nvPr/>
        </p:nvSpPr>
        <p:spPr>
          <a:xfrm>
            <a:off x="7299541" y="7335019"/>
            <a:ext cx="453921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 dirty="0">
                <a:solidFill>
                  <a:srgbClr val="FF2F92"/>
                </a:solidFill>
              </a:rPr>
              <a:t>甲州街道口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pic>
        <p:nvPicPr>
          <p:cNvPr id="371" name="図 37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903" y="5867830"/>
            <a:ext cx="140802" cy="151893"/>
          </a:xfrm>
          <a:prstGeom prst="rect">
            <a:avLst/>
          </a:prstGeom>
        </p:spPr>
      </p:pic>
      <p:pic>
        <p:nvPicPr>
          <p:cNvPr id="372" name="図 37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9407" y="6780130"/>
            <a:ext cx="140802" cy="151893"/>
          </a:xfrm>
          <a:prstGeom prst="rect">
            <a:avLst/>
          </a:prstGeom>
        </p:spPr>
      </p:pic>
      <p:pic>
        <p:nvPicPr>
          <p:cNvPr id="373" name="図 37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2934" y="7178380"/>
            <a:ext cx="136427" cy="147172"/>
          </a:xfrm>
          <a:prstGeom prst="rect">
            <a:avLst/>
          </a:prstGeom>
        </p:spPr>
      </p:pic>
      <p:sp>
        <p:nvSpPr>
          <p:cNvPr id="329" name="正方形/長方形 328">
            <a:extLst>
              <a:ext uri="{FF2B5EF4-FFF2-40B4-BE49-F238E27FC236}">
                <a16:creationId xmlns="" xmlns:a16="http://schemas.microsoft.com/office/drawing/2014/main" id="{12F040EB-982F-44FB-91D9-6D226C6A51F8}"/>
              </a:ext>
            </a:extLst>
          </p:cNvPr>
          <p:cNvSpPr/>
          <p:nvPr/>
        </p:nvSpPr>
        <p:spPr>
          <a:xfrm rot="20650944" flipH="1">
            <a:off x="6619062" y="3670750"/>
            <a:ext cx="57703" cy="90328"/>
          </a:xfrm>
          <a:prstGeom prst="rect">
            <a:avLst/>
          </a:prstGeom>
          <a:solidFill>
            <a:srgbClr val="548235">
              <a:alpha val="5098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387" name="図形グループ 386"/>
          <p:cNvGrpSpPr/>
          <p:nvPr/>
        </p:nvGrpSpPr>
        <p:grpSpPr>
          <a:xfrm>
            <a:off x="6464148" y="5606363"/>
            <a:ext cx="1513559" cy="2293604"/>
            <a:chOff x="6464025" y="2924968"/>
            <a:chExt cx="1513362" cy="2293305"/>
          </a:xfrm>
          <a:noFill/>
        </p:grpSpPr>
        <p:sp>
          <p:nvSpPr>
            <p:cNvPr id="388" name="テキスト ボックス 387"/>
            <p:cNvSpPr txBox="1"/>
            <p:nvPr/>
          </p:nvSpPr>
          <p:spPr>
            <a:xfrm flipH="1">
              <a:off x="7715811" y="4717837"/>
              <a:ext cx="261576" cy="264694"/>
            </a:xfrm>
            <a:prstGeom prst="rect">
              <a:avLst/>
            </a:prstGeom>
            <a:grpFill/>
            <a:ln>
              <a:noFill/>
            </a:ln>
          </p:spPr>
          <p:txBody>
            <a:bodyPr vert="eaVert"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89" name="テキスト ボックス 388"/>
            <p:cNvSpPr txBox="1"/>
            <p:nvPr/>
          </p:nvSpPr>
          <p:spPr>
            <a:xfrm>
              <a:off x="7326563" y="4596265"/>
              <a:ext cx="312906" cy="169277"/>
            </a:xfrm>
            <a:prstGeom prst="rect">
              <a:avLst/>
            </a:prstGeom>
            <a:grp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90" name="テキスト ボックス 389"/>
            <p:cNvSpPr txBox="1"/>
            <p:nvPr/>
          </p:nvSpPr>
          <p:spPr>
            <a:xfrm>
              <a:off x="7409085" y="5048996"/>
              <a:ext cx="345263" cy="169277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91" name="テキスト ボックス 390"/>
            <p:cNvSpPr txBox="1"/>
            <p:nvPr/>
          </p:nvSpPr>
          <p:spPr>
            <a:xfrm>
              <a:off x="7381854" y="4073713"/>
              <a:ext cx="312906" cy="169277"/>
            </a:xfrm>
            <a:prstGeom prst="rect">
              <a:avLst/>
            </a:prstGeom>
            <a:grp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92" name="テキスト ボックス 391"/>
            <p:cNvSpPr txBox="1"/>
            <p:nvPr/>
          </p:nvSpPr>
          <p:spPr>
            <a:xfrm>
              <a:off x="6888162" y="4061564"/>
              <a:ext cx="312906" cy="169277"/>
            </a:xfrm>
            <a:prstGeom prst="rect">
              <a:avLst/>
            </a:prstGeom>
            <a:grp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93" name="テキスト ボックス 392"/>
            <p:cNvSpPr txBox="1"/>
            <p:nvPr/>
          </p:nvSpPr>
          <p:spPr>
            <a:xfrm>
              <a:off x="6511793" y="4151490"/>
              <a:ext cx="312906" cy="169277"/>
            </a:xfrm>
            <a:prstGeom prst="rect">
              <a:avLst/>
            </a:prstGeom>
            <a:grp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94" name="テキスト ボックス 393"/>
            <p:cNvSpPr txBox="1"/>
            <p:nvPr/>
          </p:nvSpPr>
          <p:spPr>
            <a:xfrm>
              <a:off x="6464025" y="3396344"/>
              <a:ext cx="312906" cy="169277"/>
            </a:xfrm>
            <a:prstGeom prst="rect">
              <a:avLst/>
            </a:prstGeom>
            <a:grp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95" name="テキスト ボックス 394"/>
            <p:cNvSpPr txBox="1"/>
            <p:nvPr/>
          </p:nvSpPr>
          <p:spPr>
            <a:xfrm flipH="1">
              <a:off x="6670618" y="2924968"/>
              <a:ext cx="261576" cy="265638"/>
            </a:xfrm>
            <a:prstGeom prst="rect">
              <a:avLst/>
            </a:prstGeom>
            <a:grpFill/>
            <a:ln>
              <a:noFill/>
            </a:ln>
          </p:spPr>
          <p:txBody>
            <a:bodyPr vert="eaVert"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403" name="テキスト ボックス 402"/>
            <p:cNvSpPr txBox="1"/>
            <p:nvPr/>
          </p:nvSpPr>
          <p:spPr>
            <a:xfrm flipH="1">
              <a:off x="6660444" y="3448606"/>
              <a:ext cx="261576" cy="251521"/>
            </a:xfrm>
            <a:prstGeom prst="rect">
              <a:avLst/>
            </a:prstGeom>
            <a:grpFill/>
            <a:ln>
              <a:noFill/>
            </a:ln>
          </p:spPr>
          <p:txBody>
            <a:bodyPr vert="eaVert"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405" name="正方形/長方形 404"/>
            <p:cNvSpPr/>
            <p:nvPr/>
          </p:nvSpPr>
          <p:spPr>
            <a:xfrm>
              <a:off x="6733229" y="2942130"/>
              <a:ext cx="118124" cy="21044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500" b="1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411" name="正方形/長方形 410"/>
            <p:cNvSpPr/>
            <p:nvPr/>
          </p:nvSpPr>
          <p:spPr>
            <a:xfrm>
              <a:off x="6541378" y="3435416"/>
              <a:ext cx="176607" cy="981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500" b="1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412" name="正方形/長方形 411"/>
            <p:cNvSpPr/>
            <p:nvPr/>
          </p:nvSpPr>
          <p:spPr>
            <a:xfrm>
              <a:off x="6726640" y="3474624"/>
              <a:ext cx="123047" cy="21523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500" b="1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413" name="動作設定ボタン: ユーザー設定 412">
              <a:hlinkClick r:id="" action="ppaction://noaction" highlightClick="1"/>
            </p:cNvPr>
            <p:cNvSpPr/>
            <p:nvPr/>
          </p:nvSpPr>
          <p:spPr>
            <a:xfrm>
              <a:off x="6583851" y="4198492"/>
              <a:ext cx="200636" cy="98560"/>
            </a:xfrm>
            <a:prstGeom prst="actionButtonBlank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500" b="1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417" name="動作設定ボタン: ユーザー設定 416">
              <a:hlinkClick r:id="" action="ppaction://noaction" highlightClick="1"/>
            </p:cNvPr>
            <p:cNvSpPr/>
            <p:nvPr/>
          </p:nvSpPr>
          <p:spPr>
            <a:xfrm>
              <a:off x="6965096" y="4101846"/>
              <a:ext cx="176921" cy="104083"/>
            </a:xfrm>
            <a:prstGeom prst="actionButtonBlank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500" b="1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418" name="動作設定ボタン: ユーザー設定 417">
              <a:hlinkClick r:id="" action="ppaction://noaction" highlightClick="1"/>
            </p:cNvPr>
            <p:cNvSpPr/>
            <p:nvPr/>
          </p:nvSpPr>
          <p:spPr>
            <a:xfrm>
              <a:off x="7421118" y="4101847"/>
              <a:ext cx="187409" cy="104082"/>
            </a:xfrm>
            <a:prstGeom prst="actionButtonBlank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500" b="1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419" name="動作設定ボタン: ユーザー設定 418">
              <a:hlinkClick r:id="" action="ppaction://noaction" highlightClick="1"/>
            </p:cNvPr>
            <p:cNvSpPr/>
            <p:nvPr/>
          </p:nvSpPr>
          <p:spPr>
            <a:xfrm>
              <a:off x="7471896" y="5093816"/>
              <a:ext cx="208803" cy="112056"/>
            </a:xfrm>
            <a:prstGeom prst="actionButtonBlank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500" b="1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420" name="動作設定ボタン: ユーザー設定 419">
              <a:hlinkClick r:id="" action="ppaction://noaction" highlightClick="1"/>
            </p:cNvPr>
            <p:cNvSpPr/>
            <p:nvPr/>
          </p:nvSpPr>
          <p:spPr>
            <a:xfrm>
              <a:off x="7402798" y="4649064"/>
              <a:ext cx="192444" cy="91666"/>
            </a:xfrm>
            <a:prstGeom prst="actionButtonBlank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500" b="1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421" name="動作設定ボタン: ユーザー設定 420">
              <a:hlinkClick r:id="" action="ppaction://noaction" highlightClick="1"/>
            </p:cNvPr>
            <p:cNvSpPr/>
            <p:nvPr/>
          </p:nvSpPr>
          <p:spPr>
            <a:xfrm>
              <a:off x="7758488" y="4703631"/>
              <a:ext cx="190249" cy="272679"/>
            </a:xfrm>
            <a:prstGeom prst="actionButtonBlank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500" b="1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</p:grpSp>
      <p:grpSp>
        <p:nvGrpSpPr>
          <p:cNvPr id="41" name="図形グループ 40"/>
          <p:cNvGrpSpPr/>
          <p:nvPr/>
        </p:nvGrpSpPr>
        <p:grpSpPr>
          <a:xfrm>
            <a:off x="6326873" y="5505349"/>
            <a:ext cx="851019" cy="1601772"/>
            <a:chOff x="6326257" y="2844645"/>
            <a:chExt cx="850908" cy="1601563"/>
          </a:xfrm>
          <a:solidFill>
            <a:srgbClr val="7030A0"/>
          </a:solidFill>
        </p:grpSpPr>
        <p:sp>
          <p:nvSpPr>
            <p:cNvPr id="20" name="正方形/長方形 19">
              <a:extLst>
                <a:ext uri="{FF2B5EF4-FFF2-40B4-BE49-F238E27FC236}">
                  <a16:creationId xmlns="" xmlns:a16="http://schemas.microsoft.com/office/drawing/2014/main" id="{04FBCC50-E480-4069-961E-F4A24DC9A5B4}"/>
                </a:ext>
              </a:extLst>
            </p:cNvPr>
            <p:cNvSpPr/>
            <p:nvPr/>
          </p:nvSpPr>
          <p:spPr>
            <a:xfrm>
              <a:off x="6326257" y="4221692"/>
              <a:ext cx="308974" cy="57980"/>
            </a:xfrm>
            <a:prstGeom prst="rect">
              <a:avLst/>
            </a:prstGeom>
            <a:grp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6" name="正方形/長方形 275">
              <a:extLst>
                <a:ext uri="{FF2B5EF4-FFF2-40B4-BE49-F238E27FC236}">
                  <a16:creationId xmlns="" xmlns:a16="http://schemas.microsoft.com/office/drawing/2014/main" id="{ED10A82A-73CF-4495-AD64-2E82B51608A5}"/>
                </a:ext>
              </a:extLst>
            </p:cNvPr>
            <p:cNvSpPr/>
            <p:nvPr/>
          </p:nvSpPr>
          <p:spPr>
            <a:xfrm rot="20788204">
              <a:off x="6627932" y="4156911"/>
              <a:ext cx="528788" cy="74129"/>
            </a:xfrm>
            <a:prstGeom prst="rect">
              <a:avLst/>
            </a:prstGeom>
            <a:grp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7" name="正方形/長方形 276">
              <a:extLst>
                <a:ext uri="{FF2B5EF4-FFF2-40B4-BE49-F238E27FC236}">
                  <a16:creationId xmlns="" xmlns:a16="http://schemas.microsoft.com/office/drawing/2014/main" id="{38B58193-7DE0-4C43-A5EE-FDB33BDBAA92}"/>
                </a:ext>
              </a:extLst>
            </p:cNvPr>
            <p:cNvSpPr/>
            <p:nvPr/>
          </p:nvSpPr>
          <p:spPr>
            <a:xfrm rot="4398713">
              <a:off x="7000960" y="4210526"/>
              <a:ext cx="295343" cy="57066"/>
            </a:xfrm>
            <a:prstGeom prst="rect">
              <a:avLst/>
            </a:prstGeom>
            <a:grp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8" name="正方形/長方形 277">
              <a:extLst>
                <a:ext uri="{FF2B5EF4-FFF2-40B4-BE49-F238E27FC236}">
                  <a16:creationId xmlns="" xmlns:a16="http://schemas.microsoft.com/office/drawing/2014/main" id="{FE5592A9-26EB-4DAF-A9C6-7ECC50E9D202}"/>
                </a:ext>
              </a:extLst>
            </p:cNvPr>
            <p:cNvSpPr/>
            <p:nvPr/>
          </p:nvSpPr>
          <p:spPr>
            <a:xfrm rot="4398713">
              <a:off x="6780933" y="4270004"/>
              <a:ext cx="295343" cy="57066"/>
            </a:xfrm>
            <a:prstGeom prst="rect">
              <a:avLst/>
            </a:prstGeom>
            <a:grp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6" name="正方形/長方形 285">
              <a:extLst>
                <a:ext uri="{FF2B5EF4-FFF2-40B4-BE49-F238E27FC236}">
                  <a16:creationId xmlns="" xmlns:a16="http://schemas.microsoft.com/office/drawing/2014/main" id="{87918953-5779-4707-9E19-A51189F70350}"/>
                </a:ext>
              </a:extLst>
            </p:cNvPr>
            <p:cNvSpPr/>
            <p:nvPr/>
          </p:nvSpPr>
          <p:spPr>
            <a:xfrm rot="5400000" flipV="1">
              <a:off x="6426199" y="4109603"/>
              <a:ext cx="266427" cy="45719"/>
            </a:xfrm>
            <a:prstGeom prst="rect">
              <a:avLst/>
            </a:prstGeom>
            <a:grp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9" name="正方形/長方形 278">
              <a:extLst>
                <a:ext uri="{FF2B5EF4-FFF2-40B4-BE49-F238E27FC236}">
                  <a16:creationId xmlns="" xmlns:a16="http://schemas.microsoft.com/office/drawing/2014/main" id="{1BB92AB5-052B-40E4-84F1-418CCED8A237}"/>
                </a:ext>
              </a:extLst>
            </p:cNvPr>
            <p:cNvSpPr/>
            <p:nvPr/>
          </p:nvSpPr>
          <p:spPr>
            <a:xfrm rot="5400000" flipV="1">
              <a:off x="6391995" y="3857330"/>
              <a:ext cx="295343" cy="45719"/>
            </a:xfrm>
            <a:prstGeom prst="rect">
              <a:avLst/>
            </a:prstGeom>
            <a:grp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3" name="正方形/長方形 302">
              <a:extLst>
                <a:ext uri="{FF2B5EF4-FFF2-40B4-BE49-F238E27FC236}">
                  <a16:creationId xmlns="" xmlns:a16="http://schemas.microsoft.com/office/drawing/2014/main" id="{8304EAD9-F99A-474A-ADA4-84B78FB34962}"/>
                </a:ext>
              </a:extLst>
            </p:cNvPr>
            <p:cNvSpPr/>
            <p:nvPr/>
          </p:nvSpPr>
          <p:spPr>
            <a:xfrm rot="6142172">
              <a:off x="6453666" y="2912995"/>
              <a:ext cx="362923" cy="226223"/>
            </a:xfrm>
            <a:prstGeom prst="rect">
              <a:avLst/>
            </a:prstGeom>
            <a:grp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9" name="正方形/長方形 308">
              <a:extLst>
                <a:ext uri="{FF2B5EF4-FFF2-40B4-BE49-F238E27FC236}">
                  <a16:creationId xmlns="" xmlns:a16="http://schemas.microsoft.com/office/drawing/2014/main" id="{24A9BA28-9366-4981-9B93-624C6BEBBF54}"/>
                </a:ext>
              </a:extLst>
            </p:cNvPr>
            <p:cNvSpPr/>
            <p:nvPr/>
          </p:nvSpPr>
          <p:spPr>
            <a:xfrm rot="5400000">
              <a:off x="6444020" y="3171575"/>
              <a:ext cx="385729" cy="172194"/>
            </a:xfrm>
            <a:prstGeom prst="rect">
              <a:avLst/>
            </a:prstGeom>
            <a:grp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353" name="図形グループ 352"/>
          <p:cNvGrpSpPr/>
          <p:nvPr/>
        </p:nvGrpSpPr>
        <p:grpSpPr>
          <a:xfrm>
            <a:off x="6346804" y="5096868"/>
            <a:ext cx="1612487" cy="1655314"/>
            <a:chOff x="6319402" y="2469874"/>
            <a:chExt cx="1612277" cy="1655098"/>
          </a:xfrm>
        </p:grpSpPr>
        <p:sp>
          <p:nvSpPr>
            <p:cNvPr id="354" name="正方形/長方形 353"/>
            <p:cNvSpPr/>
            <p:nvPr/>
          </p:nvSpPr>
          <p:spPr>
            <a:xfrm>
              <a:off x="7342015" y="2469874"/>
              <a:ext cx="553950" cy="1216460"/>
            </a:xfrm>
            <a:prstGeom prst="rect">
              <a:avLst/>
            </a:prstGeom>
            <a:noFill/>
          </p:spPr>
          <p:txBody>
            <a:bodyPr vert="eaVert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東</a:t>
              </a:r>
              <a:r>
                <a:rPr lang="en-US" altLang="ja-JP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1016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355" name="正方形/長方形 354"/>
            <p:cNvSpPr/>
            <p:nvPr/>
          </p:nvSpPr>
          <p:spPr>
            <a:xfrm>
              <a:off x="6319402" y="3663307"/>
              <a:ext cx="1612277" cy="461665"/>
            </a:xfrm>
            <a:prstGeom prst="rect">
              <a:avLst/>
            </a:prstGeom>
            <a:noFill/>
          </p:spPr>
          <p:txBody>
            <a:bodyPr vert="horz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南</a:t>
              </a:r>
              <a:r>
                <a:rPr lang="en-US" altLang="ja-JP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635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356" name="正方形/長方形 355"/>
            <p:cNvSpPr/>
            <p:nvPr/>
          </p:nvSpPr>
          <p:spPr>
            <a:xfrm>
              <a:off x="6343126" y="2489496"/>
              <a:ext cx="553950" cy="1137025"/>
            </a:xfrm>
            <a:prstGeom prst="rect">
              <a:avLst/>
            </a:prstGeom>
            <a:noFill/>
          </p:spPr>
          <p:txBody>
            <a:bodyPr vert="eaVert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西</a:t>
              </a:r>
              <a:r>
                <a:rPr lang="en-US" altLang="ja-JP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635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</p:grpSp>
      <p:grpSp>
        <p:nvGrpSpPr>
          <p:cNvPr id="36" name="図形グループ 35"/>
          <p:cNvGrpSpPr/>
          <p:nvPr/>
        </p:nvGrpSpPr>
        <p:grpSpPr>
          <a:xfrm>
            <a:off x="2716476" y="4895603"/>
            <a:ext cx="5232018" cy="3708088"/>
            <a:chOff x="2716122" y="2227963"/>
            <a:chExt cx="5231337" cy="3707605"/>
          </a:xfrm>
          <a:solidFill>
            <a:srgbClr val="2E75B6">
              <a:alpha val="5098"/>
            </a:srgbClr>
          </a:solidFill>
        </p:grpSpPr>
        <p:sp>
          <p:nvSpPr>
            <p:cNvPr id="193" name="正方形/長方形 192">
              <a:extLst>
                <a:ext uri="{FF2B5EF4-FFF2-40B4-BE49-F238E27FC236}">
                  <a16:creationId xmlns="" xmlns:a16="http://schemas.microsoft.com/office/drawing/2014/main" id="{703EB734-EA22-47B8-9F09-F938A6622C92}"/>
                </a:ext>
              </a:extLst>
            </p:cNvPr>
            <p:cNvSpPr/>
            <p:nvPr/>
          </p:nvSpPr>
          <p:spPr>
            <a:xfrm rot="921646" flipH="1">
              <a:off x="6681469" y="3026409"/>
              <a:ext cx="45719" cy="171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1" name="正方形/長方形 200">
              <a:extLst>
                <a:ext uri="{FF2B5EF4-FFF2-40B4-BE49-F238E27FC236}">
                  <a16:creationId xmlns="" xmlns:a16="http://schemas.microsoft.com/office/drawing/2014/main" id="{E2BEB892-860C-43D4-8995-AEA1514DCB2A}"/>
                </a:ext>
              </a:extLst>
            </p:cNvPr>
            <p:cNvSpPr/>
            <p:nvPr/>
          </p:nvSpPr>
          <p:spPr>
            <a:xfrm rot="921646">
              <a:off x="6520388" y="2947160"/>
              <a:ext cx="45719" cy="171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" name="二等辺三角形 11">
              <a:extLst>
                <a:ext uri="{FF2B5EF4-FFF2-40B4-BE49-F238E27FC236}">
                  <a16:creationId xmlns="" xmlns:a16="http://schemas.microsoft.com/office/drawing/2014/main" id="{4DAE8A9A-F441-40CB-AF8A-1120EC621E83}"/>
                </a:ext>
              </a:extLst>
            </p:cNvPr>
            <p:cNvSpPr/>
            <p:nvPr/>
          </p:nvSpPr>
          <p:spPr>
            <a:xfrm rot="5400000">
              <a:off x="6362664" y="3050065"/>
              <a:ext cx="184314" cy="241995"/>
            </a:xfrm>
            <a:prstGeom prst="triangle">
              <a:avLst>
                <a:gd name="adj" fmla="val 34701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58" name="正方形/長方形 457">
              <a:extLst>
                <a:ext uri="{FF2B5EF4-FFF2-40B4-BE49-F238E27FC236}">
                  <a16:creationId xmlns="" xmlns:a16="http://schemas.microsoft.com/office/drawing/2014/main" id="{8C460184-453C-4998-A75E-280884023DAD}"/>
                </a:ext>
              </a:extLst>
            </p:cNvPr>
            <p:cNvSpPr/>
            <p:nvPr/>
          </p:nvSpPr>
          <p:spPr>
            <a:xfrm rot="15870544" flipH="1">
              <a:off x="2749645" y="5456478"/>
              <a:ext cx="60019" cy="989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59" name="正方形/長方形 458">
              <a:extLst>
                <a:ext uri="{FF2B5EF4-FFF2-40B4-BE49-F238E27FC236}">
                  <a16:creationId xmlns="" xmlns:a16="http://schemas.microsoft.com/office/drawing/2014/main" id="{8C460184-453C-4998-A75E-280884023DAD}"/>
                </a:ext>
              </a:extLst>
            </p:cNvPr>
            <p:cNvSpPr/>
            <p:nvPr/>
          </p:nvSpPr>
          <p:spPr>
            <a:xfrm rot="20356211" flipH="1">
              <a:off x="3524314" y="5489685"/>
              <a:ext cx="57619" cy="9496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8" name="正方形/長方形 87">
              <a:extLst>
                <a:ext uri="{FF2B5EF4-FFF2-40B4-BE49-F238E27FC236}">
                  <a16:creationId xmlns="" xmlns:a16="http://schemas.microsoft.com/office/drawing/2014/main" id="{27A8E4AC-66B9-4340-AAE9-0F808D5D02ED}"/>
                </a:ext>
              </a:extLst>
            </p:cNvPr>
            <p:cNvSpPr/>
            <p:nvPr/>
          </p:nvSpPr>
          <p:spPr>
            <a:xfrm rot="7729356">
              <a:off x="7817188" y="2627095"/>
              <a:ext cx="21482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90" name="正方形/長方形 89">
              <a:extLst>
                <a:ext uri="{FF2B5EF4-FFF2-40B4-BE49-F238E27FC236}">
                  <a16:creationId xmlns="" xmlns:a16="http://schemas.microsoft.com/office/drawing/2014/main" id="{FEE06075-D669-4096-B3D8-956709181212}"/>
                </a:ext>
              </a:extLst>
            </p:cNvPr>
            <p:cNvSpPr/>
            <p:nvPr/>
          </p:nvSpPr>
          <p:spPr>
            <a:xfrm rot="7165904" flipV="1">
              <a:off x="7702065" y="2591353"/>
              <a:ext cx="28495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9" name="正方形/長方形 168">
              <a:extLst>
                <a:ext uri="{FF2B5EF4-FFF2-40B4-BE49-F238E27FC236}">
                  <a16:creationId xmlns="" xmlns:a16="http://schemas.microsoft.com/office/drawing/2014/main" id="{42002FBD-DCEA-4DE2-919C-594403A21BE9}"/>
                </a:ext>
              </a:extLst>
            </p:cNvPr>
            <p:cNvSpPr/>
            <p:nvPr/>
          </p:nvSpPr>
          <p:spPr>
            <a:xfrm rot="14204146" flipV="1">
              <a:off x="7752379" y="2562760"/>
              <a:ext cx="21482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0" name="正方形/長方形 169">
              <a:extLst>
                <a:ext uri="{FF2B5EF4-FFF2-40B4-BE49-F238E27FC236}">
                  <a16:creationId xmlns="" xmlns:a16="http://schemas.microsoft.com/office/drawing/2014/main" id="{C7530264-8D4D-43A6-914F-B5BF9E3CECE0}"/>
                </a:ext>
              </a:extLst>
            </p:cNvPr>
            <p:cNvSpPr/>
            <p:nvPr/>
          </p:nvSpPr>
          <p:spPr>
            <a:xfrm rot="5400000" flipV="1">
              <a:off x="7733898" y="2903454"/>
              <a:ext cx="230658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1" name="正方形/長方形 170">
              <a:extLst>
                <a:ext uri="{FF2B5EF4-FFF2-40B4-BE49-F238E27FC236}">
                  <a16:creationId xmlns="" xmlns:a16="http://schemas.microsoft.com/office/drawing/2014/main" id="{80DF7B2D-6220-4016-B9E8-37CD5D4A4213}"/>
                </a:ext>
              </a:extLst>
            </p:cNvPr>
            <p:cNvSpPr/>
            <p:nvPr/>
          </p:nvSpPr>
          <p:spPr>
            <a:xfrm rot="5400000" flipH="1" flipV="1">
              <a:off x="7416843" y="3005258"/>
              <a:ext cx="48981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2" name="正方形/長方形 171">
              <a:extLst>
                <a:ext uri="{FF2B5EF4-FFF2-40B4-BE49-F238E27FC236}">
                  <a16:creationId xmlns="" xmlns:a16="http://schemas.microsoft.com/office/drawing/2014/main" id="{5ABAB600-A67D-4765-BBFD-57B00FB41E68}"/>
                </a:ext>
              </a:extLst>
            </p:cNvPr>
            <p:cNvSpPr/>
            <p:nvPr/>
          </p:nvSpPr>
          <p:spPr>
            <a:xfrm rot="5400000">
              <a:off x="7511365" y="2998133"/>
              <a:ext cx="503910" cy="4587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3" name="正方形/長方形 172">
              <a:extLst>
                <a:ext uri="{FF2B5EF4-FFF2-40B4-BE49-F238E27FC236}">
                  <a16:creationId xmlns="" xmlns:a16="http://schemas.microsoft.com/office/drawing/2014/main" id="{DFAABE79-A67C-4857-BCB8-A7A7B1EAFB6A}"/>
                </a:ext>
              </a:extLst>
            </p:cNvPr>
            <p:cNvSpPr/>
            <p:nvPr/>
          </p:nvSpPr>
          <p:spPr>
            <a:xfrm rot="5400000" flipV="1">
              <a:off x="7732777" y="3246176"/>
              <a:ext cx="223438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5" name="正方形/長方形 174">
              <a:extLst>
                <a:ext uri="{FF2B5EF4-FFF2-40B4-BE49-F238E27FC236}">
                  <a16:creationId xmlns="" xmlns:a16="http://schemas.microsoft.com/office/drawing/2014/main" id="{AF8E59FE-3CC5-4C46-B50F-1D081CF34AB5}"/>
                </a:ext>
              </a:extLst>
            </p:cNvPr>
            <p:cNvSpPr/>
            <p:nvPr/>
          </p:nvSpPr>
          <p:spPr>
            <a:xfrm rot="10800000" flipV="1">
              <a:off x="7558421" y="2913230"/>
              <a:ext cx="26695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6" name="正方形/長方形 175">
              <a:extLst>
                <a:ext uri="{FF2B5EF4-FFF2-40B4-BE49-F238E27FC236}">
                  <a16:creationId xmlns="" xmlns:a16="http://schemas.microsoft.com/office/drawing/2014/main" id="{495E9A35-676C-4102-9B91-3F943D22746F}"/>
                </a:ext>
              </a:extLst>
            </p:cNvPr>
            <p:cNvSpPr/>
            <p:nvPr/>
          </p:nvSpPr>
          <p:spPr>
            <a:xfrm rot="10800000" flipV="1">
              <a:off x="7477368" y="3230269"/>
              <a:ext cx="37418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8" name="正方形/長方形 177">
              <a:extLst>
                <a:ext uri="{FF2B5EF4-FFF2-40B4-BE49-F238E27FC236}">
                  <a16:creationId xmlns="" xmlns:a16="http://schemas.microsoft.com/office/drawing/2014/main" id="{7FE693AF-2488-49AA-B4B8-E7FBDB6045C4}"/>
                </a:ext>
              </a:extLst>
            </p:cNvPr>
            <p:cNvSpPr/>
            <p:nvPr/>
          </p:nvSpPr>
          <p:spPr>
            <a:xfrm rot="5400000" flipV="1">
              <a:off x="7129371" y="2945415"/>
              <a:ext cx="748580" cy="10486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228" name="正方形/長方形 227">
              <a:extLst>
                <a:ext uri="{FF2B5EF4-FFF2-40B4-BE49-F238E27FC236}">
                  <a16:creationId xmlns="" xmlns:a16="http://schemas.microsoft.com/office/drawing/2014/main" id="{00F33BDA-6DF9-4B8E-B4F0-C5CD2859E6A6}"/>
                </a:ext>
              </a:extLst>
            </p:cNvPr>
            <p:cNvSpPr/>
            <p:nvPr/>
          </p:nvSpPr>
          <p:spPr>
            <a:xfrm rot="10800000">
              <a:off x="7467991" y="3328012"/>
              <a:ext cx="15759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0" name="正方形/長方形 229">
              <a:extLst>
                <a:ext uri="{FF2B5EF4-FFF2-40B4-BE49-F238E27FC236}">
                  <a16:creationId xmlns="" xmlns:a16="http://schemas.microsoft.com/office/drawing/2014/main" id="{964E32B0-EAD7-4155-9427-358A18D3BAE2}"/>
                </a:ext>
              </a:extLst>
            </p:cNvPr>
            <p:cNvSpPr/>
            <p:nvPr/>
          </p:nvSpPr>
          <p:spPr>
            <a:xfrm rot="10800000">
              <a:off x="7567324" y="2715416"/>
              <a:ext cx="243804" cy="651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9" name="正方形/長方形 188">
              <a:extLst>
                <a:ext uri="{FF2B5EF4-FFF2-40B4-BE49-F238E27FC236}">
                  <a16:creationId xmlns="" xmlns:a16="http://schemas.microsoft.com/office/drawing/2014/main" id="{DD255508-17AE-40D2-BE24-63AC7F4169E9}"/>
                </a:ext>
              </a:extLst>
            </p:cNvPr>
            <p:cNvSpPr/>
            <p:nvPr/>
          </p:nvSpPr>
          <p:spPr>
            <a:xfrm rot="6117456">
              <a:off x="6529910" y="2738099"/>
              <a:ext cx="108781" cy="44744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1" name="正方形/長方形 190">
              <a:extLst>
                <a:ext uri="{FF2B5EF4-FFF2-40B4-BE49-F238E27FC236}">
                  <a16:creationId xmlns="" xmlns:a16="http://schemas.microsoft.com/office/drawing/2014/main" id="{F429E724-65A0-406A-9EBF-0C5CCD58822E}"/>
                </a:ext>
              </a:extLst>
            </p:cNvPr>
            <p:cNvSpPr/>
            <p:nvPr/>
          </p:nvSpPr>
          <p:spPr>
            <a:xfrm rot="921646">
              <a:off x="6440286" y="2483279"/>
              <a:ext cx="99666" cy="41264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4" name="正方形/長方形 193">
              <a:extLst>
                <a:ext uri="{FF2B5EF4-FFF2-40B4-BE49-F238E27FC236}">
                  <a16:creationId xmlns="" xmlns:a16="http://schemas.microsoft.com/office/drawing/2014/main" id="{9BED0A4C-51F8-427D-BFF0-D315015DAF28}"/>
                </a:ext>
              </a:extLst>
            </p:cNvPr>
            <p:cNvSpPr/>
            <p:nvPr/>
          </p:nvSpPr>
          <p:spPr>
            <a:xfrm rot="6338268">
              <a:off x="6536144" y="2914746"/>
              <a:ext cx="45719" cy="44716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5" name="正方形/長方形 194">
              <a:extLst>
                <a:ext uri="{FF2B5EF4-FFF2-40B4-BE49-F238E27FC236}">
                  <a16:creationId xmlns="" xmlns:a16="http://schemas.microsoft.com/office/drawing/2014/main" id="{95C1156B-8FFB-4278-AA70-FD66D11E880C}"/>
                </a:ext>
              </a:extLst>
            </p:cNvPr>
            <p:cNvSpPr/>
            <p:nvPr/>
          </p:nvSpPr>
          <p:spPr>
            <a:xfrm rot="7270420">
              <a:off x="6684495" y="3369243"/>
              <a:ext cx="45719" cy="1554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6" name="正方形/長方形 195">
              <a:extLst>
                <a:ext uri="{FF2B5EF4-FFF2-40B4-BE49-F238E27FC236}">
                  <a16:creationId xmlns="" xmlns:a16="http://schemas.microsoft.com/office/drawing/2014/main" id="{45DB6B29-4777-4021-AD0A-B32B552D301D}"/>
                </a:ext>
              </a:extLst>
            </p:cNvPr>
            <p:cNvSpPr/>
            <p:nvPr/>
          </p:nvSpPr>
          <p:spPr>
            <a:xfrm>
              <a:off x="6735446" y="3474075"/>
              <a:ext cx="45719" cy="859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7" name="正方形/長方形 196">
              <a:extLst>
                <a:ext uri="{FF2B5EF4-FFF2-40B4-BE49-F238E27FC236}">
                  <a16:creationId xmlns="" xmlns:a16="http://schemas.microsoft.com/office/drawing/2014/main" id="{01ED39C9-3FFE-4E95-B463-8FDCCF7EB0D7}"/>
                </a:ext>
              </a:extLst>
            </p:cNvPr>
            <p:cNvSpPr/>
            <p:nvPr/>
          </p:nvSpPr>
          <p:spPr>
            <a:xfrm rot="589892">
              <a:off x="6352239" y="2931958"/>
              <a:ext cx="111832" cy="171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198" name="正方形/長方形 197">
              <a:extLst>
                <a:ext uri="{FF2B5EF4-FFF2-40B4-BE49-F238E27FC236}">
                  <a16:creationId xmlns="" xmlns:a16="http://schemas.microsoft.com/office/drawing/2014/main" id="{A1A0B506-1B09-4A84-8AEF-47D2C60CDBE7}"/>
                </a:ext>
              </a:extLst>
            </p:cNvPr>
            <p:cNvSpPr/>
            <p:nvPr/>
          </p:nvSpPr>
          <p:spPr>
            <a:xfrm rot="5400000">
              <a:off x="6125381" y="2454911"/>
              <a:ext cx="77844" cy="55056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1" name="二等辺三角形 10">
              <a:extLst>
                <a:ext uri="{FF2B5EF4-FFF2-40B4-BE49-F238E27FC236}">
                  <a16:creationId xmlns="" xmlns:a16="http://schemas.microsoft.com/office/drawing/2014/main" id="{E6A3B36E-EF07-44BC-A255-205E727DD532}"/>
                </a:ext>
              </a:extLst>
            </p:cNvPr>
            <p:cNvSpPr/>
            <p:nvPr/>
          </p:nvSpPr>
          <p:spPr>
            <a:xfrm rot="3358098">
              <a:off x="6297467" y="2745269"/>
              <a:ext cx="163419" cy="9214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0" name="正方形/長方形 199">
              <a:extLst>
                <a:ext uri="{FF2B5EF4-FFF2-40B4-BE49-F238E27FC236}">
                  <a16:creationId xmlns="" xmlns:a16="http://schemas.microsoft.com/office/drawing/2014/main" id="{1E770619-DB21-4B1D-8ACB-9EAAE4414AB7}"/>
                </a:ext>
              </a:extLst>
            </p:cNvPr>
            <p:cNvSpPr/>
            <p:nvPr/>
          </p:nvSpPr>
          <p:spPr>
            <a:xfrm>
              <a:off x="5888036" y="2340458"/>
              <a:ext cx="109600" cy="37451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5" name="正方形/長方形 204">
              <a:extLst>
                <a:ext uri="{FF2B5EF4-FFF2-40B4-BE49-F238E27FC236}">
                  <a16:creationId xmlns="" xmlns:a16="http://schemas.microsoft.com/office/drawing/2014/main" id="{25E11155-815F-4CC4-B5AA-14EBE9F20434}"/>
                </a:ext>
              </a:extLst>
            </p:cNvPr>
            <p:cNvSpPr/>
            <p:nvPr/>
          </p:nvSpPr>
          <p:spPr>
            <a:xfrm rot="4031518">
              <a:off x="6256114" y="3035592"/>
              <a:ext cx="124135" cy="34113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6" name="正方形/長方形 205">
              <a:extLst>
                <a:ext uri="{FF2B5EF4-FFF2-40B4-BE49-F238E27FC236}">
                  <a16:creationId xmlns="" xmlns:a16="http://schemas.microsoft.com/office/drawing/2014/main" id="{E0E44F45-D47B-48C5-BCD0-575A80612B6F}"/>
                </a:ext>
              </a:extLst>
            </p:cNvPr>
            <p:cNvSpPr/>
            <p:nvPr/>
          </p:nvSpPr>
          <p:spPr>
            <a:xfrm>
              <a:off x="5888036" y="2751561"/>
              <a:ext cx="109600" cy="10561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7" name="正方形/長方形 206">
              <a:extLst>
                <a:ext uri="{FF2B5EF4-FFF2-40B4-BE49-F238E27FC236}">
                  <a16:creationId xmlns="" xmlns:a16="http://schemas.microsoft.com/office/drawing/2014/main" id="{87CCFBD4-CB70-4C56-A874-49DB31A6E742}"/>
                </a:ext>
              </a:extLst>
            </p:cNvPr>
            <p:cNvSpPr/>
            <p:nvPr/>
          </p:nvSpPr>
          <p:spPr>
            <a:xfrm>
              <a:off x="6365952" y="3199927"/>
              <a:ext cx="84349" cy="22327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8" name="正方形/長方形 207">
              <a:extLst>
                <a:ext uri="{FF2B5EF4-FFF2-40B4-BE49-F238E27FC236}">
                  <a16:creationId xmlns="" xmlns:a16="http://schemas.microsoft.com/office/drawing/2014/main" id="{50BEF9C9-FC19-4B33-992B-592798D30A28}"/>
                </a:ext>
              </a:extLst>
            </p:cNvPr>
            <p:cNvSpPr/>
            <p:nvPr/>
          </p:nvSpPr>
          <p:spPr>
            <a:xfrm>
              <a:off x="5885529" y="3114948"/>
              <a:ext cx="77223" cy="4894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9" name="正方形/長方形 208">
              <a:extLst>
                <a:ext uri="{FF2B5EF4-FFF2-40B4-BE49-F238E27FC236}">
                  <a16:creationId xmlns="" xmlns:a16="http://schemas.microsoft.com/office/drawing/2014/main" id="{581D973E-4C31-4791-896A-5EA374EF14A6}"/>
                </a:ext>
              </a:extLst>
            </p:cNvPr>
            <p:cNvSpPr/>
            <p:nvPr/>
          </p:nvSpPr>
          <p:spPr>
            <a:xfrm rot="5400000">
              <a:off x="6057664" y="2993804"/>
              <a:ext cx="45719" cy="37451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0" name="正方形/長方形 209">
              <a:extLst>
                <a:ext uri="{FF2B5EF4-FFF2-40B4-BE49-F238E27FC236}">
                  <a16:creationId xmlns="" xmlns:a16="http://schemas.microsoft.com/office/drawing/2014/main" id="{AB615DFF-FBAF-4248-872D-62F674918E1F}"/>
                </a:ext>
              </a:extLst>
            </p:cNvPr>
            <p:cNvSpPr/>
            <p:nvPr/>
          </p:nvSpPr>
          <p:spPr>
            <a:xfrm rot="5400000">
              <a:off x="4941514" y="1963782"/>
              <a:ext cx="45719" cy="184267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2" name="正方形/長方形 211">
              <a:extLst>
                <a:ext uri="{FF2B5EF4-FFF2-40B4-BE49-F238E27FC236}">
                  <a16:creationId xmlns="" xmlns:a16="http://schemas.microsoft.com/office/drawing/2014/main" id="{58C3F6C6-FE21-45CC-970D-AFB22F4815D5}"/>
                </a:ext>
              </a:extLst>
            </p:cNvPr>
            <p:cNvSpPr/>
            <p:nvPr/>
          </p:nvSpPr>
          <p:spPr>
            <a:xfrm rot="5400000">
              <a:off x="4914031" y="2134709"/>
              <a:ext cx="45719" cy="184267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4" name="正方形/長方形 213">
              <a:extLst>
                <a:ext uri="{FF2B5EF4-FFF2-40B4-BE49-F238E27FC236}">
                  <a16:creationId xmlns="" xmlns:a16="http://schemas.microsoft.com/office/drawing/2014/main" id="{374449C4-F0B6-49FD-9CF4-1947A2067AEC}"/>
                </a:ext>
              </a:extLst>
            </p:cNvPr>
            <p:cNvSpPr/>
            <p:nvPr/>
          </p:nvSpPr>
          <p:spPr>
            <a:xfrm rot="7640518">
              <a:off x="5909037" y="3019540"/>
              <a:ext cx="45719" cy="1903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5" name="正方形/長方形 214">
              <a:extLst>
                <a:ext uri="{FF2B5EF4-FFF2-40B4-BE49-F238E27FC236}">
                  <a16:creationId xmlns="" xmlns:a16="http://schemas.microsoft.com/office/drawing/2014/main" id="{CE556BFB-194D-4D72-B15B-459E1F236AB9}"/>
                </a:ext>
              </a:extLst>
            </p:cNvPr>
            <p:cNvSpPr/>
            <p:nvPr/>
          </p:nvSpPr>
          <p:spPr>
            <a:xfrm rot="4033500">
              <a:off x="5908252" y="2803704"/>
              <a:ext cx="53564" cy="1130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6" name="正方形/長方形 215">
              <a:extLst>
                <a:ext uri="{FF2B5EF4-FFF2-40B4-BE49-F238E27FC236}">
                  <a16:creationId xmlns="" xmlns:a16="http://schemas.microsoft.com/office/drawing/2014/main" id="{6308E746-933E-4BE7-A4D9-64140052E975}"/>
                </a:ext>
              </a:extLst>
            </p:cNvPr>
            <p:cNvSpPr/>
            <p:nvPr/>
          </p:nvSpPr>
          <p:spPr>
            <a:xfrm rot="5400000">
              <a:off x="6037374" y="3368808"/>
              <a:ext cx="45719" cy="1830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7" name="正方形/長方形 216">
              <a:extLst>
                <a:ext uri="{FF2B5EF4-FFF2-40B4-BE49-F238E27FC236}">
                  <a16:creationId xmlns="" xmlns:a16="http://schemas.microsoft.com/office/drawing/2014/main" id="{44762973-AF2E-4FFA-9A77-76FCCBE66D5D}"/>
                </a:ext>
              </a:extLst>
            </p:cNvPr>
            <p:cNvSpPr/>
            <p:nvPr/>
          </p:nvSpPr>
          <p:spPr>
            <a:xfrm rot="5400000">
              <a:off x="5909776" y="3644302"/>
              <a:ext cx="45719" cy="9022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8" name="正方形/長方形 217">
              <a:extLst>
                <a:ext uri="{FF2B5EF4-FFF2-40B4-BE49-F238E27FC236}">
                  <a16:creationId xmlns="" xmlns:a16="http://schemas.microsoft.com/office/drawing/2014/main" id="{A749AA9B-C2D8-4A71-A7AE-310B864046C3}"/>
                </a:ext>
              </a:extLst>
            </p:cNvPr>
            <p:cNvSpPr/>
            <p:nvPr/>
          </p:nvSpPr>
          <p:spPr>
            <a:xfrm rot="10800000">
              <a:off x="5885302" y="3585916"/>
              <a:ext cx="45719" cy="936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9" name="正方形/長方形 218">
              <a:extLst>
                <a:ext uri="{FF2B5EF4-FFF2-40B4-BE49-F238E27FC236}">
                  <a16:creationId xmlns="" xmlns:a16="http://schemas.microsoft.com/office/drawing/2014/main" id="{10842899-3417-431B-8AE2-CCFCFB4E4C35}"/>
                </a:ext>
              </a:extLst>
            </p:cNvPr>
            <p:cNvSpPr/>
            <p:nvPr/>
          </p:nvSpPr>
          <p:spPr>
            <a:xfrm rot="1861668" flipH="1">
              <a:off x="6197443" y="3188786"/>
              <a:ext cx="45719" cy="29569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0" name="正方形/長方形 219">
              <a:extLst>
                <a:ext uri="{FF2B5EF4-FFF2-40B4-BE49-F238E27FC236}">
                  <a16:creationId xmlns="" xmlns:a16="http://schemas.microsoft.com/office/drawing/2014/main" id="{375E24D3-94F9-4ECB-84DD-79A18EE1043E}"/>
                </a:ext>
              </a:extLst>
            </p:cNvPr>
            <p:cNvSpPr/>
            <p:nvPr/>
          </p:nvSpPr>
          <p:spPr>
            <a:xfrm rot="10800000">
              <a:off x="6235044" y="3417428"/>
              <a:ext cx="45719" cy="10643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1" name="正方形/長方形 220">
              <a:extLst>
                <a:ext uri="{FF2B5EF4-FFF2-40B4-BE49-F238E27FC236}">
                  <a16:creationId xmlns="" xmlns:a16="http://schemas.microsoft.com/office/drawing/2014/main" id="{36D9ECBF-C8EF-47C9-AD54-ADF22667DD23}"/>
                </a:ext>
              </a:extLst>
            </p:cNvPr>
            <p:cNvSpPr/>
            <p:nvPr/>
          </p:nvSpPr>
          <p:spPr>
            <a:xfrm rot="5400000">
              <a:off x="6247912" y="3309690"/>
              <a:ext cx="45719" cy="1903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2" name="正方形/長方形 221">
              <a:extLst>
                <a:ext uri="{FF2B5EF4-FFF2-40B4-BE49-F238E27FC236}">
                  <a16:creationId xmlns="" xmlns:a16="http://schemas.microsoft.com/office/drawing/2014/main" id="{228A6DB2-5EDA-4967-B393-0DCEDC9A20B7}"/>
                </a:ext>
              </a:extLst>
            </p:cNvPr>
            <p:cNvSpPr/>
            <p:nvPr/>
          </p:nvSpPr>
          <p:spPr>
            <a:xfrm rot="10582598">
              <a:off x="6123584" y="3461569"/>
              <a:ext cx="60691" cy="115489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3" name="正方形/長方形 222">
              <a:extLst>
                <a:ext uri="{FF2B5EF4-FFF2-40B4-BE49-F238E27FC236}">
                  <a16:creationId xmlns="" xmlns:a16="http://schemas.microsoft.com/office/drawing/2014/main" id="{54B9BD92-ABFE-4D0A-B646-94B34A64491F}"/>
                </a:ext>
              </a:extLst>
            </p:cNvPr>
            <p:cNvSpPr/>
            <p:nvPr/>
          </p:nvSpPr>
          <p:spPr>
            <a:xfrm rot="7134134">
              <a:off x="6015248" y="3506082"/>
              <a:ext cx="45719" cy="2512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4" name="正方形/長方形 223">
              <a:extLst>
                <a:ext uri="{FF2B5EF4-FFF2-40B4-BE49-F238E27FC236}">
                  <a16:creationId xmlns="" xmlns:a16="http://schemas.microsoft.com/office/drawing/2014/main" id="{A17E1EEF-FE15-48FA-BF84-AD5F43F84618}"/>
                </a:ext>
              </a:extLst>
            </p:cNvPr>
            <p:cNvSpPr/>
            <p:nvPr/>
          </p:nvSpPr>
          <p:spPr>
            <a:xfrm rot="10800000">
              <a:off x="6031741" y="3701058"/>
              <a:ext cx="45719" cy="1842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5" name="正方形/長方形 224">
              <a:extLst>
                <a:ext uri="{FF2B5EF4-FFF2-40B4-BE49-F238E27FC236}">
                  <a16:creationId xmlns="" xmlns:a16="http://schemas.microsoft.com/office/drawing/2014/main" id="{2E5661A7-2237-4EDA-A9FA-E376C2322D78}"/>
                </a:ext>
              </a:extLst>
            </p:cNvPr>
            <p:cNvSpPr/>
            <p:nvPr/>
          </p:nvSpPr>
          <p:spPr>
            <a:xfrm rot="10800000">
              <a:off x="6038106" y="4218398"/>
              <a:ext cx="45719" cy="2592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6" name="正方形/長方形 225">
              <a:extLst>
                <a:ext uri="{FF2B5EF4-FFF2-40B4-BE49-F238E27FC236}">
                  <a16:creationId xmlns="" xmlns:a16="http://schemas.microsoft.com/office/drawing/2014/main" id="{D0E9BE67-6CE8-4610-9F23-964ED2EC62DA}"/>
                </a:ext>
              </a:extLst>
            </p:cNvPr>
            <p:cNvSpPr/>
            <p:nvPr/>
          </p:nvSpPr>
          <p:spPr>
            <a:xfrm rot="15954450">
              <a:off x="6291171" y="3532821"/>
              <a:ext cx="45719" cy="48869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7" name="正方形/長方形 226">
              <a:extLst>
                <a:ext uri="{FF2B5EF4-FFF2-40B4-BE49-F238E27FC236}">
                  <a16:creationId xmlns="" xmlns:a16="http://schemas.microsoft.com/office/drawing/2014/main" id="{4310BF86-8333-45C7-BF32-5F538866129B}"/>
                </a:ext>
              </a:extLst>
            </p:cNvPr>
            <p:cNvSpPr/>
            <p:nvPr/>
          </p:nvSpPr>
          <p:spPr>
            <a:xfrm rot="10800000">
              <a:off x="6026705" y="3980558"/>
              <a:ext cx="45719" cy="1117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6" name="正方形/長方形 235">
              <a:extLst>
                <a:ext uri="{FF2B5EF4-FFF2-40B4-BE49-F238E27FC236}">
                  <a16:creationId xmlns="" xmlns:a16="http://schemas.microsoft.com/office/drawing/2014/main" id="{E3EC2116-E9AB-4855-A035-5CD0B8B16CC6}"/>
                </a:ext>
              </a:extLst>
            </p:cNvPr>
            <p:cNvSpPr/>
            <p:nvPr/>
          </p:nvSpPr>
          <p:spPr>
            <a:xfrm rot="10599475">
              <a:off x="6227884" y="3680647"/>
              <a:ext cx="45719" cy="25740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7" name="正方形/長方形 236">
              <a:extLst>
                <a:ext uri="{FF2B5EF4-FFF2-40B4-BE49-F238E27FC236}">
                  <a16:creationId xmlns="" xmlns:a16="http://schemas.microsoft.com/office/drawing/2014/main" id="{2B04B6EB-02E1-43EE-93BF-7B2746012273}"/>
                </a:ext>
              </a:extLst>
            </p:cNvPr>
            <p:cNvSpPr/>
            <p:nvPr/>
          </p:nvSpPr>
          <p:spPr>
            <a:xfrm rot="3307948" flipH="1">
              <a:off x="6198919" y="3994274"/>
              <a:ext cx="45719" cy="15096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8" name="正方形/長方形 237">
              <a:extLst>
                <a:ext uri="{FF2B5EF4-FFF2-40B4-BE49-F238E27FC236}">
                  <a16:creationId xmlns="" xmlns:a16="http://schemas.microsoft.com/office/drawing/2014/main" id="{0CEDF566-D1D2-4002-A034-8B579FB79AC7}"/>
                </a:ext>
              </a:extLst>
            </p:cNvPr>
            <p:cNvSpPr/>
            <p:nvPr/>
          </p:nvSpPr>
          <p:spPr>
            <a:xfrm rot="10800000">
              <a:off x="6315886" y="3649096"/>
              <a:ext cx="132012" cy="9329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6" name="正方形/長方形 245">
              <a:extLst>
                <a:ext uri="{FF2B5EF4-FFF2-40B4-BE49-F238E27FC236}">
                  <a16:creationId xmlns="" xmlns:a16="http://schemas.microsoft.com/office/drawing/2014/main" id="{3E317519-FE47-4676-A2CA-C97B5D706545}"/>
                </a:ext>
              </a:extLst>
            </p:cNvPr>
            <p:cNvSpPr/>
            <p:nvPr/>
          </p:nvSpPr>
          <p:spPr>
            <a:xfrm rot="15259293">
              <a:off x="6442457" y="4436234"/>
              <a:ext cx="45719" cy="214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8" name="正方形/長方形 247">
              <a:extLst>
                <a:ext uri="{FF2B5EF4-FFF2-40B4-BE49-F238E27FC236}">
                  <a16:creationId xmlns="" xmlns:a16="http://schemas.microsoft.com/office/drawing/2014/main" id="{F06D4AC2-E04A-4CBF-A672-DA02B4337AC7}"/>
                </a:ext>
              </a:extLst>
            </p:cNvPr>
            <p:cNvSpPr/>
            <p:nvPr/>
          </p:nvSpPr>
          <p:spPr>
            <a:xfrm rot="14939079">
              <a:off x="6105330" y="4454935"/>
              <a:ext cx="120489" cy="44871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4" name="正方形/長方形 253">
              <a:extLst>
                <a:ext uri="{FF2B5EF4-FFF2-40B4-BE49-F238E27FC236}">
                  <a16:creationId xmlns="" xmlns:a16="http://schemas.microsoft.com/office/drawing/2014/main" id="{6A448125-42EC-4FD7-AC7D-CA4D83A25518}"/>
                </a:ext>
              </a:extLst>
            </p:cNvPr>
            <p:cNvSpPr/>
            <p:nvPr/>
          </p:nvSpPr>
          <p:spPr>
            <a:xfrm rot="16039237">
              <a:off x="6117364" y="4323451"/>
              <a:ext cx="45719" cy="13360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5" name="正方形/長方形 254">
              <a:extLst>
                <a:ext uri="{FF2B5EF4-FFF2-40B4-BE49-F238E27FC236}">
                  <a16:creationId xmlns="" xmlns:a16="http://schemas.microsoft.com/office/drawing/2014/main" id="{9E3BFFE5-BE74-42A2-AFE2-B599DF55E4EF}"/>
                </a:ext>
              </a:extLst>
            </p:cNvPr>
            <p:cNvSpPr/>
            <p:nvPr/>
          </p:nvSpPr>
          <p:spPr>
            <a:xfrm rot="14904751">
              <a:off x="5473483" y="4445391"/>
              <a:ext cx="71234" cy="104278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7" name="正方形/長方形 256">
              <a:extLst>
                <a:ext uri="{FF2B5EF4-FFF2-40B4-BE49-F238E27FC236}">
                  <a16:creationId xmlns="" xmlns:a16="http://schemas.microsoft.com/office/drawing/2014/main" id="{0D924A34-1011-4949-A2BC-202ADA1FD8AD}"/>
                </a:ext>
              </a:extLst>
            </p:cNvPr>
            <p:cNvSpPr/>
            <p:nvPr/>
          </p:nvSpPr>
          <p:spPr>
            <a:xfrm rot="9746990">
              <a:off x="6051654" y="4764515"/>
              <a:ext cx="95881" cy="20270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8" name="正方形/長方形 257">
              <a:extLst>
                <a:ext uri="{FF2B5EF4-FFF2-40B4-BE49-F238E27FC236}">
                  <a16:creationId xmlns="" xmlns:a16="http://schemas.microsoft.com/office/drawing/2014/main" id="{A1660E5E-9B0F-4910-AF9F-EC6D97E7D6BA}"/>
                </a:ext>
              </a:extLst>
            </p:cNvPr>
            <p:cNvSpPr/>
            <p:nvPr/>
          </p:nvSpPr>
          <p:spPr>
            <a:xfrm rot="10121873">
              <a:off x="6299174" y="4705328"/>
              <a:ext cx="51078" cy="11361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9" name="正方形/長方形 258">
              <a:extLst>
                <a:ext uri="{FF2B5EF4-FFF2-40B4-BE49-F238E27FC236}">
                  <a16:creationId xmlns="" xmlns:a16="http://schemas.microsoft.com/office/drawing/2014/main" id="{022E77FF-9F3F-4D24-A6CD-F47F724849E4}"/>
                </a:ext>
              </a:extLst>
            </p:cNvPr>
            <p:cNvSpPr/>
            <p:nvPr/>
          </p:nvSpPr>
          <p:spPr>
            <a:xfrm rot="15259293">
              <a:off x="6350951" y="5749755"/>
              <a:ext cx="45719" cy="1555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1" name="正方形/長方形 260">
              <a:extLst>
                <a:ext uri="{FF2B5EF4-FFF2-40B4-BE49-F238E27FC236}">
                  <a16:creationId xmlns="" xmlns:a16="http://schemas.microsoft.com/office/drawing/2014/main" id="{33615E73-57CA-4C34-AABB-94B098287ABC}"/>
                </a:ext>
              </a:extLst>
            </p:cNvPr>
            <p:cNvSpPr/>
            <p:nvPr/>
          </p:nvSpPr>
          <p:spPr>
            <a:xfrm rot="14783953">
              <a:off x="4347970" y="4750971"/>
              <a:ext cx="73282" cy="13771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4" name="正方形/長方形 263">
              <a:extLst>
                <a:ext uri="{FF2B5EF4-FFF2-40B4-BE49-F238E27FC236}">
                  <a16:creationId xmlns="" xmlns:a16="http://schemas.microsoft.com/office/drawing/2014/main" id="{6C2865BF-8989-48B3-A28A-A196341E4185}"/>
                </a:ext>
              </a:extLst>
            </p:cNvPr>
            <p:cNvSpPr/>
            <p:nvPr/>
          </p:nvSpPr>
          <p:spPr>
            <a:xfrm rot="15259293" flipH="1" flipV="1">
              <a:off x="4791404" y="5045968"/>
              <a:ext cx="27100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5" name="正方形/長方形 264">
              <a:extLst>
                <a:ext uri="{FF2B5EF4-FFF2-40B4-BE49-F238E27FC236}">
                  <a16:creationId xmlns="" xmlns:a16="http://schemas.microsoft.com/office/drawing/2014/main" id="{D7A0A932-038F-49D6-9239-50A675F93BDC}"/>
                </a:ext>
              </a:extLst>
            </p:cNvPr>
            <p:cNvSpPr/>
            <p:nvPr/>
          </p:nvSpPr>
          <p:spPr>
            <a:xfrm rot="20689283">
              <a:off x="5674131" y="4707044"/>
              <a:ext cx="45719" cy="1555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6" name="正方形/長方形 265">
              <a:extLst>
                <a:ext uri="{FF2B5EF4-FFF2-40B4-BE49-F238E27FC236}">
                  <a16:creationId xmlns="" xmlns:a16="http://schemas.microsoft.com/office/drawing/2014/main" id="{AC660389-EB82-4067-B70D-A9D5209ABA54}"/>
                </a:ext>
              </a:extLst>
            </p:cNvPr>
            <p:cNvSpPr/>
            <p:nvPr/>
          </p:nvSpPr>
          <p:spPr>
            <a:xfrm rot="15895699">
              <a:off x="4224541" y="5581481"/>
              <a:ext cx="45719" cy="2719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8" name="正方形/長方形 267">
              <a:extLst>
                <a:ext uri="{FF2B5EF4-FFF2-40B4-BE49-F238E27FC236}">
                  <a16:creationId xmlns="" xmlns:a16="http://schemas.microsoft.com/office/drawing/2014/main" id="{44309DBA-7992-4CEE-B4FF-0B59C02C1511}"/>
                </a:ext>
              </a:extLst>
            </p:cNvPr>
            <p:cNvSpPr/>
            <p:nvPr/>
          </p:nvSpPr>
          <p:spPr>
            <a:xfrm>
              <a:off x="4105505" y="5575073"/>
              <a:ext cx="45719" cy="1555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9" name="正方形/長方形 268">
              <a:extLst>
                <a:ext uri="{FF2B5EF4-FFF2-40B4-BE49-F238E27FC236}">
                  <a16:creationId xmlns="" xmlns:a16="http://schemas.microsoft.com/office/drawing/2014/main" id="{C2B57595-13B8-454F-A91B-5457210141AF}"/>
                </a:ext>
              </a:extLst>
            </p:cNvPr>
            <p:cNvSpPr/>
            <p:nvPr/>
          </p:nvSpPr>
          <p:spPr>
            <a:xfrm rot="9401167">
              <a:off x="4881451" y="5265235"/>
              <a:ext cx="60761" cy="18173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1" name="正方形/長方形 270">
              <a:extLst>
                <a:ext uri="{FF2B5EF4-FFF2-40B4-BE49-F238E27FC236}">
                  <a16:creationId xmlns="" xmlns:a16="http://schemas.microsoft.com/office/drawing/2014/main" id="{4D2B1ABA-C5FB-4932-A4EA-383262F4F6C8}"/>
                </a:ext>
              </a:extLst>
            </p:cNvPr>
            <p:cNvSpPr/>
            <p:nvPr/>
          </p:nvSpPr>
          <p:spPr>
            <a:xfrm rot="8965469" flipH="1">
              <a:off x="3639972" y="5276370"/>
              <a:ext cx="91917" cy="4557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2" name="正方形/長方形 271">
              <a:extLst>
                <a:ext uri="{FF2B5EF4-FFF2-40B4-BE49-F238E27FC236}">
                  <a16:creationId xmlns="" xmlns:a16="http://schemas.microsoft.com/office/drawing/2014/main" id="{FB30CD8F-8B41-4BC6-B073-E3D62ADC7887}"/>
                </a:ext>
              </a:extLst>
            </p:cNvPr>
            <p:cNvSpPr/>
            <p:nvPr/>
          </p:nvSpPr>
          <p:spPr>
            <a:xfrm rot="15871761">
              <a:off x="3130054" y="4907220"/>
              <a:ext cx="87911" cy="86112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49" name="正方形/長方形 348">
              <a:extLst>
                <a:ext uri="{FF2B5EF4-FFF2-40B4-BE49-F238E27FC236}">
                  <a16:creationId xmlns="" xmlns:a16="http://schemas.microsoft.com/office/drawing/2014/main" id="{23336939-8C28-4CAA-9522-E3CCF9184BB7}"/>
                </a:ext>
              </a:extLst>
            </p:cNvPr>
            <p:cNvSpPr/>
            <p:nvPr/>
          </p:nvSpPr>
          <p:spPr>
            <a:xfrm rot="15259293">
              <a:off x="3588639" y="5423928"/>
              <a:ext cx="45719" cy="1555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0" name="正方形/長方形 349">
              <a:extLst>
                <a:ext uri="{FF2B5EF4-FFF2-40B4-BE49-F238E27FC236}">
                  <a16:creationId xmlns="" xmlns:a16="http://schemas.microsoft.com/office/drawing/2014/main" id="{9027E6D3-D516-4CC4-AAF9-D4D68C73A9CC}"/>
                </a:ext>
              </a:extLst>
            </p:cNvPr>
            <p:cNvSpPr/>
            <p:nvPr/>
          </p:nvSpPr>
          <p:spPr>
            <a:xfrm rot="15880583" flipH="1" flipV="1">
              <a:off x="4192594" y="5193461"/>
              <a:ext cx="371645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6" name="正方形/長方形 395">
              <a:extLst>
                <a:ext uri="{FF2B5EF4-FFF2-40B4-BE49-F238E27FC236}">
                  <a16:creationId xmlns="" xmlns:a16="http://schemas.microsoft.com/office/drawing/2014/main" id="{2CD49285-3C03-4C85-9C68-ED625C1B9022}"/>
                </a:ext>
              </a:extLst>
            </p:cNvPr>
            <p:cNvSpPr/>
            <p:nvPr/>
          </p:nvSpPr>
          <p:spPr>
            <a:xfrm rot="15350817" flipH="1" flipV="1">
              <a:off x="4033174" y="5069011"/>
              <a:ext cx="37449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7" name="正方形/長方形 396">
              <a:extLst>
                <a:ext uri="{FF2B5EF4-FFF2-40B4-BE49-F238E27FC236}">
                  <a16:creationId xmlns="" xmlns:a16="http://schemas.microsoft.com/office/drawing/2014/main" id="{C5F102FC-16C2-46B4-8CCE-7F7594824375}"/>
                </a:ext>
              </a:extLst>
            </p:cNvPr>
            <p:cNvSpPr/>
            <p:nvPr/>
          </p:nvSpPr>
          <p:spPr>
            <a:xfrm rot="20915167" flipH="1" flipV="1">
              <a:off x="4222441" y="5026799"/>
              <a:ext cx="164534" cy="4663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8" name="正方形/長方形 397">
              <a:extLst>
                <a:ext uri="{FF2B5EF4-FFF2-40B4-BE49-F238E27FC236}">
                  <a16:creationId xmlns="" xmlns:a16="http://schemas.microsoft.com/office/drawing/2014/main" id="{1134B157-A7EA-4625-831A-BB41CCD92A1F}"/>
                </a:ext>
              </a:extLst>
            </p:cNvPr>
            <p:cNvSpPr/>
            <p:nvPr/>
          </p:nvSpPr>
          <p:spPr>
            <a:xfrm rot="15880583" flipH="1" flipV="1">
              <a:off x="3801534" y="4579455"/>
              <a:ext cx="688258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6" name="正方形/長方形 405">
              <a:extLst>
                <a:ext uri="{FF2B5EF4-FFF2-40B4-BE49-F238E27FC236}">
                  <a16:creationId xmlns="" xmlns:a16="http://schemas.microsoft.com/office/drawing/2014/main" id="{DC822C15-462A-45FD-808D-EEC2824F9872}"/>
                </a:ext>
              </a:extLst>
            </p:cNvPr>
            <p:cNvSpPr/>
            <p:nvPr/>
          </p:nvSpPr>
          <p:spPr>
            <a:xfrm rot="21228266" flipH="1" flipV="1">
              <a:off x="3958622" y="4250923"/>
              <a:ext cx="182344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7" name="正方形/長方形 406">
              <a:extLst>
                <a:ext uri="{FF2B5EF4-FFF2-40B4-BE49-F238E27FC236}">
                  <a16:creationId xmlns="" xmlns:a16="http://schemas.microsoft.com/office/drawing/2014/main" id="{11E8A601-CF62-44A2-8751-13015446114C}"/>
                </a:ext>
              </a:extLst>
            </p:cNvPr>
            <p:cNvSpPr/>
            <p:nvPr/>
          </p:nvSpPr>
          <p:spPr>
            <a:xfrm rot="16200000" flipH="1" flipV="1">
              <a:off x="4689609" y="3177068"/>
              <a:ext cx="27100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8" name="正方形/長方形 407">
              <a:extLst>
                <a:ext uri="{FF2B5EF4-FFF2-40B4-BE49-F238E27FC236}">
                  <a16:creationId xmlns="" xmlns:a16="http://schemas.microsoft.com/office/drawing/2014/main" id="{E812F9BD-2726-435C-84F5-D8E82538E449}"/>
                </a:ext>
              </a:extLst>
            </p:cNvPr>
            <p:cNvSpPr/>
            <p:nvPr/>
          </p:nvSpPr>
          <p:spPr>
            <a:xfrm rot="16200000" flipH="1" flipV="1">
              <a:off x="4800383" y="3167769"/>
              <a:ext cx="27100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9" name="正方形/長方形 408">
              <a:extLst>
                <a:ext uri="{FF2B5EF4-FFF2-40B4-BE49-F238E27FC236}">
                  <a16:creationId xmlns="" xmlns:a16="http://schemas.microsoft.com/office/drawing/2014/main" id="{B25E52A8-9982-4F82-9748-A87A00C25808}"/>
                </a:ext>
              </a:extLst>
            </p:cNvPr>
            <p:cNvSpPr/>
            <p:nvPr/>
          </p:nvSpPr>
          <p:spPr>
            <a:xfrm rot="17594760" flipH="1" flipV="1">
              <a:off x="4768048" y="2744776"/>
              <a:ext cx="27100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0" name="正方形/長方形 409">
              <a:extLst>
                <a:ext uri="{FF2B5EF4-FFF2-40B4-BE49-F238E27FC236}">
                  <a16:creationId xmlns="" xmlns:a16="http://schemas.microsoft.com/office/drawing/2014/main" id="{5568A7AA-CAAF-4A5E-87D5-5DA70D43BC87}"/>
                </a:ext>
              </a:extLst>
            </p:cNvPr>
            <p:cNvSpPr/>
            <p:nvPr/>
          </p:nvSpPr>
          <p:spPr>
            <a:xfrm rot="17494588" flipH="1" flipV="1">
              <a:off x="4905848" y="2756830"/>
              <a:ext cx="210651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5" name="正方形/長方形 414">
              <a:extLst>
                <a:ext uri="{FF2B5EF4-FFF2-40B4-BE49-F238E27FC236}">
                  <a16:creationId xmlns="" xmlns:a16="http://schemas.microsoft.com/office/drawing/2014/main" id="{FBF27936-2BE3-4B5F-B508-45D8283C9B0E}"/>
                </a:ext>
              </a:extLst>
            </p:cNvPr>
            <p:cNvSpPr/>
            <p:nvPr/>
          </p:nvSpPr>
          <p:spPr>
            <a:xfrm flipH="1" flipV="1">
              <a:off x="5807519" y="2700439"/>
              <a:ext cx="130019" cy="5823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6" name="正方形/長方形 415">
              <a:extLst>
                <a:ext uri="{FF2B5EF4-FFF2-40B4-BE49-F238E27FC236}">
                  <a16:creationId xmlns="" xmlns:a16="http://schemas.microsoft.com/office/drawing/2014/main" id="{C517AB3B-EE92-4A52-AD6D-48581618C24B}"/>
                </a:ext>
              </a:extLst>
            </p:cNvPr>
            <p:cNvSpPr/>
            <p:nvPr/>
          </p:nvSpPr>
          <p:spPr>
            <a:xfrm flipH="1" flipV="1">
              <a:off x="5807519" y="2338918"/>
              <a:ext cx="130019" cy="5823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3" name="正方形/長方形 272">
              <a:extLst>
                <a:ext uri="{FF2B5EF4-FFF2-40B4-BE49-F238E27FC236}">
                  <a16:creationId xmlns="" xmlns:a16="http://schemas.microsoft.com/office/drawing/2014/main" id="{4168DCB2-F105-4640-83EA-329C2655A38F}"/>
                </a:ext>
              </a:extLst>
            </p:cNvPr>
            <p:cNvSpPr/>
            <p:nvPr/>
          </p:nvSpPr>
          <p:spPr>
            <a:xfrm rot="21214996">
              <a:off x="2716122" y="5193236"/>
              <a:ext cx="45719" cy="3363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1" name="正方形/長方形 240">
              <a:extLst>
                <a:ext uri="{FF2B5EF4-FFF2-40B4-BE49-F238E27FC236}">
                  <a16:creationId xmlns="" xmlns:a16="http://schemas.microsoft.com/office/drawing/2014/main" id="{D9C147D0-06BD-4274-A23D-E47E538FEA2E}"/>
                </a:ext>
              </a:extLst>
            </p:cNvPr>
            <p:cNvSpPr/>
            <p:nvPr/>
          </p:nvSpPr>
          <p:spPr>
            <a:xfrm rot="10800000">
              <a:off x="6322131" y="4390256"/>
              <a:ext cx="45719" cy="1665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7" name="正方形/長方形 246">
              <a:extLst>
                <a:ext uri="{FF2B5EF4-FFF2-40B4-BE49-F238E27FC236}">
                  <a16:creationId xmlns="" xmlns:a16="http://schemas.microsoft.com/office/drawing/2014/main" id="{FD632297-05C9-4E62-8690-44BF33430134}"/>
                </a:ext>
              </a:extLst>
            </p:cNvPr>
            <p:cNvSpPr/>
            <p:nvPr/>
          </p:nvSpPr>
          <p:spPr>
            <a:xfrm rot="20685564">
              <a:off x="6573339" y="4493055"/>
              <a:ext cx="45719" cy="3225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4" name="正方形/長方形 403">
              <a:extLst>
                <a:ext uri="{FF2B5EF4-FFF2-40B4-BE49-F238E27FC236}">
                  <a16:creationId xmlns="" xmlns:a16="http://schemas.microsoft.com/office/drawing/2014/main" id="{3CD52EC1-2D34-416E-80A8-AD58434A8074}"/>
                </a:ext>
              </a:extLst>
            </p:cNvPr>
            <p:cNvSpPr/>
            <p:nvPr/>
          </p:nvSpPr>
          <p:spPr>
            <a:xfrm rot="15880583" flipH="1" flipV="1">
              <a:off x="3523905" y="3709837"/>
              <a:ext cx="103619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4" name="正方形/長方形 413">
              <a:extLst>
                <a:ext uri="{FF2B5EF4-FFF2-40B4-BE49-F238E27FC236}">
                  <a16:creationId xmlns="" xmlns:a16="http://schemas.microsoft.com/office/drawing/2014/main" id="{77548ADF-7F11-48F5-98C4-1484B4E2B309}"/>
                </a:ext>
              </a:extLst>
            </p:cNvPr>
            <p:cNvSpPr/>
            <p:nvPr/>
          </p:nvSpPr>
          <p:spPr>
            <a:xfrm rot="18050935" flipH="1" flipV="1">
              <a:off x="6630413" y="2316765"/>
              <a:ext cx="364175" cy="18657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0" name="正方形/長方形 249">
              <a:extLst>
                <a:ext uri="{FF2B5EF4-FFF2-40B4-BE49-F238E27FC236}">
                  <a16:creationId xmlns="" xmlns:a16="http://schemas.microsoft.com/office/drawing/2014/main" id="{E812F9BD-2726-435C-84F5-D8E82538E449}"/>
                </a:ext>
              </a:extLst>
            </p:cNvPr>
            <p:cNvSpPr/>
            <p:nvPr/>
          </p:nvSpPr>
          <p:spPr>
            <a:xfrm rot="16200000" flipH="1" flipV="1">
              <a:off x="4177581" y="2780434"/>
              <a:ext cx="134941" cy="659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6" name="正方形/長方形 255">
              <a:extLst>
                <a:ext uri="{FF2B5EF4-FFF2-40B4-BE49-F238E27FC236}">
                  <a16:creationId xmlns="" xmlns:a16="http://schemas.microsoft.com/office/drawing/2014/main" id="{E812F9BD-2726-435C-84F5-D8E82538E449}"/>
                </a:ext>
              </a:extLst>
            </p:cNvPr>
            <p:cNvSpPr/>
            <p:nvPr/>
          </p:nvSpPr>
          <p:spPr>
            <a:xfrm rot="16200000" flipH="1" flipV="1">
              <a:off x="4542118" y="2797654"/>
              <a:ext cx="134941" cy="659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0" name="正方形/長方形 259">
              <a:extLst>
                <a:ext uri="{FF2B5EF4-FFF2-40B4-BE49-F238E27FC236}">
                  <a16:creationId xmlns="" xmlns:a16="http://schemas.microsoft.com/office/drawing/2014/main" id="{E812F9BD-2726-435C-84F5-D8E82538E449}"/>
                </a:ext>
              </a:extLst>
            </p:cNvPr>
            <p:cNvSpPr/>
            <p:nvPr/>
          </p:nvSpPr>
          <p:spPr>
            <a:xfrm rot="16200000" flipH="1" flipV="1">
              <a:off x="5043167" y="2788965"/>
              <a:ext cx="73494" cy="8597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2" name="正方形/長方形 261">
              <a:extLst>
                <a:ext uri="{FF2B5EF4-FFF2-40B4-BE49-F238E27FC236}">
                  <a16:creationId xmlns="" xmlns:a16="http://schemas.microsoft.com/office/drawing/2014/main" id="{3E80F318-6BE9-41BE-89F8-B29D8DD7A4B2}"/>
                </a:ext>
              </a:extLst>
            </p:cNvPr>
            <p:cNvSpPr/>
            <p:nvPr/>
          </p:nvSpPr>
          <p:spPr>
            <a:xfrm rot="5400000" flipV="1">
              <a:off x="7553828" y="3392633"/>
              <a:ext cx="9712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37" name="正方形/長方形 336">
              <a:extLst>
                <a:ext uri="{FF2B5EF4-FFF2-40B4-BE49-F238E27FC236}">
                  <a16:creationId xmlns="" xmlns:a16="http://schemas.microsoft.com/office/drawing/2014/main" id="{D7A0A932-038F-49D6-9239-50A675F93BDC}"/>
                </a:ext>
              </a:extLst>
            </p:cNvPr>
            <p:cNvSpPr/>
            <p:nvPr/>
          </p:nvSpPr>
          <p:spPr>
            <a:xfrm rot="20689283">
              <a:off x="6517536" y="4746355"/>
              <a:ext cx="121526" cy="6723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57" name="正方形/長方形 456">
              <a:extLst>
                <a:ext uri="{FF2B5EF4-FFF2-40B4-BE49-F238E27FC236}">
                  <a16:creationId xmlns="" xmlns:a16="http://schemas.microsoft.com/office/drawing/2014/main" id="{8C460184-453C-4998-A75E-280884023DAD}"/>
                </a:ext>
              </a:extLst>
            </p:cNvPr>
            <p:cNvSpPr/>
            <p:nvPr/>
          </p:nvSpPr>
          <p:spPr>
            <a:xfrm rot="15259293">
              <a:off x="6262504" y="5849614"/>
              <a:ext cx="45719" cy="12619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60" name="正方形/長方形 459">
              <a:extLst>
                <a:ext uri="{FF2B5EF4-FFF2-40B4-BE49-F238E27FC236}">
                  <a16:creationId xmlns="" xmlns:a16="http://schemas.microsoft.com/office/drawing/2014/main" id="{8C460184-453C-4998-A75E-280884023DAD}"/>
                </a:ext>
              </a:extLst>
            </p:cNvPr>
            <p:cNvSpPr/>
            <p:nvPr/>
          </p:nvSpPr>
          <p:spPr>
            <a:xfrm rot="20356211" flipH="1">
              <a:off x="4317266" y="5599151"/>
              <a:ext cx="57619" cy="9496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61" name="正方形/長方形 460">
              <a:extLst>
                <a:ext uri="{FF2B5EF4-FFF2-40B4-BE49-F238E27FC236}">
                  <a16:creationId xmlns="" xmlns:a16="http://schemas.microsoft.com/office/drawing/2014/main" id="{8C460184-453C-4998-A75E-280884023DAD}"/>
                </a:ext>
              </a:extLst>
            </p:cNvPr>
            <p:cNvSpPr/>
            <p:nvPr/>
          </p:nvSpPr>
          <p:spPr>
            <a:xfrm rot="3713184" flipH="1">
              <a:off x="4870155" y="5164680"/>
              <a:ext cx="74976" cy="2046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62" name="正方形/長方形 461">
              <a:extLst>
                <a:ext uri="{FF2B5EF4-FFF2-40B4-BE49-F238E27FC236}">
                  <a16:creationId xmlns="" xmlns:a16="http://schemas.microsoft.com/office/drawing/2014/main" id="{8C460184-453C-4998-A75E-280884023DAD}"/>
                </a:ext>
              </a:extLst>
            </p:cNvPr>
            <p:cNvSpPr/>
            <p:nvPr/>
          </p:nvSpPr>
          <p:spPr>
            <a:xfrm rot="4463088" flipH="1">
              <a:off x="5609235" y="4638709"/>
              <a:ext cx="50540" cy="17315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63" name="正方形/長方形 462">
              <a:extLst>
                <a:ext uri="{FF2B5EF4-FFF2-40B4-BE49-F238E27FC236}">
                  <a16:creationId xmlns="" xmlns:a16="http://schemas.microsoft.com/office/drawing/2014/main" id="{8C460184-453C-4998-A75E-280884023DAD}"/>
                </a:ext>
              </a:extLst>
            </p:cNvPr>
            <p:cNvSpPr/>
            <p:nvPr/>
          </p:nvSpPr>
          <p:spPr>
            <a:xfrm rot="4463088" flipH="1">
              <a:off x="6058838" y="4866946"/>
              <a:ext cx="50540" cy="17315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65" name="正方形/長方形 464">
              <a:extLst>
                <a:ext uri="{FF2B5EF4-FFF2-40B4-BE49-F238E27FC236}">
                  <a16:creationId xmlns="" xmlns:a16="http://schemas.microsoft.com/office/drawing/2014/main" id="{8C460184-453C-4998-A75E-280884023DAD}"/>
                </a:ext>
              </a:extLst>
            </p:cNvPr>
            <p:cNvSpPr/>
            <p:nvPr/>
          </p:nvSpPr>
          <p:spPr>
            <a:xfrm rot="5400000" flipH="1">
              <a:off x="5918364" y="4679485"/>
              <a:ext cx="294607" cy="5527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66" name="正方形/長方形 465">
              <a:extLst>
                <a:ext uri="{FF2B5EF4-FFF2-40B4-BE49-F238E27FC236}">
                  <a16:creationId xmlns="" xmlns:a16="http://schemas.microsoft.com/office/drawing/2014/main" id="{8C460184-453C-4998-A75E-280884023DAD}"/>
                </a:ext>
              </a:extLst>
            </p:cNvPr>
            <p:cNvSpPr/>
            <p:nvPr/>
          </p:nvSpPr>
          <p:spPr>
            <a:xfrm rot="5222338" flipH="1">
              <a:off x="3992555" y="4306685"/>
              <a:ext cx="98295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30" name="正方形/長方形 329">
              <a:extLst>
                <a:ext uri="{FF2B5EF4-FFF2-40B4-BE49-F238E27FC236}">
                  <a16:creationId xmlns="" xmlns:a16="http://schemas.microsoft.com/office/drawing/2014/main" id="{8C460184-453C-4998-A75E-280884023DAD}"/>
                </a:ext>
              </a:extLst>
            </p:cNvPr>
            <p:cNvSpPr/>
            <p:nvPr/>
          </p:nvSpPr>
          <p:spPr>
            <a:xfrm rot="15259293">
              <a:off x="6314518" y="5835319"/>
              <a:ext cx="67045" cy="6473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" name="正方形/長方形 16"/>
            <p:cNvSpPr/>
            <p:nvPr/>
          </p:nvSpPr>
          <p:spPr>
            <a:xfrm>
              <a:off x="6183989" y="2369193"/>
              <a:ext cx="48389" cy="34553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" name="正方形/長方形 21"/>
            <p:cNvSpPr/>
            <p:nvPr/>
          </p:nvSpPr>
          <p:spPr>
            <a:xfrm rot="313569">
              <a:off x="5988903" y="2541879"/>
              <a:ext cx="524888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" name="正方形/長方形 25"/>
            <p:cNvSpPr/>
            <p:nvPr/>
          </p:nvSpPr>
          <p:spPr>
            <a:xfrm>
              <a:off x="6061551" y="2551940"/>
              <a:ext cx="45719" cy="16278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46" name="正方形/長方形 445"/>
            <p:cNvSpPr/>
            <p:nvPr/>
          </p:nvSpPr>
          <p:spPr>
            <a:xfrm>
              <a:off x="6315785" y="2569881"/>
              <a:ext cx="45719" cy="16278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92" name="正方形/長方形 491"/>
            <p:cNvSpPr/>
            <p:nvPr/>
          </p:nvSpPr>
          <p:spPr>
            <a:xfrm rot="5400000">
              <a:off x="6239565" y="2588541"/>
              <a:ext cx="45719" cy="11220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93" name="正方形/長方形 492"/>
            <p:cNvSpPr/>
            <p:nvPr/>
          </p:nvSpPr>
          <p:spPr>
            <a:xfrm>
              <a:off x="6377278" y="2503018"/>
              <a:ext cx="45719" cy="6877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94" name="正方形/長方形 493"/>
            <p:cNvSpPr/>
            <p:nvPr/>
          </p:nvSpPr>
          <p:spPr>
            <a:xfrm rot="5400000">
              <a:off x="6418211" y="2440873"/>
              <a:ext cx="45719" cy="13307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338" name="図形グループ 337"/>
          <p:cNvGrpSpPr/>
          <p:nvPr/>
        </p:nvGrpSpPr>
        <p:grpSpPr>
          <a:xfrm>
            <a:off x="5609070" y="3302711"/>
            <a:ext cx="4823412" cy="4639630"/>
            <a:chOff x="5608340" y="635281"/>
            <a:chExt cx="4822784" cy="4639026"/>
          </a:xfrm>
        </p:grpSpPr>
        <p:sp>
          <p:nvSpPr>
            <p:cNvPr id="339" name="円/楕円 338">
              <a:extLst>
                <a:ext uri="{FF2B5EF4-FFF2-40B4-BE49-F238E27FC236}">
                  <a16:creationId xmlns="" xmlns:a16="http://schemas.microsoft.com/office/drawing/2014/main" id="{684BED2C-C26D-F44A-AFC2-C3C01B177A54}"/>
                </a:ext>
              </a:extLst>
            </p:cNvPr>
            <p:cNvSpPr/>
            <p:nvPr/>
          </p:nvSpPr>
          <p:spPr>
            <a:xfrm>
              <a:off x="6166405" y="5095402"/>
              <a:ext cx="178905" cy="178905"/>
            </a:xfrm>
            <a:prstGeom prst="ellipse">
              <a:avLst/>
            </a:prstGeom>
            <a:solidFill>
              <a:srgbClr val="FF4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40" name="円/楕円 339">
              <a:extLst>
                <a:ext uri="{FF2B5EF4-FFF2-40B4-BE49-F238E27FC236}">
                  <a16:creationId xmlns="" xmlns:a16="http://schemas.microsoft.com/office/drawing/2014/main" id="{80A3333C-F1A9-9A43-97C1-6BB2BD3925B2}"/>
                </a:ext>
              </a:extLst>
            </p:cNvPr>
            <p:cNvSpPr/>
            <p:nvPr/>
          </p:nvSpPr>
          <p:spPr>
            <a:xfrm>
              <a:off x="5613020" y="4724000"/>
              <a:ext cx="184908" cy="184908"/>
            </a:xfrm>
            <a:prstGeom prst="ellipse">
              <a:avLst/>
            </a:prstGeom>
            <a:solidFill>
              <a:srgbClr val="9411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41" name="円/楕円 340">
              <a:extLst>
                <a:ext uri="{FF2B5EF4-FFF2-40B4-BE49-F238E27FC236}">
                  <a16:creationId xmlns="" xmlns:a16="http://schemas.microsoft.com/office/drawing/2014/main" id="{F516855C-6946-B640-A909-6E56EACEB976}"/>
                </a:ext>
              </a:extLst>
            </p:cNvPr>
            <p:cNvSpPr/>
            <p:nvPr/>
          </p:nvSpPr>
          <p:spPr>
            <a:xfrm>
              <a:off x="5608340" y="4904228"/>
              <a:ext cx="189588" cy="189588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42" name="円/楕円 341">
              <a:extLst>
                <a:ext uri="{FF2B5EF4-FFF2-40B4-BE49-F238E27FC236}">
                  <a16:creationId xmlns="" xmlns:a16="http://schemas.microsoft.com/office/drawing/2014/main" id="{D3D94654-3FEA-A049-A007-FB75DD75D356}"/>
                </a:ext>
              </a:extLst>
            </p:cNvPr>
            <p:cNvSpPr/>
            <p:nvPr/>
          </p:nvSpPr>
          <p:spPr>
            <a:xfrm>
              <a:off x="10247129" y="3609663"/>
              <a:ext cx="183995" cy="183995"/>
            </a:xfrm>
            <a:prstGeom prst="ellipse">
              <a:avLst/>
            </a:prstGeom>
            <a:solidFill>
              <a:srgbClr val="9FFA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43" name="円/楕円 342">
              <a:extLst>
                <a:ext uri="{FF2B5EF4-FFF2-40B4-BE49-F238E27FC236}">
                  <a16:creationId xmlns="" xmlns:a16="http://schemas.microsoft.com/office/drawing/2014/main" id="{F3F557B1-0756-BB4F-BA6C-B30E9CFC28DF}"/>
                </a:ext>
              </a:extLst>
            </p:cNvPr>
            <p:cNvSpPr/>
            <p:nvPr/>
          </p:nvSpPr>
          <p:spPr>
            <a:xfrm>
              <a:off x="6559611" y="3722117"/>
              <a:ext cx="178886" cy="178886"/>
            </a:xfrm>
            <a:prstGeom prst="ellipse">
              <a:avLst/>
            </a:prstGeom>
            <a:solidFill>
              <a:srgbClr val="9437FF"/>
            </a:solidFill>
            <a:ln>
              <a:solidFill>
                <a:srgbClr val="9437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44" name="円/楕円 343">
              <a:extLst>
                <a:ext uri="{FF2B5EF4-FFF2-40B4-BE49-F238E27FC236}">
                  <a16:creationId xmlns="" xmlns:a16="http://schemas.microsoft.com/office/drawing/2014/main" id="{4A1717D4-1556-3445-9EB7-0F50689C6C6A}"/>
                </a:ext>
              </a:extLst>
            </p:cNvPr>
            <p:cNvSpPr/>
            <p:nvPr/>
          </p:nvSpPr>
          <p:spPr>
            <a:xfrm>
              <a:off x="6325935" y="3502939"/>
              <a:ext cx="184256" cy="184256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45" name="円/楕円 344">
              <a:extLst>
                <a:ext uri="{FF2B5EF4-FFF2-40B4-BE49-F238E27FC236}">
                  <a16:creationId xmlns="" xmlns:a16="http://schemas.microsoft.com/office/drawing/2014/main" id="{A3EE4680-C570-4F44-BAFE-8A4B71711E77}"/>
                </a:ext>
              </a:extLst>
            </p:cNvPr>
            <p:cNvSpPr/>
            <p:nvPr/>
          </p:nvSpPr>
          <p:spPr>
            <a:xfrm>
              <a:off x="6869872" y="2319601"/>
              <a:ext cx="181135" cy="181135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46" name="円/楕円 345">
              <a:extLst>
                <a:ext uri="{FF2B5EF4-FFF2-40B4-BE49-F238E27FC236}">
                  <a16:creationId xmlns="" xmlns:a16="http://schemas.microsoft.com/office/drawing/2014/main" id="{089D73A2-ED69-7048-BB7B-B284B7EE1952}"/>
                </a:ext>
              </a:extLst>
            </p:cNvPr>
            <p:cNvSpPr/>
            <p:nvPr/>
          </p:nvSpPr>
          <p:spPr>
            <a:xfrm>
              <a:off x="6521793" y="1706947"/>
              <a:ext cx="179381" cy="179381"/>
            </a:xfrm>
            <a:prstGeom prst="ellipse">
              <a:avLst/>
            </a:prstGeom>
            <a:solidFill>
              <a:srgbClr val="FFACE2"/>
            </a:solidFill>
            <a:ln>
              <a:solidFill>
                <a:srgbClr val="FFACE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>
                <a:solidFill>
                  <a:srgbClr val="FFACE2"/>
                </a:solidFill>
              </a:endParaRPr>
            </a:p>
          </p:txBody>
        </p:sp>
        <p:sp>
          <p:nvSpPr>
            <p:cNvPr id="347" name="円/楕円 346"/>
            <p:cNvSpPr/>
            <p:nvPr/>
          </p:nvSpPr>
          <p:spPr>
            <a:xfrm flipV="1">
              <a:off x="7091595" y="635281"/>
              <a:ext cx="194210" cy="180411"/>
            </a:xfrm>
            <a:prstGeom prst="ellipse">
              <a:avLst/>
            </a:prstGeom>
            <a:solidFill>
              <a:srgbClr val="00B0F0">
                <a:alpha val="85098"/>
              </a:srgbClr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48" name="円/楕円 347">
              <a:extLst>
                <a:ext uri="{FF2B5EF4-FFF2-40B4-BE49-F238E27FC236}">
                  <a16:creationId xmlns="" xmlns:a16="http://schemas.microsoft.com/office/drawing/2014/main" id="{DC792135-9ECF-5E4F-AD7B-C201E632705A}"/>
                </a:ext>
              </a:extLst>
            </p:cNvPr>
            <p:cNvSpPr/>
            <p:nvPr/>
          </p:nvSpPr>
          <p:spPr>
            <a:xfrm>
              <a:off x="6989434" y="3160649"/>
              <a:ext cx="180866" cy="180866"/>
            </a:xfrm>
            <a:prstGeom prst="ellipse">
              <a:avLst/>
            </a:prstGeom>
            <a:solidFill>
              <a:srgbClr val="ED7D31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1" name="円/楕円 350">
              <a:extLst>
                <a:ext uri="{FF2B5EF4-FFF2-40B4-BE49-F238E27FC236}">
                  <a16:creationId xmlns="" xmlns:a16="http://schemas.microsoft.com/office/drawing/2014/main" id="{D3D94654-3FEA-A049-A007-FB75DD75D356}"/>
                </a:ext>
              </a:extLst>
            </p:cNvPr>
            <p:cNvSpPr/>
            <p:nvPr/>
          </p:nvSpPr>
          <p:spPr>
            <a:xfrm>
              <a:off x="9153362" y="3923813"/>
              <a:ext cx="183995" cy="183995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2" name="円/楕円 351">
              <a:extLst>
                <a:ext uri="{FF2B5EF4-FFF2-40B4-BE49-F238E27FC236}">
                  <a16:creationId xmlns="" xmlns:a16="http://schemas.microsoft.com/office/drawing/2014/main" id="{D3D94654-3FEA-A049-A007-FB75DD75D356}"/>
                </a:ext>
              </a:extLst>
            </p:cNvPr>
            <p:cNvSpPr/>
            <p:nvPr/>
          </p:nvSpPr>
          <p:spPr>
            <a:xfrm>
              <a:off x="9009823" y="3152574"/>
              <a:ext cx="183995" cy="183995"/>
            </a:xfrm>
            <a:prstGeom prst="ellipse">
              <a:avLst/>
            </a:prstGeom>
            <a:solidFill>
              <a:srgbClr val="FF7E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cxnSp>
        <p:nvCxnSpPr>
          <p:cNvPr id="44" name="直線コネクタ 43"/>
          <p:cNvCxnSpPr>
            <a:stCxn id="40" idx="5"/>
          </p:cNvCxnSpPr>
          <p:nvPr/>
        </p:nvCxnSpPr>
        <p:spPr>
          <a:xfrm>
            <a:off x="6380245" y="7244748"/>
            <a:ext cx="176733" cy="339825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52" name="図形グループ 51"/>
          <p:cNvGrpSpPr/>
          <p:nvPr/>
        </p:nvGrpSpPr>
        <p:grpSpPr>
          <a:xfrm>
            <a:off x="6525540" y="7600941"/>
            <a:ext cx="208922" cy="91600"/>
            <a:chOff x="6524690" y="4932951"/>
            <a:chExt cx="208895" cy="91588"/>
          </a:xfrm>
        </p:grpSpPr>
        <p:grpSp>
          <p:nvGrpSpPr>
            <p:cNvPr id="585" name="図形グループ 584"/>
            <p:cNvGrpSpPr/>
            <p:nvPr/>
          </p:nvGrpSpPr>
          <p:grpSpPr>
            <a:xfrm>
              <a:off x="6524690" y="4932951"/>
              <a:ext cx="88760" cy="91588"/>
              <a:chOff x="5376764" y="3176188"/>
              <a:chExt cx="1801259" cy="1776183"/>
            </a:xfrm>
          </p:grpSpPr>
          <p:sp>
            <p:nvSpPr>
              <p:cNvPr id="586" name="正方形/長方形 585"/>
              <p:cNvSpPr/>
              <p:nvPr/>
            </p:nvSpPr>
            <p:spPr>
              <a:xfrm>
                <a:off x="5376764" y="3176188"/>
                <a:ext cx="1801259" cy="1776183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587" name="円/楕円 586"/>
              <p:cNvSpPr/>
              <p:nvPr/>
            </p:nvSpPr>
            <p:spPr>
              <a:xfrm>
                <a:off x="6746205" y="4027548"/>
                <a:ext cx="412982" cy="26492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588" name="正方形/長方形 587"/>
              <p:cNvSpPr/>
              <p:nvPr/>
            </p:nvSpPr>
            <p:spPr>
              <a:xfrm>
                <a:off x="6655280" y="4027548"/>
                <a:ext cx="322422" cy="25911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589" name="正方形/長方形 588"/>
              <p:cNvSpPr/>
              <p:nvPr/>
            </p:nvSpPr>
            <p:spPr>
              <a:xfrm>
                <a:off x="5717568" y="4526377"/>
                <a:ext cx="322422" cy="25911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590" name="円/楕円 589"/>
              <p:cNvSpPr/>
              <p:nvPr/>
            </p:nvSpPr>
            <p:spPr>
              <a:xfrm>
                <a:off x="5493181" y="4526377"/>
                <a:ext cx="412982" cy="255541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591" name="角丸四角形 590"/>
              <p:cNvSpPr/>
              <p:nvPr/>
            </p:nvSpPr>
            <p:spPr>
              <a:xfrm>
                <a:off x="6073800" y="3933748"/>
                <a:ext cx="265301" cy="500789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592" name="正方形/長方形 591"/>
              <p:cNvSpPr/>
              <p:nvPr/>
            </p:nvSpPr>
            <p:spPr>
              <a:xfrm rot="19586622">
                <a:off x="5880908" y="4253415"/>
                <a:ext cx="951789" cy="30620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593" name="スマイル 592"/>
              <p:cNvSpPr/>
              <p:nvPr/>
            </p:nvSpPr>
            <p:spPr>
              <a:xfrm>
                <a:off x="6063298" y="3653254"/>
                <a:ext cx="286303" cy="294351"/>
              </a:xfrm>
              <a:prstGeom prst="smileyFace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  <p:grpSp>
          <p:nvGrpSpPr>
            <p:cNvPr id="594" name="図形グループ 593"/>
            <p:cNvGrpSpPr/>
            <p:nvPr/>
          </p:nvGrpSpPr>
          <p:grpSpPr>
            <a:xfrm>
              <a:off x="6644812" y="4932951"/>
              <a:ext cx="88773" cy="87727"/>
              <a:chOff x="5692142" y="3909060"/>
              <a:chExt cx="982978" cy="971400"/>
            </a:xfrm>
          </p:grpSpPr>
          <p:grpSp>
            <p:nvGrpSpPr>
              <p:cNvPr id="595" name="図形グループ 594"/>
              <p:cNvGrpSpPr/>
              <p:nvPr/>
            </p:nvGrpSpPr>
            <p:grpSpPr>
              <a:xfrm>
                <a:off x="5692142" y="3909060"/>
                <a:ext cx="982978" cy="971400"/>
                <a:chOff x="5691894" y="3886200"/>
                <a:chExt cx="990064" cy="994260"/>
              </a:xfrm>
            </p:grpSpPr>
            <p:sp>
              <p:nvSpPr>
                <p:cNvPr id="598" name="正方形/長方形 597"/>
                <p:cNvSpPr/>
                <p:nvPr/>
              </p:nvSpPr>
              <p:spPr>
                <a:xfrm>
                  <a:off x="5691894" y="3886200"/>
                  <a:ext cx="990064" cy="994260"/>
                </a:xfrm>
                <a:prstGeom prst="rect">
                  <a:avLst/>
                </a:prstGeom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grpSp>
              <p:nvGrpSpPr>
                <p:cNvPr id="599" name="図形グループ 598"/>
                <p:cNvGrpSpPr/>
                <p:nvPr/>
              </p:nvGrpSpPr>
              <p:grpSpPr>
                <a:xfrm>
                  <a:off x="5818528" y="4164429"/>
                  <a:ext cx="784364" cy="640071"/>
                  <a:chOff x="5777375" y="4135854"/>
                  <a:chExt cx="784364" cy="640071"/>
                </a:xfrm>
              </p:grpSpPr>
              <p:sp>
                <p:nvSpPr>
                  <p:cNvPr id="601" name="正方形/長方形 600"/>
                  <p:cNvSpPr/>
                  <p:nvPr/>
                </p:nvSpPr>
                <p:spPr>
                  <a:xfrm>
                    <a:off x="6360089" y="4138462"/>
                    <a:ext cx="201650" cy="97155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602" name="正方形/長方形 601"/>
                  <p:cNvSpPr/>
                  <p:nvPr/>
                </p:nvSpPr>
                <p:spPr>
                  <a:xfrm>
                    <a:off x="6037164" y="4407084"/>
                    <a:ext cx="205303" cy="97156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603" name="正方形/長方形 602"/>
                  <p:cNvSpPr/>
                  <p:nvPr/>
                </p:nvSpPr>
                <p:spPr>
                  <a:xfrm>
                    <a:off x="5777375" y="4680103"/>
                    <a:ext cx="251046" cy="95822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604" name="正方形/長方形 603"/>
                  <p:cNvSpPr/>
                  <p:nvPr/>
                </p:nvSpPr>
                <p:spPr>
                  <a:xfrm rot="5400000">
                    <a:off x="6187253" y="4263671"/>
                    <a:ext cx="368385" cy="112752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</p:grpSp>
            <p:sp>
              <p:nvSpPr>
                <p:cNvPr id="600" name="正方形/長方形 599"/>
                <p:cNvSpPr/>
                <p:nvPr/>
              </p:nvSpPr>
              <p:spPr>
                <a:xfrm rot="5400000">
                  <a:off x="5917879" y="4592568"/>
                  <a:ext cx="368385" cy="55481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</p:grpSp>
          <p:sp>
            <p:nvSpPr>
              <p:cNvPr id="596" name="正方形/長方形 595"/>
              <p:cNvSpPr/>
              <p:nvPr/>
            </p:nvSpPr>
            <p:spPr>
              <a:xfrm>
                <a:off x="6130884" y="4445886"/>
                <a:ext cx="465736" cy="360361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597" name="正方形/長方形 596"/>
              <p:cNvSpPr/>
              <p:nvPr/>
            </p:nvSpPr>
            <p:spPr>
              <a:xfrm>
                <a:off x="6395748" y="4277087"/>
                <a:ext cx="200206" cy="167525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</p:grpSp>
      <p:grpSp>
        <p:nvGrpSpPr>
          <p:cNvPr id="607" name="図形グループ 606"/>
          <p:cNvGrpSpPr/>
          <p:nvPr/>
        </p:nvGrpSpPr>
        <p:grpSpPr>
          <a:xfrm>
            <a:off x="6270888" y="6693612"/>
            <a:ext cx="88772" cy="91600"/>
            <a:chOff x="5376764" y="3176188"/>
            <a:chExt cx="1801259" cy="1776183"/>
          </a:xfrm>
        </p:grpSpPr>
        <p:sp>
          <p:nvSpPr>
            <p:cNvPr id="626" name="正方形/長方形 625"/>
            <p:cNvSpPr/>
            <p:nvPr/>
          </p:nvSpPr>
          <p:spPr>
            <a:xfrm>
              <a:off x="5376764" y="3176188"/>
              <a:ext cx="1801259" cy="177618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27" name="円/楕円 626"/>
            <p:cNvSpPr/>
            <p:nvPr/>
          </p:nvSpPr>
          <p:spPr>
            <a:xfrm>
              <a:off x="6746205" y="4027548"/>
              <a:ext cx="412982" cy="26492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28" name="正方形/長方形 627"/>
            <p:cNvSpPr/>
            <p:nvPr/>
          </p:nvSpPr>
          <p:spPr>
            <a:xfrm>
              <a:off x="6655280" y="4027548"/>
              <a:ext cx="322422" cy="25911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29" name="正方形/長方形 628"/>
            <p:cNvSpPr/>
            <p:nvPr/>
          </p:nvSpPr>
          <p:spPr>
            <a:xfrm>
              <a:off x="5717568" y="4526377"/>
              <a:ext cx="322422" cy="25911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30" name="円/楕円 629"/>
            <p:cNvSpPr/>
            <p:nvPr/>
          </p:nvSpPr>
          <p:spPr>
            <a:xfrm>
              <a:off x="5493181" y="4526377"/>
              <a:ext cx="412982" cy="25554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31" name="角丸四角形 630"/>
            <p:cNvSpPr/>
            <p:nvPr/>
          </p:nvSpPr>
          <p:spPr>
            <a:xfrm>
              <a:off x="6073800" y="3933748"/>
              <a:ext cx="265301" cy="500789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32" name="正方形/長方形 631"/>
            <p:cNvSpPr/>
            <p:nvPr/>
          </p:nvSpPr>
          <p:spPr>
            <a:xfrm rot="19586622">
              <a:off x="5880908" y="4253415"/>
              <a:ext cx="951789" cy="30620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33" name="スマイル 632"/>
            <p:cNvSpPr/>
            <p:nvPr/>
          </p:nvSpPr>
          <p:spPr>
            <a:xfrm>
              <a:off x="6063298" y="3653254"/>
              <a:ext cx="286303" cy="294351"/>
            </a:xfrm>
            <a:prstGeom prst="smileyFace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608" name="図形グループ 607"/>
          <p:cNvGrpSpPr/>
          <p:nvPr/>
        </p:nvGrpSpPr>
        <p:grpSpPr>
          <a:xfrm>
            <a:off x="6391029" y="6693612"/>
            <a:ext cx="88785" cy="87738"/>
            <a:chOff x="5692142" y="3909060"/>
            <a:chExt cx="982978" cy="971400"/>
          </a:xfrm>
        </p:grpSpPr>
        <p:grpSp>
          <p:nvGrpSpPr>
            <p:cNvPr id="609" name="図形グループ 608"/>
            <p:cNvGrpSpPr/>
            <p:nvPr/>
          </p:nvGrpSpPr>
          <p:grpSpPr>
            <a:xfrm>
              <a:off x="5692142" y="3909060"/>
              <a:ext cx="982978" cy="971400"/>
              <a:chOff x="5691894" y="3886200"/>
              <a:chExt cx="990064" cy="994260"/>
            </a:xfrm>
          </p:grpSpPr>
          <p:sp>
            <p:nvSpPr>
              <p:cNvPr id="612" name="正方形/長方形 611"/>
              <p:cNvSpPr/>
              <p:nvPr/>
            </p:nvSpPr>
            <p:spPr>
              <a:xfrm>
                <a:off x="5691894" y="3886200"/>
                <a:ext cx="990064" cy="994260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grpSp>
            <p:nvGrpSpPr>
              <p:cNvPr id="620" name="図形グループ 619"/>
              <p:cNvGrpSpPr/>
              <p:nvPr/>
            </p:nvGrpSpPr>
            <p:grpSpPr>
              <a:xfrm>
                <a:off x="5818528" y="4164429"/>
                <a:ext cx="784364" cy="640071"/>
                <a:chOff x="5777375" y="4135854"/>
                <a:chExt cx="784364" cy="640071"/>
              </a:xfrm>
            </p:grpSpPr>
            <p:sp>
              <p:nvSpPr>
                <p:cNvPr id="622" name="正方形/長方形 621"/>
                <p:cNvSpPr/>
                <p:nvPr/>
              </p:nvSpPr>
              <p:spPr>
                <a:xfrm>
                  <a:off x="6360089" y="4138462"/>
                  <a:ext cx="201650" cy="9715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623" name="正方形/長方形 622"/>
                <p:cNvSpPr/>
                <p:nvPr/>
              </p:nvSpPr>
              <p:spPr>
                <a:xfrm>
                  <a:off x="6037164" y="4407084"/>
                  <a:ext cx="205303" cy="97156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624" name="正方形/長方形 623"/>
                <p:cNvSpPr/>
                <p:nvPr/>
              </p:nvSpPr>
              <p:spPr>
                <a:xfrm>
                  <a:off x="5777375" y="4680103"/>
                  <a:ext cx="251046" cy="9582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625" name="正方形/長方形 624"/>
                <p:cNvSpPr/>
                <p:nvPr/>
              </p:nvSpPr>
              <p:spPr>
                <a:xfrm rot="5400000">
                  <a:off x="6187253" y="4263671"/>
                  <a:ext cx="368385" cy="11275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</p:grpSp>
          <p:sp>
            <p:nvSpPr>
              <p:cNvPr id="621" name="正方形/長方形 620"/>
              <p:cNvSpPr/>
              <p:nvPr/>
            </p:nvSpPr>
            <p:spPr>
              <a:xfrm rot="5400000">
                <a:off x="5917879" y="4592568"/>
                <a:ext cx="368385" cy="5548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  <p:sp>
          <p:nvSpPr>
            <p:cNvPr id="610" name="正方形/長方形 609"/>
            <p:cNvSpPr/>
            <p:nvPr/>
          </p:nvSpPr>
          <p:spPr>
            <a:xfrm>
              <a:off x="6130884" y="4445886"/>
              <a:ext cx="465736" cy="360361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11" name="正方形/長方形 610"/>
            <p:cNvSpPr/>
            <p:nvPr/>
          </p:nvSpPr>
          <p:spPr>
            <a:xfrm>
              <a:off x="6395748" y="4277087"/>
              <a:ext cx="200206" cy="167525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cxnSp>
        <p:nvCxnSpPr>
          <p:cNvPr id="634" name="直線コネクタ 633"/>
          <p:cNvCxnSpPr/>
          <p:nvPr/>
        </p:nvCxnSpPr>
        <p:spPr>
          <a:xfrm flipH="1">
            <a:off x="6331661" y="6792385"/>
            <a:ext cx="26133" cy="89702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637" name="図形グループ 636"/>
          <p:cNvGrpSpPr/>
          <p:nvPr/>
        </p:nvGrpSpPr>
        <p:grpSpPr>
          <a:xfrm>
            <a:off x="6641288" y="6678974"/>
            <a:ext cx="88785" cy="87738"/>
            <a:chOff x="5692142" y="3909060"/>
            <a:chExt cx="982978" cy="971400"/>
          </a:xfrm>
        </p:grpSpPr>
        <p:grpSp>
          <p:nvGrpSpPr>
            <p:cNvPr id="638" name="図形グループ 637"/>
            <p:cNvGrpSpPr/>
            <p:nvPr/>
          </p:nvGrpSpPr>
          <p:grpSpPr>
            <a:xfrm>
              <a:off x="5692142" y="3909060"/>
              <a:ext cx="982978" cy="971400"/>
              <a:chOff x="5691894" y="3886200"/>
              <a:chExt cx="990064" cy="994260"/>
            </a:xfrm>
          </p:grpSpPr>
          <p:sp>
            <p:nvSpPr>
              <p:cNvPr id="641" name="正方形/長方形 640"/>
              <p:cNvSpPr/>
              <p:nvPr/>
            </p:nvSpPr>
            <p:spPr>
              <a:xfrm>
                <a:off x="5691894" y="3886200"/>
                <a:ext cx="990064" cy="994260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grpSp>
            <p:nvGrpSpPr>
              <p:cNvPr id="642" name="図形グループ 641"/>
              <p:cNvGrpSpPr/>
              <p:nvPr/>
            </p:nvGrpSpPr>
            <p:grpSpPr>
              <a:xfrm>
                <a:off x="5818528" y="4164429"/>
                <a:ext cx="784364" cy="640071"/>
                <a:chOff x="5777375" y="4135854"/>
                <a:chExt cx="784364" cy="640071"/>
              </a:xfrm>
            </p:grpSpPr>
            <p:sp>
              <p:nvSpPr>
                <p:cNvPr id="644" name="正方形/長方形 643"/>
                <p:cNvSpPr/>
                <p:nvPr/>
              </p:nvSpPr>
              <p:spPr>
                <a:xfrm>
                  <a:off x="6360089" y="4138462"/>
                  <a:ext cx="201650" cy="9715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645" name="正方形/長方形 644"/>
                <p:cNvSpPr/>
                <p:nvPr/>
              </p:nvSpPr>
              <p:spPr>
                <a:xfrm>
                  <a:off x="6037164" y="4407084"/>
                  <a:ext cx="205303" cy="97156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646" name="正方形/長方形 645"/>
                <p:cNvSpPr/>
                <p:nvPr/>
              </p:nvSpPr>
              <p:spPr>
                <a:xfrm>
                  <a:off x="5777375" y="4680103"/>
                  <a:ext cx="251046" cy="9582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647" name="正方形/長方形 646"/>
                <p:cNvSpPr/>
                <p:nvPr/>
              </p:nvSpPr>
              <p:spPr>
                <a:xfrm rot="5400000">
                  <a:off x="6187253" y="4263671"/>
                  <a:ext cx="368385" cy="11275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</p:grpSp>
          <p:sp>
            <p:nvSpPr>
              <p:cNvPr id="643" name="正方形/長方形 642"/>
              <p:cNvSpPr/>
              <p:nvPr/>
            </p:nvSpPr>
            <p:spPr>
              <a:xfrm rot="5400000">
                <a:off x="5917879" y="4592568"/>
                <a:ext cx="368385" cy="5548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  <p:sp>
          <p:nvSpPr>
            <p:cNvPr id="639" name="正方形/長方形 638"/>
            <p:cNvSpPr/>
            <p:nvPr/>
          </p:nvSpPr>
          <p:spPr>
            <a:xfrm>
              <a:off x="6130884" y="4445886"/>
              <a:ext cx="465736" cy="360361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40" name="正方形/長方形 639"/>
            <p:cNvSpPr/>
            <p:nvPr/>
          </p:nvSpPr>
          <p:spPr>
            <a:xfrm>
              <a:off x="6395748" y="4277087"/>
              <a:ext cx="200206" cy="167525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cxnSp>
        <p:nvCxnSpPr>
          <p:cNvPr id="648" name="直線コネクタ 647"/>
          <p:cNvCxnSpPr>
            <a:stCxn id="641" idx="2"/>
          </p:cNvCxnSpPr>
          <p:nvPr/>
        </p:nvCxnSpPr>
        <p:spPr>
          <a:xfrm flipH="1">
            <a:off x="6587152" y="6766712"/>
            <a:ext cx="98529" cy="101842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直線コネクタ 45"/>
          <p:cNvCxnSpPr/>
          <p:nvPr/>
        </p:nvCxnSpPr>
        <p:spPr>
          <a:xfrm>
            <a:off x="6294280" y="6978628"/>
            <a:ext cx="0" cy="237221"/>
          </a:xfrm>
          <a:prstGeom prst="lin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7" name="直線コネクタ 496"/>
          <p:cNvCxnSpPr/>
          <p:nvPr/>
        </p:nvCxnSpPr>
        <p:spPr>
          <a:xfrm>
            <a:off x="6309947" y="6978212"/>
            <a:ext cx="0" cy="237221"/>
          </a:xfrm>
          <a:prstGeom prst="lin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8" name="直線コネクタ 497"/>
          <p:cNvCxnSpPr/>
          <p:nvPr/>
        </p:nvCxnSpPr>
        <p:spPr>
          <a:xfrm>
            <a:off x="6327339" y="6976631"/>
            <a:ext cx="0" cy="237221"/>
          </a:xfrm>
          <a:prstGeom prst="lin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9" name="直線コネクタ 498"/>
          <p:cNvCxnSpPr/>
          <p:nvPr/>
        </p:nvCxnSpPr>
        <p:spPr>
          <a:xfrm>
            <a:off x="6386045" y="6976906"/>
            <a:ext cx="0" cy="23722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直線コネクタ 50"/>
          <p:cNvCxnSpPr/>
          <p:nvPr/>
        </p:nvCxnSpPr>
        <p:spPr>
          <a:xfrm>
            <a:off x="6325342" y="7000063"/>
            <a:ext cx="5276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0" name="直線コネクタ 499"/>
          <p:cNvCxnSpPr/>
          <p:nvPr/>
        </p:nvCxnSpPr>
        <p:spPr>
          <a:xfrm>
            <a:off x="6325342" y="7017663"/>
            <a:ext cx="5276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1" name="直線コネクタ 500"/>
          <p:cNvCxnSpPr/>
          <p:nvPr/>
        </p:nvCxnSpPr>
        <p:spPr>
          <a:xfrm>
            <a:off x="6325542" y="7009361"/>
            <a:ext cx="5276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2" name="直線コネクタ 501"/>
          <p:cNvCxnSpPr/>
          <p:nvPr/>
        </p:nvCxnSpPr>
        <p:spPr>
          <a:xfrm>
            <a:off x="6329754" y="7026545"/>
            <a:ext cx="5276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3" name="直線コネクタ 502"/>
          <p:cNvCxnSpPr/>
          <p:nvPr/>
        </p:nvCxnSpPr>
        <p:spPr>
          <a:xfrm>
            <a:off x="6330331" y="7036965"/>
            <a:ext cx="5276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4" name="直線コネクタ 503"/>
          <p:cNvCxnSpPr/>
          <p:nvPr/>
        </p:nvCxnSpPr>
        <p:spPr>
          <a:xfrm>
            <a:off x="6329753" y="7049206"/>
            <a:ext cx="5276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5" name="直線コネクタ 504"/>
          <p:cNvCxnSpPr/>
          <p:nvPr/>
        </p:nvCxnSpPr>
        <p:spPr>
          <a:xfrm>
            <a:off x="6333278" y="7061263"/>
            <a:ext cx="5276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6" name="直線コネクタ 505"/>
          <p:cNvCxnSpPr/>
          <p:nvPr/>
        </p:nvCxnSpPr>
        <p:spPr>
          <a:xfrm>
            <a:off x="6336162" y="7073964"/>
            <a:ext cx="5276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7" name="直線コネクタ 506"/>
          <p:cNvCxnSpPr/>
          <p:nvPr/>
        </p:nvCxnSpPr>
        <p:spPr>
          <a:xfrm>
            <a:off x="6333278" y="7086454"/>
            <a:ext cx="5276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8" name="直線コネクタ 507"/>
          <p:cNvCxnSpPr/>
          <p:nvPr/>
        </p:nvCxnSpPr>
        <p:spPr>
          <a:xfrm>
            <a:off x="6329753" y="7098712"/>
            <a:ext cx="5276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9" name="直線コネクタ 508"/>
          <p:cNvCxnSpPr/>
          <p:nvPr/>
        </p:nvCxnSpPr>
        <p:spPr>
          <a:xfrm>
            <a:off x="6326734" y="7112271"/>
            <a:ext cx="5276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0" name="直線コネクタ 509"/>
          <p:cNvCxnSpPr/>
          <p:nvPr/>
        </p:nvCxnSpPr>
        <p:spPr>
          <a:xfrm>
            <a:off x="6333278" y="7188862"/>
            <a:ext cx="5276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1" name="直線コネクタ 510"/>
          <p:cNvCxnSpPr/>
          <p:nvPr/>
        </p:nvCxnSpPr>
        <p:spPr>
          <a:xfrm>
            <a:off x="6333278" y="7126753"/>
            <a:ext cx="5276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2" name="直線コネクタ 511"/>
          <p:cNvCxnSpPr/>
          <p:nvPr/>
        </p:nvCxnSpPr>
        <p:spPr>
          <a:xfrm>
            <a:off x="6333278" y="7139259"/>
            <a:ext cx="5276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3" name="直線コネクタ 512"/>
          <p:cNvCxnSpPr/>
          <p:nvPr/>
        </p:nvCxnSpPr>
        <p:spPr>
          <a:xfrm>
            <a:off x="6333278" y="7151820"/>
            <a:ext cx="5276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4" name="直線コネクタ 513"/>
          <p:cNvCxnSpPr/>
          <p:nvPr/>
        </p:nvCxnSpPr>
        <p:spPr>
          <a:xfrm>
            <a:off x="6336162" y="7160417"/>
            <a:ext cx="5276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5" name="直線コネクタ 514"/>
          <p:cNvCxnSpPr/>
          <p:nvPr/>
        </p:nvCxnSpPr>
        <p:spPr>
          <a:xfrm flipV="1">
            <a:off x="6327745" y="7172053"/>
            <a:ext cx="61821" cy="153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6" name="直線コネクタ 515"/>
          <p:cNvCxnSpPr/>
          <p:nvPr/>
        </p:nvCxnSpPr>
        <p:spPr>
          <a:xfrm>
            <a:off x="6333752" y="7200900"/>
            <a:ext cx="54280" cy="275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円/楕円 39"/>
          <p:cNvSpPr/>
          <p:nvPr/>
        </p:nvSpPr>
        <p:spPr>
          <a:xfrm>
            <a:off x="6317439" y="7185792"/>
            <a:ext cx="73583" cy="69068"/>
          </a:xfrm>
          <a:prstGeom prst="ellipse">
            <a:avLst/>
          </a:prstGeom>
          <a:solidFill>
            <a:srgbClr val="FFFF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518" name="図形グループ 517"/>
          <p:cNvGrpSpPr/>
          <p:nvPr/>
        </p:nvGrpSpPr>
        <p:grpSpPr>
          <a:xfrm rot="5400000" flipV="1">
            <a:off x="6359376" y="6813539"/>
            <a:ext cx="78407" cy="196802"/>
            <a:chOff x="6293460" y="4308723"/>
            <a:chExt cx="95271" cy="239184"/>
          </a:xfrm>
        </p:grpSpPr>
        <p:cxnSp>
          <p:nvCxnSpPr>
            <p:cNvPr id="519" name="直線コネクタ 518"/>
            <p:cNvCxnSpPr/>
            <p:nvPr/>
          </p:nvCxnSpPr>
          <p:spPr>
            <a:xfrm>
              <a:off x="6293460" y="4310717"/>
              <a:ext cx="0" cy="23719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20" name="直線コネクタ 519"/>
            <p:cNvCxnSpPr/>
            <p:nvPr/>
          </p:nvCxnSpPr>
          <p:spPr>
            <a:xfrm>
              <a:off x="6309125" y="4310301"/>
              <a:ext cx="0" cy="23719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21" name="直線コネクタ 520"/>
            <p:cNvCxnSpPr/>
            <p:nvPr/>
          </p:nvCxnSpPr>
          <p:spPr>
            <a:xfrm>
              <a:off x="6326515" y="4308723"/>
              <a:ext cx="0" cy="23719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22" name="直線コネクタ 521"/>
            <p:cNvCxnSpPr/>
            <p:nvPr/>
          </p:nvCxnSpPr>
          <p:spPr>
            <a:xfrm>
              <a:off x="6385213" y="4308995"/>
              <a:ext cx="0" cy="23719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23" name="直線コネクタ 522"/>
            <p:cNvCxnSpPr/>
            <p:nvPr/>
          </p:nvCxnSpPr>
          <p:spPr>
            <a:xfrm>
              <a:off x="6324516" y="4332151"/>
              <a:ext cx="5276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24" name="直線コネクタ 523"/>
            <p:cNvCxnSpPr/>
            <p:nvPr/>
          </p:nvCxnSpPr>
          <p:spPr>
            <a:xfrm>
              <a:off x="6324516" y="4349749"/>
              <a:ext cx="5276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25" name="直線コネクタ 524"/>
            <p:cNvCxnSpPr/>
            <p:nvPr/>
          </p:nvCxnSpPr>
          <p:spPr>
            <a:xfrm>
              <a:off x="6324716" y="4341448"/>
              <a:ext cx="5276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32" name="直線コネクタ 531"/>
            <p:cNvCxnSpPr/>
            <p:nvPr/>
          </p:nvCxnSpPr>
          <p:spPr>
            <a:xfrm>
              <a:off x="6328930" y="4358630"/>
              <a:ext cx="5276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35" name="直線コネクタ 534"/>
            <p:cNvCxnSpPr/>
            <p:nvPr/>
          </p:nvCxnSpPr>
          <p:spPr>
            <a:xfrm>
              <a:off x="6329507" y="4369049"/>
              <a:ext cx="5276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37" name="直線コネクタ 536"/>
            <p:cNvCxnSpPr/>
            <p:nvPr/>
          </p:nvCxnSpPr>
          <p:spPr>
            <a:xfrm>
              <a:off x="6328929" y="4381288"/>
              <a:ext cx="5276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38" name="直線コネクタ 537"/>
            <p:cNvCxnSpPr/>
            <p:nvPr/>
          </p:nvCxnSpPr>
          <p:spPr>
            <a:xfrm>
              <a:off x="6332451" y="4393343"/>
              <a:ext cx="5276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41" name="直線コネクタ 540"/>
            <p:cNvCxnSpPr/>
            <p:nvPr/>
          </p:nvCxnSpPr>
          <p:spPr>
            <a:xfrm>
              <a:off x="6335337" y="4406043"/>
              <a:ext cx="5276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45" name="直線コネクタ 544"/>
            <p:cNvCxnSpPr/>
            <p:nvPr/>
          </p:nvCxnSpPr>
          <p:spPr>
            <a:xfrm>
              <a:off x="6332451" y="4418531"/>
              <a:ext cx="5276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46" name="直線コネクタ 545"/>
            <p:cNvCxnSpPr/>
            <p:nvPr/>
          </p:nvCxnSpPr>
          <p:spPr>
            <a:xfrm>
              <a:off x="6328929" y="4430788"/>
              <a:ext cx="5276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47" name="直線コネクタ 546"/>
            <p:cNvCxnSpPr/>
            <p:nvPr/>
          </p:nvCxnSpPr>
          <p:spPr>
            <a:xfrm>
              <a:off x="6325908" y="4444345"/>
              <a:ext cx="5276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48" name="直線コネクタ 547"/>
            <p:cNvCxnSpPr/>
            <p:nvPr/>
          </p:nvCxnSpPr>
          <p:spPr>
            <a:xfrm>
              <a:off x="6332451" y="4520926"/>
              <a:ext cx="5276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49" name="直線コネクタ 548"/>
            <p:cNvCxnSpPr/>
            <p:nvPr/>
          </p:nvCxnSpPr>
          <p:spPr>
            <a:xfrm>
              <a:off x="6332451" y="4458825"/>
              <a:ext cx="5276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50" name="直線コネクタ 549"/>
            <p:cNvCxnSpPr/>
            <p:nvPr/>
          </p:nvCxnSpPr>
          <p:spPr>
            <a:xfrm>
              <a:off x="6332451" y="4471329"/>
              <a:ext cx="5276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51" name="直線コネクタ 550"/>
            <p:cNvCxnSpPr/>
            <p:nvPr/>
          </p:nvCxnSpPr>
          <p:spPr>
            <a:xfrm>
              <a:off x="6332451" y="4483889"/>
              <a:ext cx="5276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52" name="直線コネクタ 551"/>
            <p:cNvCxnSpPr/>
            <p:nvPr/>
          </p:nvCxnSpPr>
          <p:spPr>
            <a:xfrm>
              <a:off x="6335337" y="4492485"/>
              <a:ext cx="5276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53" name="直線コネクタ 552"/>
            <p:cNvCxnSpPr/>
            <p:nvPr/>
          </p:nvCxnSpPr>
          <p:spPr>
            <a:xfrm flipV="1">
              <a:off x="6326918" y="4504116"/>
              <a:ext cx="61813" cy="153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54" name="直線コネクタ 553"/>
            <p:cNvCxnSpPr/>
            <p:nvPr/>
          </p:nvCxnSpPr>
          <p:spPr>
            <a:xfrm>
              <a:off x="6332927" y="4532962"/>
              <a:ext cx="54273" cy="275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05" name="円/楕円 604"/>
          <p:cNvSpPr/>
          <p:nvPr/>
        </p:nvSpPr>
        <p:spPr>
          <a:xfrm>
            <a:off x="6299002" y="6878873"/>
            <a:ext cx="65318" cy="61310"/>
          </a:xfrm>
          <a:prstGeom prst="ellipse">
            <a:avLst/>
          </a:prstGeom>
          <a:solidFill>
            <a:srgbClr val="FFFF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649" name="図形グループ 648"/>
          <p:cNvGrpSpPr/>
          <p:nvPr/>
        </p:nvGrpSpPr>
        <p:grpSpPr>
          <a:xfrm>
            <a:off x="6558998" y="6869766"/>
            <a:ext cx="62297" cy="78485"/>
            <a:chOff x="6925284" y="4089270"/>
            <a:chExt cx="149079" cy="187817"/>
          </a:xfrm>
        </p:grpSpPr>
        <p:cxnSp>
          <p:nvCxnSpPr>
            <p:cNvPr id="650" name="直線コネクタ 649"/>
            <p:cNvCxnSpPr/>
            <p:nvPr/>
          </p:nvCxnSpPr>
          <p:spPr>
            <a:xfrm flipH="1">
              <a:off x="6925848" y="4102101"/>
              <a:ext cx="148515" cy="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51" name="直線コネクタ 650"/>
            <p:cNvCxnSpPr/>
            <p:nvPr/>
          </p:nvCxnSpPr>
          <p:spPr>
            <a:xfrm flipH="1">
              <a:off x="6925284" y="4267193"/>
              <a:ext cx="149079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52" name="直線コネクタ 651"/>
            <p:cNvCxnSpPr/>
            <p:nvPr/>
          </p:nvCxnSpPr>
          <p:spPr>
            <a:xfrm>
              <a:off x="6977765" y="4089270"/>
              <a:ext cx="0" cy="17792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53" name="直線コネクタ 652"/>
            <p:cNvCxnSpPr/>
            <p:nvPr/>
          </p:nvCxnSpPr>
          <p:spPr>
            <a:xfrm>
              <a:off x="7054718" y="4100394"/>
              <a:ext cx="0" cy="1667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54" name="直線コネクタ 653"/>
            <p:cNvCxnSpPr/>
            <p:nvPr/>
          </p:nvCxnSpPr>
          <p:spPr>
            <a:xfrm>
              <a:off x="7036858" y="4089270"/>
              <a:ext cx="0" cy="18603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55" name="直線コネクタ 654"/>
            <p:cNvCxnSpPr/>
            <p:nvPr/>
          </p:nvCxnSpPr>
          <p:spPr>
            <a:xfrm rot="5400000" flipV="1">
              <a:off x="6924168" y="4188564"/>
              <a:ext cx="173853" cy="319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56" name="直線コネクタ 655"/>
            <p:cNvCxnSpPr/>
            <p:nvPr/>
          </p:nvCxnSpPr>
          <p:spPr>
            <a:xfrm>
              <a:off x="6947026" y="4100392"/>
              <a:ext cx="0" cy="17238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35" name="円/楕円 634"/>
          <p:cNvSpPr/>
          <p:nvPr/>
        </p:nvSpPr>
        <p:spPr>
          <a:xfrm>
            <a:off x="6555961" y="6827139"/>
            <a:ext cx="70390" cy="66072"/>
          </a:xfrm>
          <a:prstGeom prst="ellipse">
            <a:avLst/>
          </a:prstGeom>
          <a:solidFill>
            <a:srgbClr val="FFFF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0259834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正方形/長方形 8">
            <a:extLst>
              <a:ext uri="{FF2B5EF4-FFF2-40B4-BE49-F238E27FC236}">
                <a16:creationId xmlns="" xmlns:a16="http://schemas.microsoft.com/office/drawing/2014/main" id="{85ACCFC8-21C3-4E15-AECC-C0944D7304A0}"/>
              </a:ext>
            </a:extLst>
          </p:cNvPr>
          <p:cNvSpPr/>
          <p:nvPr/>
        </p:nvSpPr>
        <p:spPr>
          <a:xfrm rot="921646">
            <a:off x="6680997" y="5527298"/>
            <a:ext cx="76262" cy="171997"/>
          </a:xfrm>
          <a:prstGeom prst="rect">
            <a:avLst/>
          </a:prstGeom>
          <a:solidFill>
            <a:srgbClr val="BDD7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1" name="二等辺三角形 10">
            <a:extLst>
              <a:ext uri="{FF2B5EF4-FFF2-40B4-BE49-F238E27FC236}">
                <a16:creationId xmlns="" xmlns:a16="http://schemas.microsoft.com/office/drawing/2014/main" id="{E6A3B36E-EF07-44BC-A255-205E727DD532}"/>
              </a:ext>
            </a:extLst>
          </p:cNvPr>
          <p:cNvSpPr/>
          <p:nvPr/>
        </p:nvSpPr>
        <p:spPr>
          <a:xfrm rot="3358098">
            <a:off x="6294506" y="5401459"/>
            <a:ext cx="140589" cy="92156"/>
          </a:xfrm>
          <a:prstGeom prst="triangle">
            <a:avLst/>
          </a:prstGeom>
          <a:solidFill>
            <a:srgbClr val="2E75B6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2" name="二等辺三角形 11">
            <a:extLst>
              <a:ext uri="{FF2B5EF4-FFF2-40B4-BE49-F238E27FC236}">
                <a16:creationId xmlns="" xmlns:a16="http://schemas.microsoft.com/office/drawing/2014/main" id="{4DAE8A9A-F441-40CB-AF8A-1120EC621E83}"/>
              </a:ext>
            </a:extLst>
          </p:cNvPr>
          <p:cNvSpPr/>
          <p:nvPr/>
        </p:nvSpPr>
        <p:spPr>
          <a:xfrm rot="5400000">
            <a:off x="6371339" y="5732424"/>
            <a:ext cx="151021" cy="242027"/>
          </a:xfrm>
          <a:prstGeom prst="triangle">
            <a:avLst>
              <a:gd name="adj" fmla="val 34701"/>
            </a:avLst>
          </a:prstGeom>
          <a:solidFill>
            <a:srgbClr val="BDD7EE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14" name="正方形/長方形 213">
            <a:extLst>
              <a:ext uri="{FF2B5EF4-FFF2-40B4-BE49-F238E27FC236}">
                <a16:creationId xmlns="" xmlns:a16="http://schemas.microsoft.com/office/drawing/2014/main" id="{374449C4-F0B6-49FD-9CF4-1947A2067AEC}"/>
              </a:ext>
            </a:extLst>
          </p:cNvPr>
          <p:cNvSpPr/>
          <p:nvPr/>
        </p:nvSpPr>
        <p:spPr>
          <a:xfrm rot="7640518">
            <a:off x="5900994" y="5685234"/>
            <a:ext cx="45725" cy="190385"/>
          </a:xfrm>
          <a:prstGeom prst="rect">
            <a:avLst/>
          </a:prstGeom>
          <a:solidFill>
            <a:srgbClr val="2E75B6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15" name="正方形/長方形 214">
            <a:extLst>
              <a:ext uri="{FF2B5EF4-FFF2-40B4-BE49-F238E27FC236}">
                <a16:creationId xmlns="" xmlns:a16="http://schemas.microsoft.com/office/drawing/2014/main" id="{CE556BFB-194D-4D72-B15B-459E1F236AB9}"/>
              </a:ext>
            </a:extLst>
          </p:cNvPr>
          <p:cNvSpPr/>
          <p:nvPr/>
        </p:nvSpPr>
        <p:spPr>
          <a:xfrm rot="4033500">
            <a:off x="5900206" y="5469373"/>
            <a:ext cx="53571" cy="113106"/>
          </a:xfrm>
          <a:prstGeom prst="rect">
            <a:avLst/>
          </a:prstGeom>
          <a:solidFill>
            <a:srgbClr val="2E75B6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38" name="正方形/長方形 37">
            <a:extLst>
              <a:ext uri="{FF2B5EF4-FFF2-40B4-BE49-F238E27FC236}">
                <a16:creationId xmlns="" xmlns:a16="http://schemas.microsoft.com/office/drawing/2014/main" id="{0CEAD584-F284-4162-A703-C1D9FB364E75}"/>
              </a:ext>
            </a:extLst>
          </p:cNvPr>
          <p:cNvSpPr/>
          <p:nvPr/>
        </p:nvSpPr>
        <p:spPr>
          <a:xfrm rot="2406507" flipH="1">
            <a:off x="9993077" y="6353347"/>
            <a:ext cx="45725" cy="97178"/>
          </a:xfrm>
          <a:prstGeom prst="rect">
            <a:avLst/>
          </a:prstGeom>
          <a:solidFill>
            <a:srgbClr val="929000">
              <a:alpha val="5098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74" name="正方形/長方形 173">
            <a:extLst>
              <a:ext uri="{FF2B5EF4-FFF2-40B4-BE49-F238E27FC236}">
                <a16:creationId xmlns="" xmlns:a16="http://schemas.microsoft.com/office/drawing/2014/main" id="{E79B3673-2E18-4996-B642-E6D9E5631DFE}"/>
              </a:ext>
            </a:extLst>
          </p:cNvPr>
          <p:cNvSpPr/>
          <p:nvPr/>
        </p:nvSpPr>
        <p:spPr>
          <a:xfrm rot="5400000" flipV="1">
            <a:off x="7405283" y="5175769"/>
            <a:ext cx="184334" cy="111793"/>
          </a:xfrm>
          <a:prstGeom prst="rect">
            <a:avLst/>
          </a:prstGeom>
          <a:solidFill>
            <a:srgbClr val="548235">
              <a:alpha val="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="" xmlns:a16="http://schemas.microsoft.com/office/drawing/2014/main" id="{1C2193CD-5259-47F0-A56B-03BF73C8ED90}"/>
              </a:ext>
            </a:extLst>
          </p:cNvPr>
          <p:cNvSpPr/>
          <p:nvPr/>
        </p:nvSpPr>
        <p:spPr>
          <a:xfrm>
            <a:off x="6494249" y="5046111"/>
            <a:ext cx="357999" cy="98403"/>
          </a:xfrm>
          <a:prstGeom prst="rect">
            <a:avLst/>
          </a:prstGeom>
          <a:solidFill>
            <a:srgbClr val="548235">
              <a:alpha val="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" name="二等辺三角形 7">
            <a:extLst>
              <a:ext uri="{FF2B5EF4-FFF2-40B4-BE49-F238E27FC236}">
                <a16:creationId xmlns="" xmlns:a16="http://schemas.microsoft.com/office/drawing/2014/main" id="{C93CA7AE-5542-49E2-BBB2-DB160E46D388}"/>
              </a:ext>
            </a:extLst>
          </p:cNvPr>
          <p:cNvSpPr/>
          <p:nvPr/>
        </p:nvSpPr>
        <p:spPr>
          <a:xfrm rot="16519777">
            <a:off x="6683208" y="5013142"/>
            <a:ext cx="51202" cy="290111"/>
          </a:xfrm>
          <a:prstGeom prst="triangle">
            <a:avLst/>
          </a:prstGeom>
          <a:solidFill>
            <a:srgbClr val="548235">
              <a:alpha val="4039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0" name="正方形/長方形 189">
            <a:extLst>
              <a:ext uri="{FF2B5EF4-FFF2-40B4-BE49-F238E27FC236}">
                <a16:creationId xmlns="" xmlns:a16="http://schemas.microsoft.com/office/drawing/2014/main" id="{C41DA65D-A4C5-4800-ADD6-FEC51D17570C}"/>
              </a:ext>
            </a:extLst>
          </p:cNvPr>
          <p:cNvSpPr/>
          <p:nvPr/>
        </p:nvSpPr>
        <p:spPr>
          <a:xfrm rot="921646">
            <a:off x="6538347" y="5495772"/>
            <a:ext cx="56332" cy="177472"/>
          </a:xfrm>
          <a:prstGeom prst="rect">
            <a:avLst/>
          </a:prstGeom>
          <a:solidFill>
            <a:srgbClr val="BDD7EE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01" name="正方形/長方形 200">
            <a:extLst>
              <a:ext uri="{FF2B5EF4-FFF2-40B4-BE49-F238E27FC236}">
                <a16:creationId xmlns="" xmlns:a16="http://schemas.microsoft.com/office/drawing/2014/main" id="{E2BEB892-860C-43D4-8995-AEA1514DCB2A}"/>
              </a:ext>
            </a:extLst>
          </p:cNvPr>
          <p:cNvSpPr/>
          <p:nvPr/>
        </p:nvSpPr>
        <p:spPr>
          <a:xfrm rot="921646">
            <a:off x="6512425" y="5612848"/>
            <a:ext cx="45725" cy="171997"/>
          </a:xfrm>
          <a:prstGeom prst="rect">
            <a:avLst/>
          </a:prstGeom>
          <a:solidFill>
            <a:srgbClr val="BDD7EE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17" name="図形グループ 16"/>
          <p:cNvGrpSpPr/>
          <p:nvPr/>
        </p:nvGrpSpPr>
        <p:grpSpPr>
          <a:xfrm>
            <a:off x="1885697" y="2909549"/>
            <a:ext cx="9280717" cy="6556172"/>
            <a:chOff x="1885449" y="242170"/>
            <a:chExt cx="9279509" cy="6555318"/>
          </a:xfrm>
          <a:solidFill>
            <a:schemeClr val="accent4">
              <a:lumMod val="20000"/>
              <a:lumOff val="80000"/>
            </a:schemeClr>
          </a:solidFill>
        </p:grpSpPr>
        <p:sp>
          <p:nvSpPr>
            <p:cNvPr id="36" name="角丸四角形 35"/>
            <p:cNvSpPr/>
            <p:nvPr/>
          </p:nvSpPr>
          <p:spPr>
            <a:xfrm rot="21051266">
              <a:off x="7253408" y="5229937"/>
              <a:ext cx="910082" cy="88701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ja-JP" alt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ea"/>
                  <a:cs typeface="Apple Chancery" charset="0"/>
                </a:rPr>
                <a:t>タカシマヤ</a:t>
              </a:r>
              <a:endParaRPr lang="en-US" altLang="ja-JP" sz="1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cs typeface="Apple Chancery" charset="0"/>
              </a:endParaRPr>
            </a:p>
          </p:txBody>
        </p:sp>
        <p:sp>
          <p:nvSpPr>
            <p:cNvPr id="83" name="角丸四角形 82"/>
            <p:cNvSpPr/>
            <p:nvPr/>
          </p:nvSpPr>
          <p:spPr>
            <a:xfrm rot="174692">
              <a:off x="7444373" y="2016753"/>
              <a:ext cx="593387" cy="307939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ja-JP" sz="1050" dirty="0">
                  <a:solidFill>
                    <a:schemeClr val="tx1"/>
                  </a:solidFill>
                </a:rPr>
                <a:t>ALTA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84" name="角丸四角形 83"/>
            <p:cNvSpPr/>
            <p:nvPr/>
          </p:nvSpPr>
          <p:spPr>
            <a:xfrm rot="1913681">
              <a:off x="9073213" y="2658229"/>
              <a:ext cx="691980" cy="65718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ja-JP" alt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ea"/>
                  <a:cs typeface="Apple Chancery" charset="0"/>
                </a:rPr>
                <a:t>伊勢丹</a:t>
              </a:r>
              <a:endParaRPr lang="en-US" altLang="ja-JP" sz="1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cs typeface="Apple Chancery" charset="0"/>
              </a:endParaRPr>
            </a:p>
          </p:txBody>
        </p:sp>
        <p:sp>
          <p:nvSpPr>
            <p:cNvPr id="85" name="角丸四角形 84"/>
            <p:cNvSpPr/>
            <p:nvPr/>
          </p:nvSpPr>
          <p:spPr>
            <a:xfrm rot="1913681">
              <a:off x="8797773" y="3315642"/>
              <a:ext cx="636737" cy="29671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en-US" altLang="ja-JP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Apple Chancery" charset="0"/>
                  <a:cs typeface="Apple Chancery" charset="0"/>
                </a:rPr>
                <a:t>OIOI</a:t>
              </a:r>
            </a:p>
          </p:txBody>
        </p:sp>
        <p:sp>
          <p:nvSpPr>
            <p:cNvPr id="16" name="角丸四角形 15"/>
            <p:cNvSpPr/>
            <p:nvPr/>
          </p:nvSpPr>
          <p:spPr>
            <a:xfrm rot="21281050">
              <a:off x="1885449" y="3300161"/>
              <a:ext cx="846955" cy="19824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>
                  <a:solidFill>
                    <a:schemeClr val="tx1"/>
                  </a:solidFill>
                </a:rPr>
                <a:t>都庁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9" name="角丸四角形 88"/>
            <p:cNvSpPr/>
            <p:nvPr/>
          </p:nvSpPr>
          <p:spPr>
            <a:xfrm>
              <a:off x="7945349" y="242170"/>
              <a:ext cx="805295" cy="489697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050" dirty="0">
                  <a:solidFill>
                    <a:schemeClr val="tx1"/>
                  </a:solidFill>
                </a:rPr>
                <a:t>TOHO</a:t>
              </a:r>
            </a:p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シネマズ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87" name="角丸四角形 86"/>
            <p:cNvSpPr/>
            <p:nvPr/>
          </p:nvSpPr>
          <p:spPr>
            <a:xfrm rot="21153886">
              <a:off x="3433440" y="3075516"/>
              <a:ext cx="662583" cy="1014827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京王</a:t>
              </a:r>
              <a:endParaRPr lang="en-US" altLang="ja-JP" sz="1050" dirty="0">
                <a:solidFill>
                  <a:schemeClr val="tx1"/>
                </a:solidFill>
              </a:endParaRPr>
            </a:p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プラザホテル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6" name="三角形 5"/>
            <p:cNvSpPr/>
            <p:nvPr/>
          </p:nvSpPr>
          <p:spPr>
            <a:xfrm>
              <a:off x="5148977" y="1707667"/>
              <a:ext cx="759288" cy="655637"/>
            </a:xfrm>
            <a:prstGeom prst="triangle">
              <a:avLst>
                <a:gd name="adj" fmla="val 3678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新宿エルタワー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1" name="角丸四角形 90"/>
            <p:cNvSpPr/>
            <p:nvPr/>
          </p:nvSpPr>
          <p:spPr>
            <a:xfrm>
              <a:off x="2255825" y="373076"/>
              <a:ext cx="846955" cy="116099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>
                  <a:solidFill>
                    <a:schemeClr val="tx1"/>
                  </a:solidFill>
                </a:rPr>
                <a:t>東京医科大学病院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円/楕円 12"/>
            <p:cNvSpPr/>
            <p:nvPr/>
          </p:nvSpPr>
          <p:spPr>
            <a:xfrm>
              <a:off x="8951836" y="5125520"/>
              <a:ext cx="2213122" cy="167196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>
                  <a:solidFill>
                    <a:schemeClr val="tx1"/>
                  </a:solidFill>
                </a:rPr>
                <a:t>新宿御苑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" name="角丸四角形 4"/>
            <p:cNvSpPr/>
            <p:nvPr/>
          </p:nvSpPr>
          <p:spPr>
            <a:xfrm>
              <a:off x="6906717" y="4655285"/>
              <a:ext cx="1038632" cy="483561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ja-JP" sz="1050">
                  <a:solidFill>
                    <a:schemeClr val="tx1"/>
                  </a:solidFill>
                </a:rPr>
                <a:t>NEWoMan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81" name="角丸四角形 80"/>
            <p:cNvSpPr/>
            <p:nvPr/>
          </p:nvSpPr>
          <p:spPr>
            <a:xfrm>
              <a:off x="6221073" y="4284784"/>
              <a:ext cx="698717" cy="337070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ルミネ１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82" name="角丸四角形 81"/>
            <p:cNvSpPr/>
            <p:nvPr/>
          </p:nvSpPr>
          <p:spPr>
            <a:xfrm rot="20733476">
              <a:off x="7150397" y="3933818"/>
              <a:ext cx="468427" cy="459755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ルミネ２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7" name="図形グループ 26"/>
          <p:cNvGrpSpPr/>
          <p:nvPr/>
        </p:nvGrpSpPr>
        <p:grpSpPr>
          <a:xfrm>
            <a:off x="6471408" y="3235340"/>
            <a:ext cx="4558061" cy="5066140"/>
            <a:chOff x="6470563" y="567919"/>
            <a:chExt cx="4557468" cy="5065480"/>
          </a:xfrm>
          <a:solidFill>
            <a:srgbClr val="929000">
              <a:alpha val="9804"/>
            </a:srgbClr>
          </a:solidFill>
        </p:grpSpPr>
        <p:sp>
          <p:nvSpPr>
            <p:cNvPr id="14" name="正方形/長方形 13">
              <a:extLst>
                <a:ext uri="{FF2B5EF4-FFF2-40B4-BE49-F238E27FC236}">
                  <a16:creationId xmlns="" xmlns:a16="http://schemas.microsoft.com/office/drawing/2014/main" id="{77009A51-28D4-42DE-BB73-E65783BAE3E0}"/>
                </a:ext>
              </a:extLst>
            </p:cNvPr>
            <p:cNvSpPr/>
            <p:nvPr/>
          </p:nvSpPr>
          <p:spPr>
            <a:xfrm rot="2048566" flipH="1">
              <a:off x="8746088" y="3560603"/>
              <a:ext cx="102772" cy="207279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" name="正方形/長方形 22">
              <a:extLst>
                <a:ext uri="{FF2B5EF4-FFF2-40B4-BE49-F238E27FC236}">
                  <a16:creationId xmlns="" xmlns:a16="http://schemas.microsoft.com/office/drawing/2014/main" id="{A3984E20-7D03-455A-865C-1049C15BFEF8}"/>
                </a:ext>
              </a:extLst>
            </p:cNvPr>
            <p:cNvSpPr/>
            <p:nvPr/>
          </p:nvSpPr>
          <p:spPr>
            <a:xfrm rot="4923622" flipH="1">
              <a:off x="8336689" y="3582581"/>
              <a:ext cx="65630" cy="1342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" name="正方形/長方形 27">
              <a:extLst>
                <a:ext uri="{FF2B5EF4-FFF2-40B4-BE49-F238E27FC236}">
                  <a16:creationId xmlns="" xmlns:a16="http://schemas.microsoft.com/office/drawing/2014/main" id="{9B7B8AF5-B551-48BE-AD58-6A496EF82C50}"/>
                </a:ext>
              </a:extLst>
            </p:cNvPr>
            <p:cNvSpPr/>
            <p:nvPr/>
          </p:nvSpPr>
          <p:spPr>
            <a:xfrm rot="18342786" flipH="1">
              <a:off x="9831321" y="3561579"/>
              <a:ext cx="84017" cy="4340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33" name="正方形/長方形 32">
              <a:extLst>
                <a:ext uri="{FF2B5EF4-FFF2-40B4-BE49-F238E27FC236}">
                  <a16:creationId xmlns="" xmlns:a16="http://schemas.microsoft.com/office/drawing/2014/main" id="{3E377FE4-C6F4-43BF-A7A5-368C66A1A39D}"/>
                </a:ext>
              </a:extLst>
            </p:cNvPr>
            <p:cNvSpPr/>
            <p:nvPr/>
          </p:nvSpPr>
          <p:spPr>
            <a:xfrm rot="3180863" flipH="1">
              <a:off x="10385888" y="3105617"/>
              <a:ext cx="261776" cy="1022511"/>
            </a:xfrm>
            <a:custGeom>
              <a:avLst/>
              <a:gdLst>
                <a:gd name="connsiteX0" fmla="*/ 0 w 107949"/>
                <a:gd name="connsiteY0" fmla="*/ 0 h 469871"/>
                <a:gd name="connsiteX1" fmla="*/ 107949 w 107949"/>
                <a:gd name="connsiteY1" fmla="*/ 0 h 469871"/>
                <a:gd name="connsiteX2" fmla="*/ 107949 w 107949"/>
                <a:gd name="connsiteY2" fmla="*/ 469871 h 469871"/>
                <a:gd name="connsiteX3" fmla="*/ 0 w 107949"/>
                <a:gd name="connsiteY3" fmla="*/ 469871 h 469871"/>
                <a:gd name="connsiteX4" fmla="*/ 0 w 107949"/>
                <a:gd name="connsiteY4" fmla="*/ 0 h 469871"/>
                <a:gd name="connsiteX0" fmla="*/ 0 w 107949"/>
                <a:gd name="connsiteY0" fmla="*/ 257751 h 727622"/>
                <a:gd name="connsiteX1" fmla="*/ 103108 w 107949"/>
                <a:gd name="connsiteY1" fmla="*/ 0 h 727622"/>
                <a:gd name="connsiteX2" fmla="*/ 107949 w 107949"/>
                <a:gd name="connsiteY2" fmla="*/ 727622 h 727622"/>
                <a:gd name="connsiteX3" fmla="*/ 0 w 107949"/>
                <a:gd name="connsiteY3" fmla="*/ 727622 h 727622"/>
                <a:gd name="connsiteX4" fmla="*/ 0 w 107949"/>
                <a:gd name="connsiteY4" fmla="*/ 257751 h 727622"/>
                <a:gd name="connsiteX0" fmla="*/ 0 w 250273"/>
                <a:gd name="connsiteY0" fmla="*/ 0 h 1065745"/>
                <a:gd name="connsiteX1" fmla="*/ 245432 w 250273"/>
                <a:gd name="connsiteY1" fmla="*/ 338123 h 1065745"/>
                <a:gd name="connsiteX2" fmla="*/ 250273 w 250273"/>
                <a:gd name="connsiteY2" fmla="*/ 1065745 h 1065745"/>
                <a:gd name="connsiteX3" fmla="*/ 142324 w 250273"/>
                <a:gd name="connsiteY3" fmla="*/ 1065745 h 1065745"/>
                <a:gd name="connsiteX4" fmla="*/ 0 w 250273"/>
                <a:gd name="connsiteY4" fmla="*/ 0 h 1065745"/>
                <a:gd name="connsiteX0" fmla="*/ 0 w 250273"/>
                <a:gd name="connsiteY0" fmla="*/ 0 h 1065745"/>
                <a:gd name="connsiteX1" fmla="*/ 245432 w 250273"/>
                <a:gd name="connsiteY1" fmla="*/ 338123 h 1065745"/>
                <a:gd name="connsiteX2" fmla="*/ 250273 w 250273"/>
                <a:gd name="connsiteY2" fmla="*/ 1065745 h 1065745"/>
                <a:gd name="connsiteX3" fmla="*/ 142324 w 250273"/>
                <a:gd name="connsiteY3" fmla="*/ 1065745 h 1065745"/>
                <a:gd name="connsiteX4" fmla="*/ 0 w 250273"/>
                <a:gd name="connsiteY4" fmla="*/ 0 h 1065745"/>
                <a:gd name="connsiteX0" fmla="*/ 0 w 250273"/>
                <a:gd name="connsiteY0" fmla="*/ 0 h 1065745"/>
                <a:gd name="connsiteX1" fmla="*/ 145441 w 250273"/>
                <a:gd name="connsiteY1" fmla="*/ 25844 h 1065745"/>
                <a:gd name="connsiteX2" fmla="*/ 250273 w 250273"/>
                <a:gd name="connsiteY2" fmla="*/ 1065745 h 1065745"/>
                <a:gd name="connsiteX3" fmla="*/ 142324 w 250273"/>
                <a:gd name="connsiteY3" fmla="*/ 1065745 h 1065745"/>
                <a:gd name="connsiteX4" fmla="*/ 0 w 250273"/>
                <a:gd name="connsiteY4" fmla="*/ 0 h 1065745"/>
                <a:gd name="connsiteX0" fmla="*/ 0 w 261776"/>
                <a:gd name="connsiteY0" fmla="*/ 0 h 1057082"/>
                <a:gd name="connsiteX1" fmla="*/ 156944 w 261776"/>
                <a:gd name="connsiteY1" fmla="*/ 17181 h 1057082"/>
                <a:gd name="connsiteX2" fmla="*/ 261776 w 261776"/>
                <a:gd name="connsiteY2" fmla="*/ 1057082 h 1057082"/>
                <a:gd name="connsiteX3" fmla="*/ 153827 w 261776"/>
                <a:gd name="connsiteY3" fmla="*/ 1057082 h 1057082"/>
                <a:gd name="connsiteX4" fmla="*/ 0 w 261776"/>
                <a:gd name="connsiteY4" fmla="*/ 0 h 1057082"/>
                <a:gd name="connsiteX0" fmla="*/ 0 w 261776"/>
                <a:gd name="connsiteY0" fmla="*/ 0 h 1057082"/>
                <a:gd name="connsiteX1" fmla="*/ 156944 w 261776"/>
                <a:gd name="connsiteY1" fmla="*/ 17181 h 1057082"/>
                <a:gd name="connsiteX2" fmla="*/ 261776 w 261776"/>
                <a:gd name="connsiteY2" fmla="*/ 1057082 h 1057082"/>
                <a:gd name="connsiteX3" fmla="*/ 153827 w 261776"/>
                <a:gd name="connsiteY3" fmla="*/ 1057082 h 1057082"/>
                <a:gd name="connsiteX4" fmla="*/ 0 w 261776"/>
                <a:gd name="connsiteY4" fmla="*/ 0 h 1057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1776" h="1057082">
                  <a:moveTo>
                    <a:pt x="0" y="0"/>
                  </a:moveTo>
                  <a:lnTo>
                    <a:pt x="156944" y="17181"/>
                  </a:lnTo>
                  <a:cubicBezTo>
                    <a:pt x="158558" y="259722"/>
                    <a:pt x="260162" y="814541"/>
                    <a:pt x="261776" y="1057082"/>
                  </a:cubicBezTo>
                  <a:lnTo>
                    <a:pt x="153827" y="1057082"/>
                  </a:lnTo>
                  <a:cubicBezTo>
                    <a:pt x="106386" y="701834"/>
                    <a:pt x="138550" y="5480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1" name="正方形/長方形 70">
              <a:extLst>
                <a:ext uri="{FF2B5EF4-FFF2-40B4-BE49-F238E27FC236}">
                  <a16:creationId xmlns="" xmlns:a16="http://schemas.microsoft.com/office/drawing/2014/main" id="{D03E30D0-DE0E-454C-BFC1-97445371DF17}"/>
                </a:ext>
              </a:extLst>
            </p:cNvPr>
            <p:cNvSpPr/>
            <p:nvPr/>
          </p:nvSpPr>
          <p:spPr>
            <a:xfrm>
              <a:off x="6470563" y="1006077"/>
              <a:ext cx="175045" cy="1029536"/>
            </a:xfrm>
            <a:custGeom>
              <a:avLst/>
              <a:gdLst>
                <a:gd name="connsiteX0" fmla="*/ 0 w 131845"/>
                <a:gd name="connsiteY0" fmla="*/ 0 h 957536"/>
                <a:gd name="connsiteX1" fmla="*/ 131845 w 131845"/>
                <a:gd name="connsiteY1" fmla="*/ 0 h 957536"/>
                <a:gd name="connsiteX2" fmla="*/ 131845 w 131845"/>
                <a:gd name="connsiteY2" fmla="*/ 957536 h 957536"/>
                <a:gd name="connsiteX3" fmla="*/ 0 w 131845"/>
                <a:gd name="connsiteY3" fmla="*/ 957536 h 957536"/>
                <a:gd name="connsiteX4" fmla="*/ 0 w 131845"/>
                <a:gd name="connsiteY4" fmla="*/ 0 h 957536"/>
                <a:gd name="connsiteX0" fmla="*/ 0 w 175045"/>
                <a:gd name="connsiteY0" fmla="*/ 0 h 1029536"/>
                <a:gd name="connsiteX1" fmla="*/ 175045 w 175045"/>
                <a:gd name="connsiteY1" fmla="*/ 72000 h 1029536"/>
                <a:gd name="connsiteX2" fmla="*/ 175045 w 175045"/>
                <a:gd name="connsiteY2" fmla="*/ 1029536 h 1029536"/>
                <a:gd name="connsiteX3" fmla="*/ 43200 w 175045"/>
                <a:gd name="connsiteY3" fmla="*/ 1029536 h 1029536"/>
                <a:gd name="connsiteX4" fmla="*/ 0 w 175045"/>
                <a:gd name="connsiteY4" fmla="*/ 0 h 1029536"/>
                <a:gd name="connsiteX0" fmla="*/ 0 w 175045"/>
                <a:gd name="connsiteY0" fmla="*/ 0 h 1029536"/>
                <a:gd name="connsiteX1" fmla="*/ 153445 w 175045"/>
                <a:gd name="connsiteY1" fmla="*/ 0 h 1029536"/>
                <a:gd name="connsiteX2" fmla="*/ 175045 w 175045"/>
                <a:gd name="connsiteY2" fmla="*/ 1029536 h 1029536"/>
                <a:gd name="connsiteX3" fmla="*/ 43200 w 175045"/>
                <a:gd name="connsiteY3" fmla="*/ 1029536 h 1029536"/>
                <a:gd name="connsiteX4" fmla="*/ 0 w 175045"/>
                <a:gd name="connsiteY4" fmla="*/ 0 h 1029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5045" h="1029536">
                  <a:moveTo>
                    <a:pt x="0" y="0"/>
                  </a:moveTo>
                  <a:lnTo>
                    <a:pt x="153445" y="0"/>
                  </a:lnTo>
                  <a:lnTo>
                    <a:pt x="175045" y="1029536"/>
                  </a:lnTo>
                  <a:lnTo>
                    <a:pt x="43200" y="102953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4" name="正方形/長方形 123">
              <a:extLst>
                <a:ext uri="{FF2B5EF4-FFF2-40B4-BE49-F238E27FC236}">
                  <a16:creationId xmlns="" xmlns:a16="http://schemas.microsoft.com/office/drawing/2014/main" id="{E2F5AF15-D825-4179-AA26-CBE790FACC91}"/>
                </a:ext>
              </a:extLst>
            </p:cNvPr>
            <p:cNvSpPr/>
            <p:nvPr/>
          </p:nvSpPr>
          <p:spPr>
            <a:xfrm rot="1857181">
              <a:off x="10078382" y="1601865"/>
              <a:ext cx="114978" cy="190113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" name="正方形/長方形 3">
              <a:extLst>
                <a:ext uri="{FF2B5EF4-FFF2-40B4-BE49-F238E27FC236}">
                  <a16:creationId xmlns="" xmlns:a16="http://schemas.microsoft.com/office/drawing/2014/main" id="{0F2903BC-5DD3-4889-8AD7-1F4F50D2D0E4}"/>
                </a:ext>
              </a:extLst>
            </p:cNvPr>
            <p:cNvSpPr/>
            <p:nvPr/>
          </p:nvSpPr>
          <p:spPr>
            <a:xfrm rot="21231260">
              <a:off x="7299841" y="567919"/>
              <a:ext cx="45719" cy="772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5" name="正方形/長方形 284">
              <a:extLst>
                <a:ext uri="{FF2B5EF4-FFF2-40B4-BE49-F238E27FC236}">
                  <a16:creationId xmlns="" xmlns:a16="http://schemas.microsoft.com/office/drawing/2014/main" id="{6629558F-200D-40BD-B5C0-906A0EE4B4A4}"/>
                </a:ext>
              </a:extLst>
            </p:cNvPr>
            <p:cNvSpPr/>
            <p:nvPr/>
          </p:nvSpPr>
          <p:spPr>
            <a:xfrm rot="6685947" flipH="1">
              <a:off x="8145154" y="752247"/>
              <a:ext cx="112884" cy="18484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9" name="正方形/長方形 288">
              <a:extLst>
                <a:ext uri="{FF2B5EF4-FFF2-40B4-BE49-F238E27FC236}">
                  <a16:creationId xmlns="" xmlns:a16="http://schemas.microsoft.com/office/drawing/2014/main" id="{0894506E-74A0-4F49-B0E5-04F8070C3C9A}"/>
                </a:ext>
              </a:extLst>
            </p:cNvPr>
            <p:cNvSpPr/>
            <p:nvPr/>
          </p:nvSpPr>
          <p:spPr>
            <a:xfrm rot="12518268" flipH="1">
              <a:off x="8221758" y="1793649"/>
              <a:ext cx="114886" cy="74099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29" name="図形グループ 28"/>
          <p:cNvGrpSpPr/>
          <p:nvPr/>
        </p:nvGrpSpPr>
        <p:grpSpPr>
          <a:xfrm>
            <a:off x="5855546" y="4549370"/>
            <a:ext cx="4005971" cy="1882731"/>
            <a:chOff x="5854781" y="1881775"/>
            <a:chExt cx="4005449" cy="1882486"/>
          </a:xfrm>
          <a:solidFill>
            <a:srgbClr val="548235">
              <a:alpha val="9804"/>
            </a:srgbClr>
          </a:solidFill>
        </p:grpSpPr>
        <p:sp>
          <p:nvSpPr>
            <p:cNvPr id="128" name="正方形/長方形 127">
              <a:extLst>
                <a:ext uri="{FF2B5EF4-FFF2-40B4-BE49-F238E27FC236}">
                  <a16:creationId xmlns="" xmlns:a16="http://schemas.microsoft.com/office/drawing/2014/main" id="{86C5B796-9EBF-4C44-A7A4-5BC56D3A560A}"/>
                </a:ext>
              </a:extLst>
            </p:cNvPr>
            <p:cNvSpPr/>
            <p:nvPr/>
          </p:nvSpPr>
          <p:spPr>
            <a:xfrm rot="2071771">
              <a:off x="7859214" y="3026544"/>
              <a:ext cx="2001016" cy="693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0" name="正方形/長方形 129">
              <a:extLst>
                <a:ext uri="{FF2B5EF4-FFF2-40B4-BE49-F238E27FC236}">
                  <a16:creationId xmlns="" xmlns:a16="http://schemas.microsoft.com/office/drawing/2014/main" id="{3C007163-19CE-4AEC-B983-4073E5109CCE}"/>
                </a:ext>
              </a:extLst>
            </p:cNvPr>
            <p:cNvSpPr/>
            <p:nvPr/>
          </p:nvSpPr>
          <p:spPr>
            <a:xfrm rot="7339832" flipV="1">
              <a:off x="9339872" y="3571798"/>
              <a:ext cx="267469" cy="117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6" name="正方形/長方形 75">
              <a:extLst>
                <a:ext uri="{FF2B5EF4-FFF2-40B4-BE49-F238E27FC236}">
                  <a16:creationId xmlns="" xmlns:a16="http://schemas.microsoft.com/office/drawing/2014/main" id="{24174E2D-1C11-405B-8992-8663D5A97541}"/>
                </a:ext>
              </a:extLst>
            </p:cNvPr>
            <p:cNvSpPr/>
            <p:nvPr/>
          </p:nvSpPr>
          <p:spPr>
            <a:xfrm>
              <a:off x="6854719" y="2386428"/>
              <a:ext cx="981875" cy="682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5" name="正方形/長方形 154">
              <a:extLst>
                <a:ext uri="{FF2B5EF4-FFF2-40B4-BE49-F238E27FC236}">
                  <a16:creationId xmlns="" xmlns:a16="http://schemas.microsoft.com/office/drawing/2014/main" id="{E8E778F6-171D-458B-AC8F-4DDCD5079040}"/>
                </a:ext>
              </a:extLst>
            </p:cNvPr>
            <p:cNvSpPr/>
            <p:nvPr/>
          </p:nvSpPr>
          <p:spPr>
            <a:xfrm rot="959217">
              <a:off x="6000053" y="2263275"/>
              <a:ext cx="523739" cy="11568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6" name="正方形/長方形 155">
              <a:extLst>
                <a:ext uri="{FF2B5EF4-FFF2-40B4-BE49-F238E27FC236}">
                  <a16:creationId xmlns="" xmlns:a16="http://schemas.microsoft.com/office/drawing/2014/main" id="{633A009A-9146-4793-B9F8-578EAE93B3C0}"/>
                </a:ext>
              </a:extLst>
            </p:cNvPr>
            <p:cNvSpPr/>
            <p:nvPr/>
          </p:nvSpPr>
          <p:spPr>
            <a:xfrm rot="2976454">
              <a:off x="5673871" y="2062685"/>
              <a:ext cx="475361" cy="11354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3" name="正方形/長方形 162">
              <a:extLst>
                <a:ext uri="{FF2B5EF4-FFF2-40B4-BE49-F238E27FC236}">
                  <a16:creationId xmlns="" xmlns:a16="http://schemas.microsoft.com/office/drawing/2014/main" id="{7F145372-CC97-4110-BEF5-CC7B6924548D}"/>
                </a:ext>
              </a:extLst>
            </p:cNvPr>
            <p:cNvSpPr/>
            <p:nvPr/>
          </p:nvSpPr>
          <p:spPr>
            <a:xfrm rot="5400000">
              <a:off x="6368078" y="2194665"/>
              <a:ext cx="436318" cy="14494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="" xmlns:a16="http://schemas.microsoft.com/office/drawing/2014/main" id="{80367C12-EFCB-4914-A7F7-F5D0C2102B9E}"/>
                </a:ext>
              </a:extLst>
            </p:cNvPr>
            <p:cNvSpPr/>
            <p:nvPr/>
          </p:nvSpPr>
          <p:spPr>
            <a:xfrm rot="771123">
              <a:off x="6769432" y="2525836"/>
              <a:ext cx="45719" cy="3306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2" name="正方形/長方形 181">
              <a:extLst>
                <a:ext uri="{FF2B5EF4-FFF2-40B4-BE49-F238E27FC236}">
                  <a16:creationId xmlns="" xmlns:a16="http://schemas.microsoft.com/office/drawing/2014/main" id="{CA736D94-C798-4C1E-82DB-92DCC6C583D2}"/>
                </a:ext>
              </a:extLst>
            </p:cNvPr>
            <p:cNvSpPr/>
            <p:nvPr/>
          </p:nvSpPr>
          <p:spPr>
            <a:xfrm rot="771123">
              <a:off x="6698167" y="2505962"/>
              <a:ext cx="45719" cy="3306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3" name="正方形/長方形 182">
              <a:extLst>
                <a:ext uri="{FF2B5EF4-FFF2-40B4-BE49-F238E27FC236}">
                  <a16:creationId xmlns="" xmlns:a16="http://schemas.microsoft.com/office/drawing/2014/main" id="{E09A6418-F879-40B3-B218-64BA24EB1879}"/>
                </a:ext>
              </a:extLst>
            </p:cNvPr>
            <p:cNvSpPr/>
            <p:nvPr/>
          </p:nvSpPr>
          <p:spPr>
            <a:xfrm rot="771123">
              <a:off x="6594790" y="2496763"/>
              <a:ext cx="73559" cy="32857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4" name="正方形/長方形 183">
              <a:extLst>
                <a:ext uri="{FF2B5EF4-FFF2-40B4-BE49-F238E27FC236}">
                  <a16:creationId xmlns="" xmlns:a16="http://schemas.microsoft.com/office/drawing/2014/main" id="{073818A0-4F2C-459D-A6D8-E6A862AE6BA9}"/>
                </a:ext>
              </a:extLst>
            </p:cNvPr>
            <p:cNvSpPr/>
            <p:nvPr/>
          </p:nvSpPr>
          <p:spPr>
            <a:xfrm rot="6074951">
              <a:off x="6638236" y="2693401"/>
              <a:ext cx="108935" cy="18125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9" name="正方形/長方形 128">
              <a:extLst>
                <a:ext uri="{FF2B5EF4-FFF2-40B4-BE49-F238E27FC236}">
                  <a16:creationId xmlns="" xmlns:a16="http://schemas.microsoft.com/office/drawing/2014/main" id="{03676208-FC9F-4F0D-98ED-D2B1403F56CA}"/>
                </a:ext>
              </a:extLst>
            </p:cNvPr>
            <p:cNvSpPr/>
            <p:nvPr/>
          </p:nvSpPr>
          <p:spPr>
            <a:xfrm rot="7339832" flipV="1">
              <a:off x="9512016" y="3377931"/>
              <a:ext cx="169954" cy="10226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" name="正方形/長方形 1">
              <a:extLst>
                <a:ext uri="{FF2B5EF4-FFF2-40B4-BE49-F238E27FC236}">
                  <a16:creationId xmlns="" xmlns:a16="http://schemas.microsoft.com/office/drawing/2014/main" id="{9555774D-A9FB-41EE-A64D-AA1CDFABC444}"/>
                </a:ext>
              </a:extLst>
            </p:cNvPr>
            <p:cNvSpPr/>
            <p:nvPr/>
          </p:nvSpPr>
          <p:spPr>
            <a:xfrm rot="1138685">
              <a:off x="7829249" y="2419117"/>
              <a:ext cx="218692" cy="785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3" name="図形グループ 2"/>
          <p:cNvGrpSpPr/>
          <p:nvPr/>
        </p:nvGrpSpPr>
        <p:grpSpPr>
          <a:xfrm>
            <a:off x="2734993" y="4893557"/>
            <a:ext cx="5167572" cy="3617194"/>
            <a:chOff x="2734634" y="2225917"/>
            <a:chExt cx="5166899" cy="3616723"/>
          </a:xfrm>
          <a:solidFill>
            <a:schemeClr val="accent5">
              <a:lumMod val="75000"/>
            </a:schemeClr>
          </a:solidFill>
        </p:grpSpPr>
        <p:sp>
          <p:nvSpPr>
            <p:cNvPr id="192" name="正方形/長方形 191">
              <a:extLst>
                <a:ext uri="{FF2B5EF4-FFF2-40B4-BE49-F238E27FC236}">
                  <a16:creationId xmlns="" xmlns:a16="http://schemas.microsoft.com/office/drawing/2014/main" id="{67E0B63F-8708-4173-BFD9-9675C10384BC}"/>
                </a:ext>
              </a:extLst>
            </p:cNvPr>
            <p:cNvSpPr/>
            <p:nvPr/>
          </p:nvSpPr>
          <p:spPr>
            <a:xfrm>
              <a:off x="6617317" y="3179164"/>
              <a:ext cx="77053" cy="241995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3" name="正方形/長方形 192">
              <a:extLst>
                <a:ext uri="{FF2B5EF4-FFF2-40B4-BE49-F238E27FC236}">
                  <a16:creationId xmlns="" xmlns:a16="http://schemas.microsoft.com/office/drawing/2014/main" id="{703EB734-EA22-47B8-9F09-F938A6622C92}"/>
                </a:ext>
              </a:extLst>
            </p:cNvPr>
            <p:cNvSpPr/>
            <p:nvPr/>
          </p:nvSpPr>
          <p:spPr>
            <a:xfrm rot="921646" flipH="1">
              <a:off x="6672655" y="3024363"/>
              <a:ext cx="45719" cy="171975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9" name="正方形/長方形 198">
              <a:extLst>
                <a:ext uri="{FF2B5EF4-FFF2-40B4-BE49-F238E27FC236}">
                  <a16:creationId xmlns="" xmlns:a16="http://schemas.microsoft.com/office/drawing/2014/main" id="{B4935324-20AC-4B97-85C8-6048003D04AD}"/>
                </a:ext>
              </a:extLst>
            </p:cNvPr>
            <p:cNvSpPr/>
            <p:nvPr/>
          </p:nvSpPr>
          <p:spPr>
            <a:xfrm rot="921646" flipH="1">
              <a:off x="6581035" y="3021464"/>
              <a:ext cx="45719" cy="148512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grpSp>
          <p:nvGrpSpPr>
            <p:cNvPr id="26" name="図形グループ 25"/>
            <p:cNvGrpSpPr/>
            <p:nvPr/>
          </p:nvGrpSpPr>
          <p:grpSpPr>
            <a:xfrm>
              <a:off x="2734634" y="2225917"/>
              <a:ext cx="5166899" cy="3616723"/>
              <a:chOff x="2734634" y="2225917"/>
              <a:chExt cx="5166899" cy="3616723"/>
            </a:xfrm>
            <a:grpFill/>
          </p:grpSpPr>
          <p:sp>
            <p:nvSpPr>
              <p:cNvPr id="90" name="正方形/長方形 89">
                <a:extLst>
                  <a:ext uri="{FF2B5EF4-FFF2-40B4-BE49-F238E27FC236}">
                    <a16:creationId xmlns="" xmlns:a16="http://schemas.microsoft.com/office/drawing/2014/main" id="{FEE06075-D669-4096-B3D8-956709181212}"/>
                  </a:ext>
                </a:extLst>
              </p:cNvPr>
              <p:cNvSpPr/>
              <p:nvPr/>
            </p:nvSpPr>
            <p:spPr>
              <a:xfrm rot="7165904" flipV="1">
                <a:off x="7713242" y="2577633"/>
                <a:ext cx="284956" cy="91626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171" name="正方形/長方形 170">
                <a:extLst>
                  <a:ext uri="{FF2B5EF4-FFF2-40B4-BE49-F238E27FC236}">
                    <a16:creationId xmlns="" xmlns:a16="http://schemas.microsoft.com/office/drawing/2014/main" id="{80DF7B2D-6220-4016-B9E8-37CD5D4A4213}"/>
                  </a:ext>
                </a:extLst>
              </p:cNvPr>
              <p:cNvSpPr/>
              <p:nvPr/>
            </p:nvSpPr>
            <p:spPr>
              <a:xfrm rot="5400000" flipH="1" flipV="1">
                <a:off x="7404176" y="2988381"/>
                <a:ext cx="489817" cy="81114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172" name="正方形/長方形 171">
                <a:extLst>
                  <a:ext uri="{FF2B5EF4-FFF2-40B4-BE49-F238E27FC236}">
                    <a16:creationId xmlns="" xmlns:a16="http://schemas.microsoft.com/office/drawing/2014/main" id="{5ABAB600-A67D-4765-BBFD-57B00FB41E68}"/>
                  </a:ext>
                </a:extLst>
              </p:cNvPr>
              <p:cNvSpPr/>
              <p:nvPr/>
            </p:nvSpPr>
            <p:spPr>
              <a:xfrm rot="5400000">
                <a:off x="7547160" y="2981265"/>
                <a:ext cx="503910" cy="81254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176" name="正方形/長方形 175">
                <a:extLst>
                  <a:ext uri="{FF2B5EF4-FFF2-40B4-BE49-F238E27FC236}">
                    <a16:creationId xmlns="" xmlns:a16="http://schemas.microsoft.com/office/drawing/2014/main" id="{495E9A35-676C-4102-9B91-3F943D22746F}"/>
                  </a:ext>
                </a:extLst>
              </p:cNvPr>
              <p:cNvSpPr/>
              <p:nvPr/>
            </p:nvSpPr>
            <p:spPr>
              <a:xfrm rot="10800000" flipV="1">
                <a:off x="7468554" y="3228223"/>
                <a:ext cx="374182" cy="45719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178" name="正方形/長方形 177">
                <a:extLst>
                  <a:ext uri="{FF2B5EF4-FFF2-40B4-BE49-F238E27FC236}">
                    <a16:creationId xmlns="" xmlns:a16="http://schemas.microsoft.com/office/drawing/2014/main" id="{7FE693AF-2488-49AA-B4B8-E7FBDB6045C4}"/>
                  </a:ext>
                </a:extLst>
              </p:cNvPr>
              <p:cNvSpPr/>
              <p:nvPr/>
            </p:nvSpPr>
            <p:spPr>
              <a:xfrm rot="5400000" flipV="1">
                <a:off x="7125637" y="2967793"/>
                <a:ext cx="748580" cy="104869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dirty="0"/>
              </a:p>
            </p:txBody>
          </p:sp>
          <p:sp>
            <p:nvSpPr>
              <p:cNvPr id="230" name="正方形/長方形 229">
                <a:extLst>
                  <a:ext uri="{FF2B5EF4-FFF2-40B4-BE49-F238E27FC236}">
                    <a16:creationId xmlns="" xmlns:a16="http://schemas.microsoft.com/office/drawing/2014/main" id="{964E32B0-EAD7-4155-9427-358A18D3BAE2}"/>
                  </a:ext>
                </a:extLst>
              </p:cNvPr>
              <p:cNvSpPr/>
              <p:nvPr/>
            </p:nvSpPr>
            <p:spPr>
              <a:xfrm rot="10800000">
                <a:off x="7558510" y="2713370"/>
                <a:ext cx="243804" cy="65106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191" name="正方形/長方形 190">
                <a:extLst>
                  <a:ext uri="{FF2B5EF4-FFF2-40B4-BE49-F238E27FC236}">
                    <a16:creationId xmlns="" xmlns:a16="http://schemas.microsoft.com/office/drawing/2014/main" id="{F429E724-65A0-406A-9EBF-0C5CCD58822E}"/>
                  </a:ext>
                </a:extLst>
              </p:cNvPr>
              <p:cNvSpPr/>
              <p:nvPr/>
            </p:nvSpPr>
            <p:spPr>
              <a:xfrm rot="921646">
                <a:off x="6431472" y="2481233"/>
                <a:ext cx="99666" cy="412643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194" name="正方形/長方形 193">
                <a:extLst>
                  <a:ext uri="{FF2B5EF4-FFF2-40B4-BE49-F238E27FC236}">
                    <a16:creationId xmlns="" xmlns:a16="http://schemas.microsoft.com/office/drawing/2014/main" id="{9BED0A4C-51F8-427D-BFF0-D315015DAF28}"/>
                  </a:ext>
                </a:extLst>
              </p:cNvPr>
              <p:cNvSpPr/>
              <p:nvPr/>
            </p:nvSpPr>
            <p:spPr>
              <a:xfrm rot="6338268">
                <a:off x="6527330" y="2912700"/>
                <a:ext cx="45719" cy="447164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209" name="正方形/長方形 208">
                <a:extLst>
                  <a:ext uri="{FF2B5EF4-FFF2-40B4-BE49-F238E27FC236}">
                    <a16:creationId xmlns="" xmlns:a16="http://schemas.microsoft.com/office/drawing/2014/main" id="{581D973E-4C31-4791-896A-5EA374EF14A6}"/>
                  </a:ext>
                </a:extLst>
              </p:cNvPr>
              <p:cNvSpPr/>
              <p:nvPr/>
            </p:nvSpPr>
            <p:spPr>
              <a:xfrm rot="5400000">
                <a:off x="6048850" y="2991758"/>
                <a:ext cx="45719" cy="374517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219" name="正方形/長方形 218">
                <a:extLst>
                  <a:ext uri="{FF2B5EF4-FFF2-40B4-BE49-F238E27FC236}">
                    <a16:creationId xmlns="" xmlns:a16="http://schemas.microsoft.com/office/drawing/2014/main" id="{10842899-3417-431B-8AE2-CCFCFB4E4C35}"/>
                  </a:ext>
                </a:extLst>
              </p:cNvPr>
              <p:cNvSpPr/>
              <p:nvPr/>
            </p:nvSpPr>
            <p:spPr>
              <a:xfrm rot="1861668" flipH="1">
                <a:off x="6188629" y="3186740"/>
                <a:ext cx="45719" cy="295696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221" name="正方形/長方形 220">
                <a:extLst>
                  <a:ext uri="{FF2B5EF4-FFF2-40B4-BE49-F238E27FC236}">
                    <a16:creationId xmlns="" xmlns:a16="http://schemas.microsoft.com/office/drawing/2014/main" id="{36D9ECBF-C8EF-47C9-AD54-ADF22667DD23}"/>
                  </a:ext>
                </a:extLst>
              </p:cNvPr>
              <p:cNvSpPr/>
              <p:nvPr/>
            </p:nvSpPr>
            <p:spPr>
              <a:xfrm rot="5400000">
                <a:off x="6229051" y="3297598"/>
                <a:ext cx="65813" cy="190360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223" name="正方形/長方形 222">
                <a:extLst>
                  <a:ext uri="{FF2B5EF4-FFF2-40B4-BE49-F238E27FC236}">
                    <a16:creationId xmlns="" xmlns:a16="http://schemas.microsoft.com/office/drawing/2014/main" id="{54B9BD92-ABFE-4D0A-B646-94B34A64491F}"/>
                  </a:ext>
                </a:extLst>
              </p:cNvPr>
              <p:cNvSpPr/>
              <p:nvPr/>
            </p:nvSpPr>
            <p:spPr>
              <a:xfrm rot="7134134">
                <a:off x="6006434" y="3504036"/>
                <a:ext cx="45719" cy="251254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189" name="正方形/長方形 188">
                <a:extLst>
                  <a:ext uri="{FF2B5EF4-FFF2-40B4-BE49-F238E27FC236}">
                    <a16:creationId xmlns="" xmlns:a16="http://schemas.microsoft.com/office/drawing/2014/main" id="{DD255508-17AE-40D2-BE24-63AC7F4169E9}"/>
                  </a:ext>
                </a:extLst>
              </p:cNvPr>
              <p:cNvSpPr/>
              <p:nvPr/>
            </p:nvSpPr>
            <p:spPr>
              <a:xfrm rot="6117456">
                <a:off x="6521096" y="2736053"/>
                <a:ext cx="108781" cy="447446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197" name="正方形/長方形 196">
                <a:extLst>
                  <a:ext uri="{FF2B5EF4-FFF2-40B4-BE49-F238E27FC236}">
                    <a16:creationId xmlns="" xmlns:a16="http://schemas.microsoft.com/office/drawing/2014/main" id="{01ED39C9-3FFE-4E95-B463-8FDCCF7EB0D7}"/>
                  </a:ext>
                </a:extLst>
              </p:cNvPr>
              <p:cNvSpPr/>
              <p:nvPr/>
            </p:nvSpPr>
            <p:spPr>
              <a:xfrm rot="589892">
                <a:off x="6343425" y="2929912"/>
                <a:ext cx="111832" cy="171975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dirty="0"/>
              </a:p>
            </p:txBody>
          </p:sp>
          <p:sp>
            <p:nvSpPr>
              <p:cNvPr id="198" name="正方形/長方形 197">
                <a:extLst>
                  <a:ext uri="{FF2B5EF4-FFF2-40B4-BE49-F238E27FC236}">
                    <a16:creationId xmlns="" xmlns:a16="http://schemas.microsoft.com/office/drawing/2014/main" id="{A1A0B506-1B09-4A84-8AEF-47D2C60CDBE7}"/>
                  </a:ext>
                </a:extLst>
              </p:cNvPr>
              <p:cNvSpPr/>
              <p:nvPr/>
            </p:nvSpPr>
            <p:spPr>
              <a:xfrm rot="5400000">
                <a:off x="6116567" y="2452865"/>
                <a:ext cx="77844" cy="550569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200" name="正方形/長方形 199">
                <a:extLst>
                  <a:ext uri="{FF2B5EF4-FFF2-40B4-BE49-F238E27FC236}">
                    <a16:creationId xmlns="" xmlns:a16="http://schemas.microsoft.com/office/drawing/2014/main" id="{1E770619-DB21-4B1D-8ACB-9EAAE4414AB7}"/>
                  </a:ext>
                </a:extLst>
              </p:cNvPr>
              <p:cNvSpPr/>
              <p:nvPr/>
            </p:nvSpPr>
            <p:spPr>
              <a:xfrm>
                <a:off x="5879222" y="2338412"/>
                <a:ext cx="109600" cy="374517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207" name="正方形/長方形 206">
                <a:extLst>
                  <a:ext uri="{FF2B5EF4-FFF2-40B4-BE49-F238E27FC236}">
                    <a16:creationId xmlns="" xmlns:a16="http://schemas.microsoft.com/office/drawing/2014/main" id="{87CCFBD4-CB70-4C56-A874-49DB31A6E742}"/>
                  </a:ext>
                </a:extLst>
              </p:cNvPr>
              <p:cNvSpPr/>
              <p:nvPr/>
            </p:nvSpPr>
            <p:spPr>
              <a:xfrm>
                <a:off x="6357138" y="3197881"/>
                <a:ext cx="84349" cy="223278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208" name="正方形/長方形 207">
                <a:extLst>
                  <a:ext uri="{FF2B5EF4-FFF2-40B4-BE49-F238E27FC236}">
                    <a16:creationId xmlns="" xmlns:a16="http://schemas.microsoft.com/office/drawing/2014/main" id="{50BEF9C9-FC19-4B33-992B-592798D30A28}"/>
                  </a:ext>
                </a:extLst>
              </p:cNvPr>
              <p:cNvSpPr/>
              <p:nvPr/>
            </p:nvSpPr>
            <p:spPr>
              <a:xfrm>
                <a:off x="5876715" y="3112902"/>
                <a:ext cx="77223" cy="489499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210" name="正方形/長方形 209">
                <a:extLst>
                  <a:ext uri="{FF2B5EF4-FFF2-40B4-BE49-F238E27FC236}">
                    <a16:creationId xmlns="" xmlns:a16="http://schemas.microsoft.com/office/drawing/2014/main" id="{AB615DFF-FBAF-4248-872D-62F674918E1F}"/>
                  </a:ext>
                </a:extLst>
              </p:cNvPr>
              <p:cNvSpPr/>
              <p:nvPr/>
            </p:nvSpPr>
            <p:spPr>
              <a:xfrm rot="5400000">
                <a:off x="4932700" y="1961736"/>
                <a:ext cx="45719" cy="1842673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212" name="正方形/長方形 211">
                <a:extLst>
                  <a:ext uri="{FF2B5EF4-FFF2-40B4-BE49-F238E27FC236}">
                    <a16:creationId xmlns="" xmlns:a16="http://schemas.microsoft.com/office/drawing/2014/main" id="{58C3F6C6-FE21-45CC-970D-AFB22F4815D5}"/>
                  </a:ext>
                </a:extLst>
              </p:cNvPr>
              <p:cNvSpPr/>
              <p:nvPr/>
            </p:nvSpPr>
            <p:spPr>
              <a:xfrm rot="5400000">
                <a:off x="4905217" y="2132663"/>
                <a:ext cx="45719" cy="1842673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216" name="正方形/長方形 215">
                <a:extLst>
                  <a:ext uri="{FF2B5EF4-FFF2-40B4-BE49-F238E27FC236}">
                    <a16:creationId xmlns="" xmlns:a16="http://schemas.microsoft.com/office/drawing/2014/main" id="{6308E746-933E-4BE7-A4D9-64140052E975}"/>
                  </a:ext>
                </a:extLst>
              </p:cNvPr>
              <p:cNvSpPr/>
              <p:nvPr/>
            </p:nvSpPr>
            <p:spPr>
              <a:xfrm rot="5400000">
                <a:off x="6028560" y="3366762"/>
                <a:ext cx="45719" cy="183028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222" name="正方形/長方形 221">
                <a:extLst>
                  <a:ext uri="{FF2B5EF4-FFF2-40B4-BE49-F238E27FC236}">
                    <a16:creationId xmlns="" xmlns:a16="http://schemas.microsoft.com/office/drawing/2014/main" id="{228A6DB2-5EDA-4967-B393-0DCEDC9A20B7}"/>
                  </a:ext>
                </a:extLst>
              </p:cNvPr>
              <p:cNvSpPr/>
              <p:nvPr/>
            </p:nvSpPr>
            <p:spPr>
              <a:xfrm rot="10582598">
                <a:off x="6089371" y="3448334"/>
                <a:ext cx="89222" cy="1166779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226" name="正方形/長方形 225">
                <a:extLst>
                  <a:ext uri="{FF2B5EF4-FFF2-40B4-BE49-F238E27FC236}">
                    <a16:creationId xmlns="" xmlns:a16="http://schemas.microsoft.com/office/drawing/2014/main" id="{D0E9BE67-6CE8-4610-9F23-964ED2EC62DA}"/>
                  </a:ext>
                </a:extLst>
              </p:cNvPr>
              <p:cNvSpPr/>
              <p:nvPr/>
            </p:nvSpPr>
            <p:spPr>
              <a:xfrm rot="15954450">
                <a:off x="6303285" y="3560228"/>
                <a:ext cx="56426" cy="436758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255" name="正方形/長方形 254">
                <a:extLst>
                  <a:ext uri="{FF2B5EF4-FFF2-40B4-BE49-F238E27FC236}">
                    <a16:creationId xmlns="" xmlns:a16="http://schemas.microsoft.com/office/drawing/2014/main" id="{9E3BFFE5-BE74-42A2-AFE2-B599DF55E4EF}"/>
                  </a:ext>
                </a:extLst>
              </p:cNvPr>
              <p:cNvSpPr/>
              <p:nvPr/>
            </p:nvSpPr>
            <p:spPr>
              <a:xfrm rot="14904751">
                <a:off x="5585887" y="4165843"/>
                <a:ext cx="132484" cy="1438520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258" name="正方形/長方形 257">
                <a:extLst>
                  <a:ext uri="{FF2B5EF4-FFF2-40B4-BE49-F238E27FC236}">
                    <a16:creationId xmlns="" xmlns:a16="http://schemas.microsoft.com/office/drawing/2014/main" id="{A1660E5E-9B0F-4910-AF9F-EC6D97E7D6BA}"/>
                  </a:ext>
                </a:extLst>
              </p:cNvPr>
              <p:cNvSpPr/>
              <p:nvPr/>
            </p:nvSpPr>
            <p:spPr>
              <a:xfrm rot="10121873">
                <a:off x="6258180" y="4706465"/>
                <a:ext cx="83573" cy="1136175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261" name="正方形/長方形 260">
                <a:extLst>
                  <a:ext uri="{FF2B5EF4-FFF2-40B4-BE49-F238E27FC236}">
                    <a16:creationId xmlns="" xmlns:a16="http://schemas.microsoft.com/office/drawing/2014/main" id="{33615E73-57CA-4C34-AABB-94B098287ABC}"/>
                  </a:ext>
                </a:extLst>
              </p:cNvPr>
              <p:cNvSpPr/>
              <p:nvPr/>
            </p:nvSpPr>
            <p:spPr>
              <a:xfrm rot="14783953">
                <a:off x="4330815" y="4731984"/>
                <a:ext cx="100667" cy="1377112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271" name="正方形/長方形 270">
                <a:extLst>
                  <a:ext uri="{FF2B5EF4-FFF2-40B4-BE49-F238E27FC236}">
                    <a16:creationId xmlns="" xmlns:a16="http://schemas.microsoft.com/office/drawing/2014/main" id="{4D2B1ABA-C5FB-4932-A4EA-383262F4F6C8}"/>
                  </a:ext>
                </a:extLst>
              </p:cNvPr>
              <p:cNvSpPr/>
              <p:nvPr/>
            </p:nvSpPr>
            <p:spPr>
              <a:xfrm rot="8965469" flipH="1">
                <a:off x="3631158" y="5274324"/>
                <a:ext cx="91917" cy="455779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272" name="正方形/長方形 271">
                <a:extLst>
                  <a:ext uri="{FF2B5EF4-FFF2-40B4-BE49-F238E27FC236}">
                    <a16:creationId xmlns="" xmlns:a16="http://schemas.microsoft.com/office/drawing/2014/main" id="{FB30CD8F-8B41-4BC6-B073-E3D62ADC7887}"/>
                  </a:ext>
                </a:extLst>
              </p:cNvPr>
              <p:cNvSpPr/>
              <p:nvPr/>
            </p:nvSpPr>
            <p:spPr>
              <a:xfrm rot="15871761">
                <a:off x="3121240" y="4905174"/>
                <a:ext cx="87911" cy="861124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404" name="正方形/長方形 403">
                <a:extLst>
                  <a:ext uri="{FF2B5EF4-FFF2-40B4-BE49-F238E27FC236}">
                    <a16:creationId xmlns="" xmlns:a16="http://schemas.microsoft.com/office/drawing/2014/main" id="{3CD52EC1-2D34-416E-80A8-AD58434A8074}"/>
                  </a:ext>
                </a:extLst>
              </p:cNvPr>
              <p:cNvSpPr/>
              <p:nvPr/>
            </p:nvSpPr>
            <p:spPr>
              <a:xfrm rot="15767436" flipH="1" flipV="1">
                <a:off x="3017962" y="4172064"/>
                <a:ext cx="2355767" cy="184392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195" name="正方形/長方形 194">
                <a:extLst>
                  <a:ext uri="{FF2B5EF4-FFF2-40B4-BE49-F238E27FC236}">
                    <a16:creationId xmlns="" xmlns:a16="http://schemas.microsoft.com/office/drawing/2014/main" id="{95C1156B-8FFB-4278-AA70-FD66D11E880C}"/>
                  </a:ext>
                </a:extLst>
              </p:cNvPr>
              <p:cNvSpPr/>
              <p:nvPr/>
            </p:nvSpPr>
            <p:spPr>
              <a:xfrm rot="7270420">
                <a:off x="6675681" y="3367197"/>
                <a:ext cx="45719" cy="155488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206" name="正方形/長方形 205">
                <a:extLst>
                  <a:ext uri="{FF2B5EF4-FFF2-40B4-BE49-F238E27FC236}">
                    <a16:creationId xmlns="" xmlns:a16="http://schemas.microsoft.com/office/drawing/2014/main" id="{E0E44F45-D47B-48C5-BCD0-575A80612B6F}"/>
                  </a:ext>
                </a:extLst>
              </p:cNvPr>
              <p:cNvSpPr/>
              <p:nvPr/>
            </p:nvSpPr>
            <p:spPr>
              <a:xfrm>
                <a:off x="5879222" y="2777123"/>
                <a:ext cx="109600" cy="78009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205" name="正方形/長方形 204">
                <a:extLst>
                  <a:ext uri="{FF2B5EF4-FFF2-40B4-BE49-F238E27FC236}">
                    <a16:creationId xmlns="" xmlns:a16="http://schemas.microsoft.com/office/drawing/2014/main" id="{25E11155-815F-4CC4-B5AA-14EBE9F20434}"/>
                  </a:ext>
                </a:extLst>
              </p:cNvPr>
              <p:cNvSpPr/>
              <p:nvPr/>
            </p:nvSpPr>
            <p:spPr>
              <a:xfrm rot="4031518">
                <a:off x="6247300" y="3033546"/>
                <a:ext cx="124135" cy="341131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414" name="正方形/長方形 413">
                <a:extLst>
                  <a:ext uri="{FF2B5EF4-FFF2-40B4-BE49-F238E27FC236}">
                    <a16:creationId xmlns="" xmlns:a16="http://schemas.microsoft.com/office/drawing/2014/main" id="{77548ADF-7F11-48F5-98C4-1484B4E2B309}"/>
                  </a:ext>
                </a:extLst>
              </p:cNvPr>
              <p:cNvSpPr/>
              <p:nvPr/>
            </p:nvSpPr>
            <p:spPr>
              <a:xfrm rot="18050935" flipH="1" flipV="1">
                <a:off x="6621599" y="2314719"/>
                <a:ext cx="364175" cy="186572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</p:grpSp>
      <p:grpSp>
        <p:nvGrpSpPr>
          <p:cNvPr id="25" name="図形グループ 24"/>
          <p:cNvGrpSpPr/>
          <p:nvPr/>
        </p:nvGrpSpPr>
        <p:grpSpPr>
          <a:xfrm>
            <a:off x="6323117" y="5506508"/>
            <a:ext cx="851019" cy="1606144"/>
            <a:chOff x="6317443" y="2838227"/>
            <a:chExt cx="850908" cy="1605935"/>
          </a:xfrm>
          <a:solidFill>
            <a:srgbClr val="7030A0">
              <a:alpha val="5098"/>
            </a:srgbClr>
          </a:solidFill>
        </p:grpSpPr>
        <p:sp>
          <p:nvSpPr>
            <p:cNvPr id="20" name="正方形/長方形 19">
              <a:extLst>
                <a:ext uri="{FF2B5EF4-FFF2-40B4-BE49-F238E27FC236}">
                  <a16:creationId xmlns="" xmlns:a16="http://schemas.microsoft.com/office/drawing/2014/main" id="{04FBCC50-E480-4069-961E-F4A24DC9A5B4}"/>
                </a:ext>
              </a:extLst>
            </p:cNvPr>
            <p:cNvSpPr/>
            <p:nvPr/>
          </p:nvSpPr>
          <p:spPr>
            <a:xfrm>
              <a:off x="6317443" y="4219646"/>
              <a:ext cx="308974" cy="579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6" name="正方形/長方形 275">
              <a:extLst>
                <a:ext uri="{FF2B5EF4-FFF2-40B4-BE49-F238E27FC236}">
                  <a16:creationId xmlns="" xmlns:a16="http://schemas.microsoft.com/office/drawing/2014/main" id="{ED10A82A-73CF-4495-AD64-2E82B51608A5}"/>
                </a:ext>
              </a:extLst>
            </p:cNvPr>
            <p:cNvSpPr/>
            <p:nvPr/>
          </p:nvSpPr>
          <p:spPr>
            <a:xfrm rot="20788204">
              <a:off x="6619118" y="4154865"/>
              <a:ext cx="528788" cy="7412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7" name="正方形/長方形 276">
              <a:extLst>
                <a:ext uri="{FF2B5EF4-FFF2-40B4-BE49-F238E27FC236}">
                  <a16:creationId xmlns="" xmlns:a16="http://schemas.microsoft.com/office/drawing/2014/main" id="{38B58193-7DE0-4C43-A5EE-FDB33BDBAA92}"/>
                </a:ext>
              </a:extLst>
            </p:cNvPr>
            <p:cNvSpPr/>
            <p:nvPr/>
          </p:nvSpPr>
          <p:spPr>
            <a:xfrm rot="4398713">
              <a:off x="6992146" y="4208480"/>
              <a:ext cx="295343" cy="570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8" name="正方形/長方形 277">
              <a:extLst>
                <a:ext uri="{FF2B5EF4-FFF2-40B4-BE49-F238E27FC236}">
                  <a16:creationId xmlns="" xmlns:a16="http://schemas.microsoft.com/office/drawing/2014/main" id="{FE5592A9-26EB-4DAF-A9C6-7ECC50E9D202}"/>
                </a:ext>
              </a:extLst>
            </p:cNvPr>
            <p:cNvSpPr/>
            <p:nvPr/>
          </p:nvSpPr>
          <p:spPr>
            <a:xfrm rot="4398713">
              <a:off x="6772119" y="4267958"/>
              <a:ext cx="295343" cy="570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6" name="正方形/長方形 285">
              <a:extLst>
                <a:ext uri="{FF2B5EF4-FFF2-40B4-BE49-F238E27FC236}">
                  <a16:creationId xmlns="" xmlns:a16="http://schemas.microsoft.com/office/drawing/2014/main" id="{87918953-5779-4707-9E19-A51189F70350}"/>
                </a:ext>
              </a:extLst>
            </p:cNvPr>
            <p:cNvSpPr/>
            <p:nvPr/>
          </p:nvSpPr>
          <p:spPr>
            <a:xfrm rot="5400000" flipV="1">
              <a:off x="6307686" y="3992063"/>
              <a:ext cx="477647" cy="6549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9" name="正方形/長方形 308">
              <a:extLst>
                <a:ext uri="{FF2B5EF4-FFF2-40B4-BE49-F238E27FC236}">
                  <a16:creationId xmlns="" xmlns:a16="http://schemas.microsoft.com/office/drawing/2014/main" id="{24A9BA28-9366-4981-9B93-624C6BEBBF54}"/>
                </a:ext>
              </a:extLst>
            </p:cNvPr>
            <p:cNvSpPr/>
            <p:nvPr/>
          </p:nvSpPr>
          <p:spPr>
            <a:xfrm rot="5678328">
              <a:off x="6317004" y="3019227"/>
              <a:ext cx="604708" cy="24270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127" name="図形グループ 126"/>
          <p:cNvGrpSpPr/>
          <p:nvPr/>
        </p:nvGrpSpPr>
        <p:grpSpPr>
          <a:xfrm>
            <a:off x="6320228" y="5139499"/>
            <a:ext cx="1643791" cy="1653360"/>
            <a:chOff x="6319402" y="2471827"/>
            <a:chExt cx="1643577" cy="1653145"/>
          </a:xfrm>
        </p:grpSpPr>
        <p:sp>
          <p:nvSpPr>
            <p:cNvPr id="131" name="正方形/長方形 130"/>
            <p:cNvSpPr/>
            <p:nvPr/>
          </p:nvSpPr>
          <p:spPr>
            <a:xfrm>
              <a:off x="7409029" y="2471827"/>
              <a:ext cx="553950" cy="1216460"/>
            </a:xfrm>
            <a:prstGeom prst="rect">
              <a:avLst/>
            </a:prstGeom>
            <a:noFill/>
          </p:spPr>
          <p:txBody>
            <a:bodyPr vert="eaVert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東</a:t>
              </a:r>
              <a:r>
                <a:rPr lang="en-US" altLang="ja-JP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1016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132" name="正方形/長方形 131"/>
            <p:cNvSpPr/>
            <p:nvPr/>
          </p:nvSpPr>
          <p:spPr>
            <a:xfrm>
              <a:off x="6319402" y="3663307"/>
              <a:ext cx="1612277" cy="461665"/>
            </a:xfrm>
            <a:prstGeom prst="rect">
              <a:avLst/>
            </a:prstGeom>
            <a:noFill/>
          </p:spPr>
          <p:txBody>
            <a:bodyPr vert="horz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南</a:t>
              </a:r>
              <a:r>
                <a:rPr lang="en-US" altLang="ja-JP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635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146" name="正方形/長方形 145"/>
            <p:cNvSpPr/>
            <p:nvPr/>
          </p:nvSpPr>
          <p:spPr>
            <a:xfrm>
              <a:off x="6358191" y="2481936"/>
              <a:ext cx="553950" cy="1137025"/>
            </a:xfrm>
            <a:prstGeom prst="rect">
              <a:avLst/>
            </a:prstGeom>
            <a:noFill/>
          </p:spPr>
          <p:txBody>
            <a:bodyPr vert="eaVert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西</a:t>
              </a:r>
              <a:r>
                <a:rPr lang="en-US" altLang="ja-JP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635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</p:grpSp>
      <p:grpSp>
        <p:nvGrpSpPr>
          <p:cNvPr id="147" name="図形グループ 146"/>
          <p:cNvGrpSpPr/>
          <p:nvPr/>
        </p:nvGrpSpPr>
        <p:grpSpPr>
          <a:xfrm>
            <a:off x="2977103" y="2934272"/>
            <a:ext cx="8184377" cy="6401352"/>
            <a:chOff x="2976713" y="266887"/>
            <a:chExt cx="8183311" cy="6400519"/>
          </a:xfrm>
        </p:grpSpPr>
        <p:sp>
          <p:nvSpPr>
            <p:cNvPr id="148" name="左矢印 147"/>
            <p:cNvSpPr/>
            <p:nvPr/>
          </p:nvSpPr>
          <p:spPr>
            <a:xfrm>
              <a:off x="2976713" y="5818451"/>
              <a:ext cx="1398441" cy="444137"/>
            </a:xfrm>
            <a:prstGeom prst="lef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9" name="テキスト ボックス 148"/>
            <p:cNvSpPr txBox="1"/>
            <p:nvPr/>
          </p:nvSpPr>
          <p:spPr>
            <a:xfrm>
              <a:off x="3365609" y="6144334"/>
              <a:ext cx="79329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都</a:t>
              </a:r>
              <a:r>
                <a:rPr lang="en-US" altLang="ja-JP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  <a:r>
                <a:rPr lang="ja-JP" altLang="en-US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庁</a:t>
              </a:r>
              <a:r>
                <a:rPr lang="en-US" altLang="ja-JP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  <a:endParaRPr lang="ja-JP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50" name="上矢印 149"/>
            <p:cNvSpPr/>
            <p:nvPr/>
          </p:nvSpPr>
          <p:spPr>
            <a:xfrm>
              <a:off x="6604919" y="266887"/>
              <a:ext cx="407255" cy="631240"/>
            </a:xfrm>
            <a:prstGeom prst="up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1" name="テキスト ボックス 150"/>
            <p:cNvSpPr txBox="1"/>
            <p:nvPr/>
          </p:nvSpPr>
          <p:spPr>
            <a:xfrm>
              <a:off x="5651209" y="507076"/>
              <a:ext cx="1364476" cy="4469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新大久保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52" name="右矢印 151"/>
            <p:cNvSpPr/>
            <p:nvPr/>
          </p:nvSpPr>
          <p:spPr>
            <a:xfrm>
              <a:off x="9846633" y="4264193"/>
              <a:ext cx="1293326" cy="337070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b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endParaRPr>
            </a:p>
          </p:txBody>
        </p:sp>
        <p:sp>
          <p:nvSpPr>
            <p:cNvPr id="153" name="正方形/長方形 152"/>
            <p:cNvSpPr/>
            <p:nvPr/>
          </p:nvSpPr>
          <p:spPr>
            <a:xfrm>
              <a:off x="9652471" y="4552652"/>
              <a:ext cx="1507553" cy="446917"/>
            </a:xfrm>
            <a:prstGeom prst="rect">
              <a:avLst/>
            </a:prstGeom>
            <a:noFill/>
          </p:spPr>
          <p:txBody>
            <a:bodyPr wrap="square" lIns="91452" tIns="45726" rIns="91452" bIns="45726">
              <a:spAutoFit/>
            </a:bodyPr>
            <a:lstStyle/>
            <a:p>
              <a:pPr algn="ctr"/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歌舞伎町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54" name="下矢印 153"/>
            <p:cNvSpPr/>
            <p:nvPr/>
          </p:nvSpPr>
          <p:spPr>
            <a:xfrm>
              <a:off x="6603894" y="5475877"/>
              <a:ext cx="491586" cy="1191529"/>
            </a:xfrm>
            <a:prstGeom prst="down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7" name="テキスト ボックス 156"/>
            <p:cNvSpPr txBox="1"/>
            <p:nvPr/>
          </p:nvSpPr>
          <p:spPr>
            <a:xfrm>
              <a:off x="5865777" y="6041870"/>
              <a:ext cx="1069524" cy="4469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代々木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24" name="図形グループ 23"/>
          <p:cNvGrpSpPr/>
          <p:nvPr/>
        </p:nvGrpSpPr>
        <p:grpSpPr>
          <a:xfrm>
            <a:off x="5925445" y="5482135"/>
            <a:ext cx="1632247" cy="3026277"/>
            <a:chOff x="5907497" y="2798532"/>
            <a:chExt cx="1632034" cy="3025883"/>
          </a:xfrm>
        </p:grpSpPr>
        <p:sp>
          <p:nvSpPr>
            <p:cNvPr id="134" name="テキスト ボックス 133"/>
            <p:cNvSpPr txBox="1"/>
            <p:nvPr/>
          </p:nvSpPr>
          <p:spPr>
            <a:xfrm>
              <a:off x="6273221" y="5578194"/>
              <a:ext cx="13939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136" name="テキスト ボックス 135"/>
            <p:cNvSpPr txBox="1"/>
            <p:nvPr/>
          </p:nvSpPr>
          <p:spPr>
            <a:xfrm>
              <a:off x="6085338" y="4697622"/>
              <a:ext cx="15645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138" name="テキスト ボックス 137"/>
            <p:cNvSpPr txBox="1"/>
            <p:nvPr/>
          </p:nvSpPr>
          <p:spPr>
            <a:xfrm flipH="1">
              <a:off x="5907497" y="4592711"/>
              <a:ext cx="261576" cy="265638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141" name="テキスト ボックス 140"/>
            <p:cNvSpPr txBox="1"/>
            <p:nvPr/>
          </p:nvSpPr>
          <p:spPr>
            <a:xfrm flipH="1">
              <a:off x="7266771" y="2798532"/>
              <a:ext cx="261576" cy="265638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144" name="テキスト ボックス 143"/>
            <p:cNvSpPr txBox="1"/>
            <p:nvPr/>
          </p:nvSpPr>
          <p:spPr>
            <a:xfrm flipH="1">
              <a:off x="7277955" y="3236762"/>
              <a:ext cx="261576" cy="265638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161" name="テキスト ボックス 160"/>
            <p:cNvSpPr txBox="1"/>
            <p:nvPr/>
          </p:nvSpPr>
          <p:spPr>
            <a:xfrm>
              <a:off x="6221133" y="3303664"/>
              <a:ext cx="31290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164" name="テキスト ボックス 163"/>
            <p:cNvSpPr txBox="1"/>
            <p:nvPr/>
          </p:nvSpPr>
          <p:spPr>
            <a:xfrm>
              <a:off x="6120955" y="3586973"/>
              <a:ext cx="31290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166" name="テキスト ボックス 165"/>
            <p:cNvSpPr txBox="1"/>
            <p:nvPr/>
          </p:nvSpPr>
          <p:spPr>
            <a:xfrm>
              <a:off x="6306673" y="3675530"/>
              <a:ext cx="31290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</p:grpSp>
      <p:sp>
        <p:nvSpPr>
          <p:cNvPr id="158" name="テキスト ボックス 157"/>
          <p:cNvSpPr txBox="1"/>
          <p:nvPr/>
        </p:nvSpPr>
        <p:spPr>
          <a:xfrm>
            <a:off x="6671017" y="6013908"/>
            <a:ext cx="312947" cy="1692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rPr>
              <a:t>改札</a:t>
            </a:r>
            <a:endParaRPr lang="ja-JP" altLang="en-US" sz="500" b="1" dirty="0">
              <a:solidFill>
                <a:srgbClr val="73FEFF"/>
              </a:solidFill>
              <a:latin typeface="Meiryo" charset="-128"/>
              <a:ea typeface="Meiryo" charset="-128"/>
              <a:cs typeface="Meiryo" charset="-128"/>
            </a:endParaRPr>
          </a:p>
        </p:txBody>
      </p:sp>
      <p:grpSp>
        <p:nvGrpSpPr>
          <p:cNvPr id="113" name="図形グループ 112"/>
          <p:cNvGrpSpPr/>
          <p:nvPr/>
        </p:nvGrpSpPr>
        <p:grpSpPr>
          <a:xfrm>
            <a:off x="5609070" y="3302711"/>
            <a:ext cx="4823412" cy="4639630"/>
            <a:chOff x="5608340" y="635281"/>
            <a:chExt cx="4822784" cy="4639026"/>
          </a:xfrm>
        </p:grpSpPr>
        <p:sp>
          <p:nvSpPr>
            <p:cNvPr id="114" name="円/楕円 113">
              <a:extLst>
                <a:ext uri="{FF2B5EF4-FFF2-40B4-BE49-F238E27FC236}">
                  <a16:creationId xmlns="" xmlns:a16="http://schemas.microsoft.com/office/drawing/2014/main" id="{684BED2C-C26D-F44A-AFC2-C3C01B177A54}"/>
                </a:ext>
              </a:extLst>
            </p:cNvPr>
            <p:cNvSpPr/>
            <p:nvPr/>
          </p:nvSpPr>
          <p:spPr>
            <a:xfrm>
              <a:off x="6166405" y="5095402"/>
              <a:ext cx="178905" cy="178905"/>
            </a:xfrm>
            <a:prstGeom prst="ellipse">
              <a:avLst/>
            </a:prstGeom>
            <a:solidFill>
              <a:srgbClr val="FF4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15" name="円/楕円 114">
              <a:extLst>
                <a:ext uri="{FF2B5EF4-FFF2-40B4-BE49-F238E27FC236}">
                  <a16:creationId xmlns="" xmlns:a16="http://schemas.microsoft.com/office/drawing/2014/main" id="{80A3333C-F1A9-9A43-97C1-6BB2BD3925B2}"/>
                </a:ext>
              </a:extLst>
            </p:cNvPr>
            <p:cNvSpPr/>
            <p:nvPr/>
          </p:nvSpPr>
          <p:spPr>
            <a:xfrm>
              <a:off x="5613020" y="4724000"/>
              <a:ext cx="184908" cy="184908"/>
            </a:xfrm>
            <a:prstGeom prst="ellipse">
              <a:avLst/>
            </a:prstGeom>
            <a:solidFill>
              <a:srgbClr val="9411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16" name="円/楕円 115">
              <a:extLst>
                <a:ext uri="{FF2B5EF4-FFF2-40B4-BE49-F238E27FC236}">
                  <a16:creationId xmlns="" xmlns:a16="http://schemas.microsoft.com/office/drawing/2014/main" id="{F516855C-6946-B640-A909-6E56EACEB976}"/>
                </a:ext>
              </a:extLst>
            </p:cNvPr>
            <p:cNvSpPr/>
            <p:nvPr/>
          </p:nvSpPr>
          <p:spPr>
            <a:xfrm>
              <a:off x="5608340" y="4904228"/>
              <a:ext cx="189588" cy="189588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17" name="円/楕円 116">
              <a:extLst>
                <a:ext uri="{FF2B5EF4-FFF2-40B4-BE49-F238E27FC236}">
                  <a16:creationId xmlns="" xmlns:a16="http://schemas.microsoft.com/office/drawing/2014/main" id="{D3D94654-3FEA-A049-A007-FB75DD75D356}"/>
                </a:ext>
              </a:extLst>
            </p:cNvPr>
            <p:cNvSpPr/>
            <p:nvPr/>
          </p:nvSpPr>
          <p:spPr>
            <a:xfrm>
              <a:off x="10247129" y="3609663"/>
              <a:ext cx="183995" cy="183995"/>
            </a:xfrm>
            <a:prstGeom prst="ellipse">
              <a:avLst/>
            </a:prstGeom>
            <a:solidFill>
              <a:srgbClr val="9FFA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19" name="円/楕円 118">
              <a:extLst>
                <a:ext uri="{FF2B5EF4-FFF2-40B4-BE49-F238E27FC236}">
                  <a16:creationId xmlns="" xmlns:a16="http://schemas.microsoft.com/office/drawing/2014/main" id="{4A1717D4-1556-3445-9EB7-0F50689C6C6A}"/>
                </a:ext>
              </a:extLst>
            </p:cNvPr>
            <p:cNvSpPr/>
            <p:nvPr/>
          </p:nvSpPr>
          <p:spPr>
            <a:xfrm>
              <a:off x="6325935" y="3502939"/>
              <a:ext cx="184256" cy="184256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0" name="円/楕円 119">
              <a:extLst>
                <a:ext uri="{FF2B5EF4-FFF2-40B4-BE49-F238E27FC236}">
                  <a16:creationId xmlns="" xmlns:a16="http://schemas.microsoft.com/office/drawing/2014/main" id="{A3EE4680-C570-4F44-BAFE-8A4B71711E77}"/>
                </a:ext>
              </a:extLst>
            </p:cNvPr>
            <p:cNvSpPr/>
            <p:nvPr/>
          </p:nvSpPr>
          <p:spPr>
            <a:xfrm>
              <a:off x="6869872" y="2319601"/>
              <a:ext cx="181135" cy="181135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1" name="円/楕円 120">
              <a:extLst>
                <a:ext uri="{FF2B5EF4-FFF2-40B4-BE49-F238E27FC236}">
                  <a16:creationId xmlns="" xmlns:a16="http://schemas.microsoft.com/office/drawing/2014/main" id="{089D73A2-ED69-7048-BB7B-B284B7EE1952}"/>
                </a:ext>
              </a:extLst>
            </p:cNvPr>
            <p:cNvSpPr/>
            <p:nvPr/>
          </p:nvSpPr>
          <p:spPr>
            <a:xfrm>
              <a:off x="6521793" y="1706947"/>
              <a:ext cx="179381" cy="179381"/>
            </a:xfrm>
            <a:prstGeom prst="ellipse">
              <a:avLst/>
            </a:prstGeom>
            <a:solidFill>
              <a:srgbClr val="FFACE2"/>
            </a:solidFill>
            <a:ln>
              <a:solidFill>
                <a:srgbClr val="FFACE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>
                <a:solidFill>
                  <a:srgbClr val="FFACE2"/>
                </a:solidFill>
              </a:endParaRPr>
            </a:p>
          </p:txBody>
        </p:sp>
        <p:sp>
          <p:nvSpPr>
            <p:cNvPr id="122" name="円/楕円 121"/>
            <p:cNvSpPr/>
            <p:nvPr/>
          </p:nvSpPr>
          <p:spPr>
            <a:xfrm flipV="1">
              <a:off x="7091595" y="635281"/>
              <a:ext cx="194210" cy="180411"/>
            </a:xfrm>
            <a:prstGeom prst="ellipse">
              <a:avLst/>
            </a:prstGeom>
            <a:solidFill>
              <a:srgbClr val="00B0F0">
                <a:alpha val="85098"/>
              </a:srgbClr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3" name="円/楕円 122">
              <a:extLst>
                <a:ext uri="{FF2B5EF4-FFF2-40B4-BE49-F238E27FC236}">
                  <a16:creationId xmlns="" xmlns:a16="http://schemas.microsoft.com/office/drawing/2014/main" id="{DC792135-9ECF-5E4F-AD7B-C201E632705A}"/>
                </a:ext>
              </a:extLst>
            </p:cNvPr>
            <p:cNvSpPr/>
            <p:nvPr/>
          </p:nvSpPr>
          <p:spPr>
            <a:xfrm>
              <a:off x="6989434" y="3160649"/>
              <a:ext cx="180866" cy="180866"/>
            </a:xfrm>
            <a:prstGeom prst="ellipse">
              <a:avLst/>
            </a:prstGeom>
            <a:solidFill>
              <a:srgbClr val="ED7D31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5" name="円/楕円 124">
              <a:extLst>
                <a:ext uri="{FF2B5EF4-FFF2-40B4-BE49-F238E27FC236}">
                  <a16:creationId xmlns="" xmlns:a16="http://schemas.microsoft.com/office/drawing/2014/main" id="{D3D94654-3FEA-A049-A007-FB75DD75D356}"/>
                </a:ext>
              </a:extLst>
            </p:cNvPr>
            <p:cNvSpPr/>
            <p:nvPr/>
          </p:nvSpPr>
          <p:spPr>
            <a:xfrm>
              <a:off x="9153362" y="3923813"/>
              <a:ext cx="183995" cy="183995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6" name="円/楕円 125">
              <a:extLst>
                <a:ext uri="{FF2B5EF4-FFF2-40B4-BE49-F238E27FC236}">
                  <a16:creationId xmlns="" xmlns:a16="http://schemas.microsoft.com/office/drawing/2014/main" id="{D3D94654-3FEA-A049-A007-FB75DD75D356}"/>
                </a:ext>
              </a:extLst>
            </p:cNvPr>
            <p:cNvSpPr/>
            <p:nvPr/>
          </p:nvSpPr>
          <p:spPr>
            <a:xfrm>
              <a:off x="9009823" y="3152574"/>
              <a:ext cx="183995" cy="183995"/>
            </a:xfrm>
            <a:prstGeom prst="ellipse">
              <a:avLst/>
            </a:prstGeom>
            <a:solidFill>
              <a:srgbClr val="FF7E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18" name="円/楕円 117">
              <a:extLst>
                <a:ext uri="{FF2B5EF4-FFF2-40B4-BE49-F238E27FC236}">
                  <a16:creationId xmlns="" xmlns:a16="http://schemas.microsoft.com/office/drawing/2014/main" id="{F3F557B1-0756-BB4F-BA6C-B30E9CFC28DF}"/>
                </a:ext>
              </a:extLst>
            </p:cNvPr>
            <p:cNvSpPr/>
            <p:nvPr/>
          </p:nvSpPr>
          <p:spPr>
            <a:xfrm>
              <a:off x="6559611" y="3722117"/>
              <a:ext cx="178886" cy="178886"/>
            </a:xfrm>
            <a:prstGeom prst="ellipse">
              <a:avLst/>
            </a:prstGeom>
            <a:solidFill>
              <a:srgbClr val="9437FF"/>
            </a:solidFill>
            <a:ln>
              <a:solidFill>
                <a:srgbClr val="9437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sp>
        <p:nvSpPr>
          <p:cNvPr id="133" name="正方形/長方形 132"/>
          <p:cNvSpPr/>
          <p:nvPr/>
        </p:nvSpPr>
        <p:spPr>
          <a:xfrm>
            <a:off x="6109609" y="5030961"/>
            <a:ext cx="79563" cy="349671"/>
          </a:xfrm>
          <a:prstGeom prst="rect">
            <a:avLst/>
          </a:prstGeom>
          <a:solidFill>
            <a:srgbClr val="2E75B6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5" name="正方形/長方形 134"/>
          <p:cNvSpPr/>
          <p:nvPr/>
        </p:nvSpPr>
        <p:spPr>
          <a:xfrm rot="285287">
            <a:off x="5969006" y="5213840"/>
            <a:ext cx="500952" cy="48516"/>
          </a:xfrm>
          <a:prstGeom prst="rect">
            <a:avLst/>
          </a:prstGeom>
          <a:solidFill>
            <a:srgbClr val="2E75B6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7" name="テキスト ボックス 136"/>
          <p:cNvSpPr txBox="1"/>
          <p:nvPr/>
        </p:nvSpPr>
        <p:spPr>
          <a:xfrm>
            <a:off x="4728727" y="7788512"/>
            <a:ext cx="312947" cy="1692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rPr>
              <a:t>改札</a:t>
            </a:r>
            <a:endParaRPr lang="ja-JP" altLang="en-US" sz="500" b="1" dirty="0">
              <a:solidFill>
                <a:srgbClr val="73FEFF"/>
              </a:solidFill>
              <a:latin typeface="Meiryo" charset="-128"/>
              <a:ea typeface="Meiryo" charset="-128"/>
              <a:cs typeface="Meiryo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045027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ホワイ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ホワイ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ホワイ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3692</TotalTime>
  <Words>782</Words>
  <Application>Microsoft Macintosh PowerPoint</Application>
  <PresentationFormat>ユーザー設定</PresentationFormat>
  <Paragraphs>501</Paragraphs>
  <Slides>23</Slides>
  <Notes>3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8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23</vt:i4>
      </vt:variant>
    </vt:vector>
  </HeadingPairs>
  <TitlesOfParts>
    <vt:vector size="32" baseType="lpstr">
      <vt:lpstr>Apple Chancery</vt:lpstr>
      <vt:lpstr>Calibri</vt:lpstr>
      <vt:lpstr>Calibri Light</vt:lpstr>
      <vt:lpstr>HGPSoeiKakugothicUB</vt:lpstr>
      <vt:lpstr>Meiryo</vt:lpstr>
      <vt:lpstr>ＭＳ Ｐゴシック</vt:lpstr>
      <vt:lpstr>游ゴシック</vt:lpstr>
      <vt:lpstr>Arial</vt:lpstr>
      <vt:lpstr>Office テーマ</vt:lpstr>
      <vt:lpstr>ノードマップ階層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ノードマップ</dc:title>
  <dc:creator>河澄菜々夏</dc:creator>
  <cp:lastModifiedBy>西村 奈那子</cp:lastModifiedBy>
  <cp:revision>507</cp:revision>
  <dcterms:created xsi:type="dcterms:W3CDTF">2019-11-05T05:52:42Z</dcterms:created>
  <dcterms:modified xsi:type="dcterms:W3CDTF">2019-12-10T06:47:51Z</dcterms:modified>
</cp:coreProperties>
</file>

<file path=docProps/thumbnail.jpeg>
</file>